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04" r:id="rId3"/>
    <p:sldId id="303" r:id="rId4"/>
    <p:sldId id="306" r:id="rId5"/>
    <p:sldId id="269" r:id="rId6"/>
    <p:sldId id="270" r:id="rId7"/>
    <p:sldId id="307" r:id="rId8"/>
    <p:sldId id="308" r:id="rId9"/>
    <p:sldId id="274" r:id="rId10"/>
    <p:sldId id="275" r:id="rId11"/>
    <p:sldId id="272" r:id="rId12"/>
    <p:sldId id="276" r:id="rId13"/>
    <p:sldId id="273" r:id="rId14"/>
    <p:sldId id="312" r:id="rId15"/>
    <p:sldId id="313" r:id="rId16"/>
    <p:sldId id="301" r:id="rId17"/>
    <p:sldId id="311" r:id="rId18"/>
    <p:sldId id="309" r:id="rId19"/>
    <p:sldId id="310" r:id="rId20"/>
    <p:sldId id="30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FF"/>
    <a:srgbClr val="FDE44B"/>
    <a:srgbClr val="000000"/>
    <a:srgbClr val="DE6F12"/>
    <a:srgbClr val="F2F2F2"/>
    <a:srgbClr val="C1E1D2"/>
    <a:srgbClr val="DA6A14"/>
    <a:srgbClr val="FFCC66"/>
    <a:srgbClr val="10586E"/>
    <a:srgbClr val="D777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49" autoAdjust="0"/>
    <p:restoredTop sz="94660"/>
  </p:normalViewPr>
  <p:slideViewPr>
    <p:cSldViewPr snapToGrid="0">
      <p:cViewPr varScale="1">
        <p:scale>
          <a:sx n="68" d="100"/>
          <a:sy n="68" d="100"/>
        </p:scale>
        <p:origin x="127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D8E64C-CAB4-4C0F-BFAC-5E82C31DC508}" type="doc">
      <dgm:prSet loTypeId="urn:microsoft.com/office/officeart/2009/layout/CircleArrowProcess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7A2356FC-ABA6-4F2A-976A-85637D6D8103}">
      <dgm:prSet phldrT="[Text]"/>
      <dgm:spPr/>
      <dgm:t>
        <a:bodyPr/>
        <a:lstStyle/>
        <a:p>
          <a:r>
            <a:rPr lang="en-US" dirty="0" err="1"/>
            <a:t>Registrasi</a:t>
          </a:r>
          <a:r>
            <a:rPr lang="en-US" dirty="0"/>
            <a:t> SINTA</a:t>
          </a:r>
        </a:p>
      </dgm:t>
    </dgm:pt>
    <dgm:pt modelId="{1BE2E083-7D31-4F3A-8674-5D5F2FB427CE}" type="parTrans" cxnId="{E24CD296-68B0-40C9-A5F5-7915082BDEF8}">
      <dgm:prSet/>
      <dgm:spPr/>
      <dgm:t>
        <a:bodyPr/>
        <a:lstStyle/>
        <a:p>
          <a:endParaRPr lang="en-US"/>
        </a:p>
      </dgm:t>
    </dgm:pt>
    <dgm:pt modelId="{15BE8C0F-4E1F-48EB-B97D-B63A2AA4E1B6}" type="sibTrans" cxnId="{E24CD296-68B0-40C9-A5F5-7915082BDEF8}">
      <dgm:prSet/>
      <dgm:spPr/>
      <dgm:t>
        <a:bodyPr/>
        <a:lstStyle/>
        <a:p>
          <a:endParaRPr lang="en-US"/>
        </a:p>
      </dgm:t>
    </dgm:pt>
    <dgm:pt modelId="{0C0A4529-1129-42E6-BAFA-7F5527380C36}">
      <dgm:prSet phldrT="[Text]"/>
      <dgm:spPr/>
      <dgm:t>
        <a:bodyPr/>
        <a:lstStyle/>
        <a:p>
          <a:r>
            <a:rPr lang="en-US" dirty="0" err="1"/>
            <a:t>Notifikasi</a:t>
          </a:r>
          <a:r>
            <a:rPr lang="en-US" dirty="0"/>
            <a:t> Email</a:t>
          </a:r>
        </a:p>
      </dgm:t>
    </dgm:pt>
    <dgm:pt modelId="{19CF79B1-3C5E-4DEC-8E56-DE2B68052F14}" type="parTrans" cxnId="{09EDB5E2-3F55-4A9B-96B2-6FDA8739EE08}">
      <dgm:prSet/>
      <dgm:spPr/>
      <dgm:t>
        <a:bodyPr/>
        <a:lstStyle/>
        <a:p>
          <a:endParaRPr lang="en-US"/>
        </a:p>
      </dgm:t>
    </dgm:pt>
    <dgm:pt modelId="{F8D5D57A-1894-4028-BD8A-2136A72AB252}" type="sibTrans" cxnId="{09EDB5E2-3F55-4A9B-96B2-6FDA8739EE08}">
      <dgm:prSet/>
      <dgm:spPr/>
      <dgm:t>
        <a:bodyPr/>
        <a:lstStyle/>
        <a:p>
          <a:endParaRPr lang="en-US"/>
        </a:p>
      </dgm:t>
    </dgm:pt>
    <dgm:pt modelId="{09891B50-2DEA-4DBA-8C52-35DB722D9FB7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Link </a:t>
          </a:r>
          <a:r>
            <a:rPr lang="en-US" dirty="0" err="1">
              <a:solidFill>
                <a:schemeClr val="bg1"/>
              </a:solidFill>
            </a:rPr>
            <a:t>Aktivasi</a:t>
          </a:r>
          <a:endParaRPr lang="en-US" dirty="0">
            <a:solidFill>
              <a:schemeClr val="bg1"/>
            </a:solidFill>
          </a:endParaRPr>
        </a:p>
      </dgm:t>
    </dgm:pt>
    <dgm:pt modelId="{0DBB167C-2B4A-45CD-87F5-5F4494A0B416}" type="parTrans" cxnId="{3D916873-97DD-477E-8AC0-AA7A76C051B3}">
      <dgm:prSet/>
      <dgm:spPr/>
      <dgm:t>
        <a:bodyPr/>
        <a:lstStyle/>
        <a:p>
          <a:endParaRPr lang="en-US"/>
        </a:p>
      </dgm:t>
    </dgm:pt>
    <dgm:pt modelId="{00F14314-B008-4630-800D-C7D902BD92AF}" type="sibTrans" cxnId="{3D916873-97DD-477E-8AC0-AA7A76C051B3}">
      <dgm:prSet/>
      <dgm:spPr/>
      <dgm:t>
        <a:bodyPr/>
        <a:lstStyle/>
        <a:p>
          <a:endParaRPr lang="en-US"/>
        </a:p>
      </dgm:t>
    </dgm:pt>
    <dgm:pt modelId="{42C695F4-7104-44B9-8458-43A4FF93DCD0}" type="pres">
      <dgm:prSet presAssocID="{18D8E64C-CAB4-4C0F-BFAC-5E82C31DC508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295E7300-C80F-4880-A1E9-883E44E69385}" type="pres">
      <dgm:prSet presAssocID="{7A2356FC-ABA6-4F2A-976A-85637D6D8103}" presName="Accent1" presStyleCnt="0"/>
      <dgm:spPr/>
    </dgm:pt>
    <dgm:pt modelId="{CE7A61DA-4C4E-4A5D-A6D5-6045101CC950}" type="pres">
      <dgm:prSet presAssocID="{7A2356FC-ABA6-4F2A-976A-85637D6D8103}" presName="Accent" presStyleLbl="node1" presStyleIdx="0" presStyleCnt="3"/>
      <dgm:spPr/>
    </dgm:pt>
    <dgm:pt modelId="{47CDB73D-66FA-45A5-AD5A-7B4094C13635}" type="pres">
      <dgm:prSet presAssocID="{7A2356FC-ABA6-4F2A-976A-85637D6D8103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</dgm:pt>
    <dgm:pt modelId="{3EB34098-B322-4AC6-8DBE-C57C931990B5}" type="pres">
      <dgm:prSet presAssocID="{0C0A4529-1129-42E6-BAFA-7F5527380C36}" presName="Accent2" presStyleCnt="0"/>
      <dgm:spPr/>
    </dgm:pt>
    <dgm:pt modelId="{94613395-0229-4079-8CD9-EC27472D78B8}" type="pres">
      <dgm:prSet presAssocID="{0C0A4529-1129-42E6-BAFA-7F5527380C36}" presName="Accent" presStyleLbl="node1" presStyleIdx="1" presStyleCnt="3"/>
      <dgm:spPr/>
    </dgm:pt>
    <dgm:pt modelId="{B52EE19D-0F7C-4BE1-86AD-CC966AA4B7A5}" type="pres">
      <dgm:prSet presAssocID="{0C0A4529-1129-42E6-BAFA-7F5527380C36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3D1C95B9-6B8E-49EB-8412-CE9EB355ECC8}" type="pres">
      <dgm:prSet presAssocID="{09891B50-2DEA-4DBA-8C52-35DB722D9FB7}" presName="Accent3" presStyleCnt="0"/>
      <dgm:spPr/>
    </dgm:pt>
    <dgm:pt modelId="{E0530B16-F5E7-4630-A2D8-A4BA1CD7D353}" type="pres">
      <dgm:prSet presAssocID="{09891B50-2DEA-4DBA-8C52-35DB722D9FB7}" presName="Accent" presStyleLbl="node1" presStyleIdx="2" presStyleCnt="3"/>
      <dgm:spPr/>
    </dgm:pt>
    <dgm:pt modelId="{E50C4A2F-56BB-4FDD-8748-874203B0CFC9}" type="pres">
      <dgm:prSet presAssocID="{09891B50-2DEA-4DBA-8C52-35DB722D9FB7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3D916873-97DD-477E-8AC0-AA7A76C051B3}" srcId="{18D8E64C-CAB4-4C0F-BFAC-5E82C31DC508}" destId="{09891B50-2DEA-4DBA-8C52-35DB722D9FB7}" srcOrd="2" destOrd="0" parTransId="{0DBB167C-2B4A-45CD-87F5-5F4494A0B416}" sibTransId="{00F14314-B008-4630-800D-C7D902BD92AF}"/>
    <dgm:cxn modelId="{E24CD296-68B0-40C9-A5F5-7915082BDEF8}" srcId="{18D8E64C-CAB4-4C0F-BFAC-5E82C31DC508}" destId="{7A2356FC-ABA6-4F2A-976A-85637D6D8103}" srcOrd="0" destOrd="0" parTransId="{1BE2E083-7D31-4F3A-8674-5D5F2FB427CE}" sibTransId="{15BE8C0F-4E1F-48EB-B97D-B63A2AA4E1B6}"/>
    <dgm:cxn modelId="{2AB864A8-CD91-4CBF-A386-D1553B81329F}" type="presOf" srcId="{7A2356FC-ABA6-4F2A-976A-85637D6D8103}" destId="{47CDB73D-66FA-45A5-AD5A-7B4094C13635}" srcOrd="0" destOrd="0" presId="urn:microsoft.com/office/officeart/2009/layout/CircleArrowProcess"/>
    <dgm:cxn modelId="{B4DF6BCD-68BF-47CE-A3F2-568441E5DB1E}" type="presOf" srcId="{18D8E64C-CAB4-4C0F-BFAC-5E82C31DC508}" destId="{42C695F4-7104-44B9-8458-43A4FF93DCD0}" srcOrd="0" destOrd="0" presId="urn:microsoft.com/office/officeart/2009/layout/CircleArrowProcess"/>
    <dgm:cxn modelId="{FCADEFCE-93E4-4ED7-9D6C-8CA64C6169EA}" type="presOf" srcId="{09891B50-2DEA-4DBA-8C52-35DB722D9FB7}" destId="{E50C4A2F-56BB-4FDD-8748-874203B0CFC9}" srcOrd="0" destOrd="0" presId="urn:microsoft.com/office/officeart/2009/layout/CircleArrowProcess"/>
    <dgm:cxn modelId="{E34A1FD4-031F-4453-A591-335CD162409D}" type="presOf" srcId="{0C0A4529-1129-42E6-BAFA-7F5527380C36}" destId="{B52EE19D-0F7C-4BE1-86AD-CC966AA4B7A5}" srcOrd="0" destOrd="0" presId="urn:microsoft.com/office/officeart/2009/layout/CircleArrowProcess"/>
    <dgm:cxn modelId="{09EDB5E2-3F55-4A9B-96B2-6FDA8739EE08}" srcId="{18D8E64C-CAB4-4C0F-BFAC-5E82C31DC508}" destId="{0C0A4529-1129-42E6-BAFA-7F5527380C36}" srcOrd="1" destOrd="0" parTransId="{19CF79B1-3C5E-4DEC-8E56-DE2B68052F14}" sibTransId="{F8D5D57A-1894-4028-BD8A-2136A72AB252}"/>
    <dgm:cxn modelId="{778455AF-13D0-4792-93E6-4403D3DA5E14}" type="presParOf" srcId="{42C695F4-7104-44B9-8458-43A4FF93DCD0}" destId="{295E7300-C80F-4880-A1E9-883E44E69385}" srcOrd="0" destOrd="0" presId="urn:microsoft.com/office/officeart/2009/layout/CircleArrowProcess"/>
    <dgm:cxn modelId="{D2F8984E-C5A6-4FB2-B135-54EBB5474A11}" type="presParOf" srcId="{295E7300-C80F-4880-A1E9-883E44E69385}" destId="{CE7A61DA-4C4E-4A5D-A6D5-6045101CC950}" srcOrd="0" destOrd="0" presId="urn:microsoft.com/office/officeart/2009/layout/CircleArrowProcess"/>
    <dgm:cxn modelId="{DF995F04-7090-4AA6-A933-EC2F1C64D12E}" type="presParOf" srcId="{42C695F4-7104-44B9-8458-43A4FF93DCD0}" destId="{47CDB73D-66FA-45A5-AD5A-7B4094C13635}" srcOrd="1" destOrd="0" presId="urn:microsoft.com/office/officeart/2009/layout/CircleArrowProcess"/>
    <dgm:cxn modelId="{CABEF469-66B9-437C-9464-1FC0E01660E5}" type="presParOf" srcId="{42C695F4-7104-44B9-8458-43A4FF93DCD0}" destId="{3EB34098-B322-4AC6-8DBE-C57C931990B5}" srcOrd="2" destOrd="0" presId="urn:microsoft.com/office/officeart/2009/layout/CircleArrowProcess"/>
    <dgm:cxn modelId="{37BE6EEF-EEA2-4B1E-9262-AEA7F2788332}" type="presParOf" srcId="{3EB34098-B322-4AC6-8DBE-C57C931990B5}" destId="{94613395-0229-4079-8CD9-EC27472D78B8}" srcOrd="0" destOrd="0" presId="urn:microsoft.com/office/officeart/2009/layout/CircleArrowProcess"/>
    <dgm:cxn modelId="{6A346A5A-70BE-412D-B4B6-CC16C5F74B7A}" type="presParOf" srcId="{42C695F4-7104-44B9-8458-43A4FF93DCD0}" destId="{B52EE19D-0F7C-4BE1-86AD-CC966AA4B7A5}" srcOrd="3" destOrd="0" presId="urn:microsoft.com/office/officeart/2009/layout/CircleArrowProcess"/>
    <dgm:cxn modelId="{9FAB1C95-56CD-4C7B-8857-BA5DFB5C2FA7}" type="presParOf" srcId="{42C695F4-7104-44B9-8458-43A4FF93DCD0}" destId="{3D1C95B9-6B8E-49EB-8412-CE9EB355ECC8}" srcOrd="4" destOrd="0" presId="urn:microsoft.com/office/officeart/2009/layout/CircleArrowProcess"/>
    <dgm:cxn modelId="{02D4F085-E959-4F7C-82DC-D1AFFC740BBE}" type="presParOf" srcId="{3D1C95B9-6B8E-49EB-8412-CE9EB355ECC8}" destId="{E0530B16-F5E7-4630-A2D8-A4BA1CD7D353}" srcOrd="0" destOrd="0" presId="urn:microsoft.com/office/officeart/2009/layout/CircleArrowProcess"/>
    <dgm:cxn modelId="{5A3F468A-3B03-4C88-A9C0-A03008A4429C}" type="presParOf" srcId="{42C695F4-7104-44B9-8458-43A4FF93DCD0}" destId="{E50C4A2F-56BB-4FDD-8748-874203B0CFC9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7A61DA-4C4E-4A5D-A6D5-6045101CC950}">
      <dsp:nvSpPr>
        <dsp:cNvPr id="0" name=""/>
        <dsp:cNvSpPr/>
      </dsp:nvSpPr>
      <dsp:spPr>
        <a:xfrm>
          <a:off x="2708773" y="0"/>
          <a:ext cx="2547022" cy="2547409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CDB73D-66FA-45A5-AD5A-7B4094C13635}">
      <dsp:nvSpPr>
        <dsp:cNvPr id="0" name=""/>
        <dsp:cNvSpPr/>
      </dsp:nvSpPr>
      <dsp:spPr>
        <a:xfrm>
          <a:off x="3271749" y="919692"/>
          <a:ext cx="1415331" cy="7074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Registrasi</a:t>
          </a:r>
          <a:r>
            <a:rPr lang="en-US" sz="2400" kern="1200" dirty="0"/>
            <a:t> SINTA</a:t>
          </a:r>
        </a:p>
      </dsp:txBody>
      <dsp:txXfrm>
        <a:off x="3271749" y="919692"/>
        <a:ext cx="1415331" cy="707496"/>
      </dsp:txXfrm>
    </dsp:sp>
    <dsp:sp modelId="{94613395-0229-4079-8CD9-EC27472D78B8}">
      <dsp:nvSpPr>
        <dsp:cNvPr id="0" name=""/>
        <dsp:cNvSpPr/>
      </dsp:nvSpPr>
      <dsp:spPr>
        <a:xfrm>
          <a:off x="2001347" y="1463675"/>
          <a:ext cx="2547022" cy="2547409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2EE19D-0F7C-4BE1-86AD-CC966AA4B7A5}">
      <dsp:nvSpPr>
        <dsp:cNvPr id="0" name=""/>
        <dsp:cNvSpPr/>
      </dsp:nvSpPr>
      <dsp:spPr>
        <a:xfrm>
          <a:off x="2567192" y="2391834"/>
          <a:ext cx="1415331" cy="7074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Notifikasi</a:t>
          </a:r>
          <a:r>
            <a:rPr lang="en-US" sz="2400" kern="1200" dirty="0"/>
            <a:t> Email</a:t>
          </a:r>
        </a:p>
      </dsp:txBody>
      <dsp:txXfrm>
        <a:off x="2567192" y="2391834"/>
        <a:ext cx="1415331" cy="707496"/>
      </dsp:txXfrm>
    </dsp:sp>
    <dsp:sp modelId="{E0530B16-F5E7-4630-A2D8-A4BA1CD7D353}">
      <dsp:nvSpPr>
        <dsp:cNvPr id="0" name=""/>
        <dsp:cNvSpPr/>
      </dsp:nvSpPr>
      <dsp:spPr>
        <a:xfrm>
          <a:off x="2890054" y="3102506"/>
          <a:ext cx="2188286" cy="2189163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0C4A2F-56BB-4FDD-8748-874203B0CFC9}">
      <dsp:nvSpPr>
        <dsp:cNvPr id="0" name=""/>
        <dsp:cNvSpPr/>
      </dsp:nvSpPr>
      <dsp:spPr>
        <a:xfrm>
          <a:off x="3275097" y="3866094"/>
          <a:ext cx="1415331" cy="7074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bg1"/>
              </a:solidFill>
            </a:rPr>
            <a:t>Link </a:t>
          </a:r>
          <a:r>
            <a:rPr lang="en-US" sz="2400" kern="1200" dirty="0" err="1">
              <a:solidFill>
                <a:schemeClr val="bg1"/>
              </a:solidFill>
            </a:rPr>
            <a:t>Aktivasi</a:t>
          </a:r>
          <a:endParaRPr lang="en-US" sz="2400" kern="1200" dirty="0">
            <a:solidFill>
              <a:schemeClr val="bg1"/>
            </a:solidFill>
          </a:endParaRPr>
        </a:p>
      </dsp:txBody>
      <dsp:txXfrm>
        <a:off x="3275097" y="3866094"/>
        <a:ext cx="1415331" cy="7074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5257800"/>
            <a:ext cx="9144000" cy="1600200"/>
          </a:xfrm>
          <a:prstGeom prst="rect">
            <a:avLst/>
          </a:prstGeom>
          <a:solidFill>
            <a:srgbClr val="D777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995"/>
          <a:stretch/>
        </p:blipFill>
        <p:spPr>
          <a:xfrm>
            <a:off x="0" y="0"/>
            <a:ext cx="9144000" cy="6400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3FA4E-6FA7-4C9A-AB0B-1E0092A7ADCA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E24C9-C67D-45F5-8E6A-5AD32B6D3D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101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3FA4E-6FA7-4C9A-AB0B-1E0092A7ADCA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E24C9-C67D-45F5-8E6A-5AD32B6D3D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669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3FA4E-6FA7-4C9A-AB0B-1E0092A7ADCA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E24C9-C67D-45F5-8E6A-5AD32B6D3D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5043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496730" y="1123951"/>
            <a:ext cx="2894999" cy="2208701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904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37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3FA4E-6FA7-4C9A-AB0B-1E0092A7ADCA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E24C9-C67D-45F5-8E6A-5AD32B6D3D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923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3FA4E-6FA7-4C9A-AB0B-1E0092A7ADCA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E24C9-C67D-45F5-8E6A-5AD32B6D3D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053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3FA4E-6FA7-4C9A-AB0B-1E0092A7ADCA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E24C9-C67D-45F5-8E6A-5AD32B6D3D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179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3FA4E-6FA7-4C9A-AB0B-1E0092A7ADCA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E24C9-C67D-45F5-8E6A-5AD32B6D3D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208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3FA4E-6FA7-4C9A-AB0B-1E0092A7ADCA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E24C9-C67D-45F5-8E6A-5AD32B6D3D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555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3FA4E-6FA7-4C9A-AB0B-1E0092A7ADCA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E24C9-C67D-45F5-8E6A-5AD32B6D3D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222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3FA4E-6FA7-4C9A-AB0B-1E0092A7ADCA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E24C9-C67D-45F5-8E6A-5AD32B6D3D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509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3FA4E-6FA7-4C9A-AB0B-1E0092A7ADCA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E24C9-C67D-45F5-8E6A-5AD32B6D3D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32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3FA4E-6FA7-4C9A-AB0B-1E0092A7ADCA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BE24C9-C67D-45F5-8E6A-5AD32B6D3D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39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6.png"/><Relationship Id="rId9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32-Point Star 8"/>
          <p:cNvSpPr/>
          <p:nvPr/>
        </p:nvSpPr>
        <p:spPr>
          <a:xfrm>
            <a:off x="-2085126" y="-1585394"/>
            <a:ext cx="6271006" cy="6091832"/>
          </a:xfrm>
          <a:prstGeom prst="star32">
            <a:avLst>
              <a:gd name="adj" fmla="val 17160"/>
            </a:avLst>
          </a:prstGeom>
          <a:solidFill>
            <a:srgbClr val="F2F2F2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5601" y="1747630"/>
            <a:ext cx="2285784" cy="1019638"/>
          </a:xfrm>
        </p:spPr>
        <p:txBody>
          <a:bodyPr>
            <a:normAutofit/>
          </a:bodyPr>
          <a:lstStyle/>
          <a:p>
            <a:pPr algn="l"/>
            <a:r>
              <a:rPr lang="en-US" sz="2900" dirty="0">
                <a:solidFill>
                  <a:srgbClr val="10586E"/>
                </a:solidFill>
                <a:latin typeface="Myriad Pro Cond" panose="020B0506030403020204" pitchFamily="34" charset="0"/>
              </a:rPr>
              <a:t>PANDUAN</a:t>
            </a:r>
            <a:br>
              <a:rPr lang="en-US" sz="2900" dirty="0">
                <a:solidFill>
                  <a:srgbClr val="10586E"/>
                </a:solidFill>
                <a:latin typeface="Myriad Pro Cond" panose="020B0506030403020204" pitchFamily="34" charset="0"/>
              </a:rPr>
            </a:br>
            <a:r>
              <a:rPr lang="en-US" sz="2900" dirty="0">
                <a:solidFill>
                  <a:srgbClr val="10586E"/>
                </a:solidFill>
                <a:latin typeface="Myriad Pro Cond" panose="020B0506030403020204" pitchFamily="34" charset="0"/>
              </a:rPr>
              <a:t>PENULIS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4023" y="4506438"/>
            <a:ext cx="5096435" cy="1655762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Pusat</a:t>
            </a:r>
            <a:r>
              <a:rPr lang="en-US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Indeks</a:t>
            </a:r>
            <a:r>
              <a:rPr lang="en-US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, </a:t>
            </a:r>
            <a:r>
              <a:rPr lang="en-US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Sitasi</a:t>
            </a:r>
            <a:r>
              <a:rPr lang="en-US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dan</a:t>
            </a:r>
            <a:r>
              <a:rPr lang="en-US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Kepakaran</a:t>
            </a:r>
            <a:endParaRPr lang="en-US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Terbesar</a:t>
            </a:r>
            <a:r>
              <a:rPr lang="en-US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di Indonesia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2022" y="212448"/>
            <a:ext cx="1057955" cy="9874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047" y="3387170"/>
            <a:ext cx="5621678" cy="33499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23" y="900488"/>
            <a:ext cx="2754483" cy="982259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3059043" y="900488"/>
            <a:ext cx="1591295" cy="8928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10586E"/>
                </a:solidFill>
                <a:latin typeface="Century Gothic" panose="020B0502020202020204" pitchFamily="34" charset="0"/>
              </a:rPr>
              <a:t>3.0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408876" y="1747630"/>
            <a:ext cx="1143000" cy="1223645"/>
            <a:chOff x="0" y="0"/>
            <a:chExt cx="1143000" cy="1223645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30" t="22182" r="20904" b="19720"/>
            <a:stretch/>
          </p:blipFill>
          <p:spPr>
            <a:xfrm>
              <a:off x="0" y="0"/>
              <a:ext cx="1143000" cy="1223645"/>
            </a:xfrm>
            <a:prstGeom prst="rect">
              <a:avLst/>
            </a:prstGeom>
          </p:spPr>
        </p:pic>
        <p:grpSp>
          <p:nvGrpSpPr>
            <p:cNvPr id="14" name="Group 13"/>
            <p:cNvGrpSpPr/>
            <p:nvPr/>
          </p:nvGrpSpPr>
          <p:grpSpPr>
            <a:xfrm>
              <a:off x="580030" y="580030"/>
              <a:ext cx="483870" cy="483870"/>
              <a:chOff x="0" y="0"/>
              <a:chExt cx="483870" cy="483870"/>
            </a:xfrm>
          </p:grpSpPr>
          <p:sp>
            <p:nvSpPr>
              <p:cNvPr id="15" name="Oval 14"/>
              <p:cNvSpPr/>
              <p:nvPr/>
            </p:nvSpPr>
            <p:spPr>
              <a:xfrm>
                <a:off x="0" y="0"/>
                <a:ext cx="483870" cy="48387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9182" y="116006"/>
                <a:ext cx="257175" cy="24892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</p:grpSp>
    </p:spTree>
    <p:extLst>
      <p:ext uri="{BB962C8B-B14F-4D97-AF65-F5344CB8AC3E}">
        <p14:creationId xmlns:p14="http://schemas.microsoft.com/office/powerpoint/2010/main" val="4182947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Rot by="5400000">
                                      <p:cBhvr>
                                        <p:cTn id="16" dur="58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70584" y="588285"/>
            <a:ext cx="3894983" cy="452431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sz="2400" dirty="0" err="1">
                <a:solidFill>
                  <a:schemeClr val="tx1"/>
                </a:solidFill>
              </a:rPr>
              <a:t>Notifikasi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akan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muncul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melalui</a:t>
            </a:r>
            <a:r>
              <a:rPr lang="en-US" sz="2400" dirty="0">
                <a:solidFill>
                  <a:schemeClr val="tx1"/>
                </a:solidFill>
              </a:rPr>
              <a:t> email </a:t>
            </a:r>
            <a:r>
              <a:rPr lang="en-US" sz="2400" dirty="0" err="1">
                <a:solidFill>
                  <a:schemeClr val="tx1"/>
                </a:solidFill>
              </a:rPr>
              <a:t>penulis</a:t>
            </a:r>
            <a:endParaRPr lang="en-US" sz="2400" dirty="0">
              <a:solidFill>
                <a:schemeClr val="tx1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 err="1">
                <a:solidFill>
                  <a:schemeClr val="tx1"/>
                </a:solidFill>
              </a:rPr>
              <a:t>Klik</a:t>
            </a:r>
            <a:r>
              <a:rPr lang="en-US" sz="2400" dirty="0">
                <a:solidFill>
                  <a:schemeClr val="tx1"/>
                </a:solidFill>
              </a:rPr>
              <a:t> link yang </a:t>
            </a:r>
            <a:r>
              <a:rPr lang="en-US" sz="2400" dirty="0" err="1">
                <a:solidFill>
                  <a:schemeClr val="tx1"/>
                </a:solidFill>
              </a:rPr>
              <a:t>ada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pada</a:t>
            </a:r>
            <a:r>
              <a:rPr lang="en-US" sz="2400" dirty="0">
                <a:solidFill>
                  <a:schemeClr val="tx1"/>
                </a:solidFill>
              </a:rPr>
              <a:t> email </a:t>
            </a:r>
            <a:r>
              <a:rPr lang="en-US" sz="2400" dirty="0" err="1">
                <a:solidFill>
                  <a:schemeClr val="tx1"/>
                </a:solidFill>
              </a:rPr>
              <a:t>untuk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aktivasi</a:t>
            </a:r>
            <a:endParaRPr lang="en-US" sz="2400" dirty="0">
              <a:solidFill>
                <a:schemeClr val="tx1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 err="1">
                <a:solidFill>
                  <a:schemeClr val="tx1"/>
                </a:solidFill>
              </a:rPr>
              <a:t>Verifikator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akan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melakukan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verifikasi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pada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akun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penulis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sehingga</a:t>
            </a:r>
            <a:r>
              <a:rPr lang="en-US" sz="2400" dirty="0">
                <a:solidFill>
                  <a:schemeClr val="tx1"/>
                </a:solidFill>
              </a:rPr>
              <a:t> data yang </a:t>
            </a:r>
            <a:r>
              <a:rPr lang="en-US" sz="2400" dirty="0" err="1">
                <a:solidFill>
                  <a:schemeClr val="tx1"/>
                </a:solidFill>
              </a:rPr>
              <a:t>ada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pada</a:t>
            </a:r>
            <a:r>
              <a:rPr lang="en-US" sz="2400" dirty="0">
                <a:solidFill>
                  <a:schemeClr val="tx1"/>
                </a:solidFill>
              </a:rPr>
              <a:t> Google scholar </a:t>
            </a:r>
            <a:r>
              <a:rPr lang="en-US" sz="2400" dirty="0" err="1">
                <a:solidFill>
                  <a:schemeClr val="tx1"/>
                </a:solidFill>
              </a:rPr>
              <a:t>dan</a:t>
            </a:r>
            <a:r>
              <a:rPr lang="en-US" sz="2400" dirty="0">
                <a:solidFill>
                  <a:schemeClr val="tx1"/>
                </a:solidFill>
              </a:rPr>
              <a:t> Scopus </a:t>
            </a:r>
            <a:r>
              <a:rPr lang="en-US" sz="2400" dirty="0" err="1">
                <a:solidFill>
                  <a:schemeClr val="tx1"/>
                </a:solidFill>
              </a:rPr>
              <a:t>secara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otomatis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akan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masuk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pada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profil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penulis</a:t>
            </a:r>
            <a:endParaRPr lang="en-US" sz="2400" dirty="0">
              <a:solidFill>
                <a:schemeClr val="tx1"/>
              </a:solidFill>
            </a:endParaRPr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 bwMode="auto">
          <a:xfrm>
            <a:off x="7399560" y="3158784"/>
            <a:ext cx="1387079" cy="3353991"/>
            <a:chOff x="3285" y="1006"/>
            <a:chExt cx="1165" cy="2817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grpSpPr>
        <p:sp>
          <p:nvSpPr>
            <p:cNvPr id="9" name="Freeform 162"/>
            <p:cNvSpPr>
              <a:spLocks/>
            </p:cNvSpPr>
            <p:nvPr/>
          </p:nvSpPr>
          <p:spPr bwMode="auto">
            <a:xfrm>
              <a:off x="3998" y="3702"/>
              <a:ext cx="64" cy="57"/>
            </a:xfrm>
            <a:custGeom>
              <a:avLst/>
              <a:gdLst>
                <a:gd name="T0" fmla="*/ 479 w 891"/>
                <a:gd name="T1" fmla="*/ 793 h 793"/>
                <a:gd name="T2" fmla="*/ 891 w 891"/>
                <a:gd name="T3" fmla="*/ 510 h 793"/>
                <a:gd name="T4" fmla="*/ 879 w 891"/>
                <a:gd name="T5" fmla="*/ 0 h 793"/>
                <a:gd name="T6" fmla="*/ 44 w 891"/>
                <a:gd name="T7" fmla="*/ 0 h 793"/>
                <a:gd name="T8" fmla="*/ 0 w 891"/>
                <a:gd name="T9" fmla="*/ 543 h 793"/>
                <a:gd name="T10" fmla="*/ 479 w 891"/>
                <a:gd name="T11" fmla="*/ 793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1" h="793">
                  <a:moveTo>
                    <a:pt x="479" y="793"/>
                  </a:moveTo>
                  <a:lnTo>
                    <a:pt x="891" y="510"/>
                  </a:lnTo>
                  <a:lnTo>
                    <a:pt x="879" y="0"/>
                  </a:lnTo>
                  <a:lnTo>
                    <a:pt x="44" y="0"/>
                  </a:lnTo>
                  <a:lnTo>
                    <a:pt x="0" y="543"/>
                  </a:lnTo>
                  <a:lnTo>
                    <a:pt x="479" y="793"/>
                  </a:ln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" name="Freeform 163"/>
            <p:cNvSpPr>
              <a:spLocks/>
            </p:cNvSpPr>
            <p:nvPr/>
          </p:nvSpPr>
          <p:spPr bwMode="auto">
            <a:xfrm>
              <a:off x="3978" y="3718"/>
              <a:ext cx="389" cy="105"/>
            </a:xfrm>
            <a:custGeom>
              <a:avLst/>
              <a:gdLst>
                <a:gd name="T0" fmla="*/ 207 w 5437"/>
                <a:gd name="T1" fmla="*/ 145 h 1473"/>
                <a:gd name="T2" fmla="*/ 813 w 5437"/>
                <a:gd name="T3" fmla="*/ 305 h 1473"/>
                <a:gd name="T4" fmla="*/ 1265 w 5437"/>
                <a:gd name="T5" fmla="*/ 102 h 1473"/>
                <a:gd name="T6" fmla="*/ 218 w 5437"/>
                <a:gd name="T7" fmla="*/ 1035 h 1473"/>
                <a:gd name="T8" fmla="*/ 207 w 5437"/>
                <a:gd name="T9" fmla="*/ 145 h 1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37" h="1473">
                  <a:moveTo>
                    <a:pt x="207" y="145"/>
                  </a:moveTo>
                  <a:cubicBezTo>
                    <a:pt x="334" y="19"/>
                    <a:pt x="455" y="305"/>
                    <a:pt x="813" y="305"/>
                  </a:cubicBezTo>
                  <a:cubicBezTo>
                    <a:pt x="1135" y="305"/>
                    <a:pt x="980" y="0"/>
                    <a:pt x="1265" y="102"/>
                  </a:cubicBezTo>
                  <a:cubicBezTo>
                    <a:pt x="5437" y="1473"/>
                    <a:pt x="349" y="1158"/>
                    <a:pt x="218" y="1035"/>
                  </a:cubicBezTo>
                  <a:cubicBezTo>
                    <a:pt x="0" y="831"/>
                    <a:pt x="118" y="318"/>
                    <a:pt x="207" y="145"/>
                  </a:cubicBezTo>
                  <a:close/>
                </a:path>
              </a:pathLst>
            </a:cu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" name="Freeform 164"/>
            <p:cNvSpPr>
              <a:spLocks/>
            </p:cNvSpPr>
            <p:nvPr/>
          </p:nvSpPr>
          <p:spPr bwMode="auto">
            <a:xfrm>
              <a:off x="3719" y="3702"/>
              <a:ext cx="64" cy="57"/>
            </a:xfrm>
            <a:custGeom>
              <a:avLst/>
              <a:gdLst>
                <a:gd name="T0" fmla="*/ 413 w 891"/>
                <a:gd name="T1" fmla="*/ 793 h 793"/>
                <a:gd name="T2" fmla="*/ 0 w 891"/>
                <a:gd name="T3" fmla="*/ 510 h 793"/>
                <a:gd name="T4" fmla="*/ 13 w 891"/>
                <a:gd name="T5" fmla="*/ 0 h 793"/>
                <a:gd name="T6" fmla="*/ 848 w 891"/>
                <a:gd name="T7" fmla="*/ 0 h 793"/>
                <a:gd name="T8" fmla="*/ 891 w 891"/>
                <a:gd name="T9" fmla="*/ 543 h 793"/>
                <a:gd name="T10" fmla="*/ 413 w 891"/>
                <a:gd name="T11" fmla="*/ 793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1" h="793">
                  <a:moveTo>
                    <a:pt x="413" y="793"/>
                  </a:moveTo>
                  <a:lnTo>
                    <a:pt x="0" y="510"/>
                  </a:lnTo>
                  <a:lnTo>
                    <a:pt x="13" y="0"/>
                  </a:lnTo>
                  <a:lnTo>
                    <a:pt x="848" y="0"/>
                  </a:lnTo>
                  <a:lnTo>
                    <a:pt x="891" y="543"/>
                  </a:lnTo>
                  <a:lnTo>
                    <a:pt x="413" y="793"/>
                  </a:ln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" name="Freeform 178"/>
            <p:cNvSpPr>
              <a:spLocks/>
            </p:cNvSpPr>
            <p:nvPr/>
          </p:nvSpPr>
          <p:spPr bwMode="auto">
            <a:xfrm>
              <a:off x="3414" y="3718"/>
              <a:ext cx="389" cy="105"/>
            </a:xfrm>
            <a:custGeom>
              <a:avLst/>
              <a:gdLst>
                <a:gd name="T0" fmla="*/ 5231 w 5438"/>
                <a:gd name="T1" fmla="*/ 145 h 1473"/>
                <a:gd name="T2" fmla="*/ 4625 w 5438"/>
                <a:gd name="T3" fmla="*/ 305 h 1473"/>
                <a:gd name="T4" fmla="*/ 4172 w 5438"/>
                <a:gd name="T5" fmla="*/ 102 h 1473"/>
                <a:gd name="T6" fmla="*/ 5219 w 5438"/>
                <a:gd name="T7" fmla="*/ 1035 h 1473"/>
                <a:gd name="T8" fmla="*/ 5231 w 5438"/>
                <a:gd name="T9" fmla="*/ 145 h 1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38" h="1473">
                  <a:moveTo>
                    <a:pt x="5231" y="145"/>
                  </a:moveTo>
                  <a:cubicBezTo>
                    <a:pt x="5103" y="19"/>
                    <a:pt x="4982" y="305"/>
                    <a:pt x="4625" y="305"/>
                  </a:cubicBezTo>
                  <a:cubicBezTo>
                    <a:pt x="4303" y="305"/>
                    <a:pt x="4457" y="0"/>
                    <a:pt x="4172" y="102"/>
                  </a:cubicBezTo>
                  <a:cubicBezTo>
                    <a:pt x="0" y="1473"/>
                    <a:pt x="5089" y="1158"/>
                    <a:pt x="5219" y="1035"/>
                  </a:cubicBezTo>
                  <a:cubicBezTo>
                    <a:pt x="5438" y="831"/>
                    <a:pt x="5320" y="318"/>
                    <a:pt x="5231" y="145"/>
                  </a:cubicBezTo>
                  <a:close/>
                </a:path>
              </a:pathLst>
            </a:cu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" name="Freeform 119"/>
            <p:cNvSpPr>
              <a:spLocks/>
            </p:cNvSpPr>
            <p:nvPr/>
          </p:nvSpPr>
          <p:spPr bwMode="auto">
            <a:xfrm>
              <a:off x="3748" y="2227"/>
              <a:ext cx="241" cy="138"/>
            </a:xfrm>
            <a:custGeom>
              <a:avLst/>
              <a:gdLst>
                <a:gd name="T0" fmla="*/ 0 w 3372"/>
                <a:gd name="T1" fmla="*/ 0 h 1942"/>
                <a:gd name="T2" fmla="*/ 3372 w 3372"/>
                <a:gd name="T3" fmla="*/ 0 h 1942"/>
                <a:gd name="T4" fmla="*/ 3372 w 3372"/>
                <a:gd name="T5" fmla="*/ 1942 h 1942"/>
                <a:gd name="T6" fmla="*/ 0 w 3372"/>
                <a:gd name="T7" fmla="*/ 1942 h 1942"/>
                <a:gd name="T8" fmla="*/ 0 w 3372"/>
                <a:gd name="T9" fmla="*/ 0 h 19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72" h="1942">
                  <a:moveTo>
                    <a:pt x="0" y="0"/>
                  </a:moveTo>
                  <a:cubicBezTo>
                    <a:pt x="1124" y="0"/>
                    <a:pt x="2248" y="0"/>
                    <a:pt x="3372" y="0"/>
                  </a:cubicBezTo>
                  <a:cubicBezTo>
                    <a:pt x="3148" y="664"/>
                    <a:pt x="3035" y="1320"/>
                    <a:pt x="3372" y="1942"/>
                  </a:cubicBezTo>
                  <a:cubicBezTo>
                    <a:pt x="2248" y="1942"/>
                    <a:pt x="1124" y="1942"/>
                    <a:pt x="0" y="1942"/>
                  </a:cubicBezTo>
                  <a:cubicBezTo>
                    <a:pt x="401" y="1383"/>
                    <a:pt x="363" y="727"/>
                    <a:pt x="0" y="0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" name="Freeform 121"/>
            <p:cNvSpPr>
              <a:spLocks/>
            </p:cNvSpPr>
            <p:nvPr/>
          </p:nvSpPr>
          <p:spPr bwMode="auto">
            <a:xfrm>
              <a:off x="3998" y="3702"/>
              <a:ext cx="64" cy="57"/>
            </a:xfrm>
            <a:custGeom>
              <a:avLst/>
              <a:gdLst>
                <a:gd name="T0" fmla="*/ 479 w 891"/>
                <a:gd name="T1" fmla="*/ 793 h 793"/>
                <a:gd name="T2" fmla="*/ 891 w 891"/>
                <a:gd name="T3" fmla="*/ 510 h 793"/>
                <a:gd name="T4" fmla="*/ 879 w 891"/>
                <a:gd name="T5" fmla="*/ 0 h 793"/>
                <a:gd name="T6" fmla="*/ 44 w 891"/>
                <a:gd name="T7" fmla="*/ 0 h 793"/>
                <a:gd name="T8" fmla="*/ 0 w 891"/>
                <a:gd name="T9" fmla="*/ 543 h 793"/>
                <a:gd name="T10" fmla="*/ 479 w 891"/>
                <a:gd name="T11" fmla="*/ 793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1" h="793">
                  <a:moveTo>
                    <a:pt x="479" y="793"/>
                  </a:moveTo>
                  <a:lnTo>
                    <a:pt x="891" y="510"/>
                  </a:lnTo>
                  <a:lnTo>
                    <a:pt x="879" y="0"/>
                  </a:lnTo>
                  <a:lnTo>
                    <a:pt x="44" y="0"/>
                  </a:lnTo>
                  <a:lnTo>
                    <a:pt x="0" y="543"/>
                  </a:lnTo>
                  <a:lnTo>
                    <a:pt x="479" y="793"/>
                  </a:ln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" name="Freeform 122"/>
            <p:cNvSpPr>
              <a:spLocks/>
            </p:cNvSpPr>
            <p:nvPr/>
          </p:nvSpPr>
          <p:spPr bwMode="auto">
            <a:xfrm>
              <a:off x="3978" y="3718"/>
              <a:ext cx="389" cy="105"/>
            </a:xfrm>
            <a:custGeom>
              <a:avLst/>
              <a:gdLst>
                <a:gd name="T0" fmla="*/ 207 w 5437"/>
                <a:gd name="T1" fmla="*/ 145 h 1473"/>
                <a:gd name="T2" fmla="*/ 813 w 5437"/>
                <a:gd name="T3" fmla="*/ 305 h 1473"/>
                <a:gd name="T4" fmla="*/ 1265 w 5437"/>
                <a:gd name="T5" fmla="*/ 102 h 1473"/>
                <a:gd name="T6" fmla="*/ 218 w 5437"/>
                <a:gd name="T7" fmla="*/ 1035 h 1473"/>
                <a:gd name="T8" fmla="*/ 207 w 5437"/>
                <a:gd name="T9" fmla="*/ 145 h 1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37" h="1473">
                  <a:moveTo>
                    <a:pt x="207" y="145"/>
                  </a:moveTo>
                  <a:cubicBezTo>
                    <a:pt x="334" y="19"/>
                    <a:pt x="455" y="305"/>
                    <a:pt x="813" y="305"/>
                  </a:cubicBezTo>
                  <a:cubicBezTo>
                    <a:pt x="1135" y="305"/>
                    <a:pt x="980" y="0"/>
                    <a:pt x="1265" y="102"/>
                  </a:cubicBezTo>
                  <a:cubicBezTo>
                    <a:pt x="5437" y="1473"/>
                    <a:pt x="349" y="1158"/>
                    <a:pt x="218" y="1035"/>
                  </a:cubicBezTo>
                  <a:cubicBezTo>
                    <a:pt x="0" y="831"/>
                    <a:pt x="118" y="318"/>
                    <a:pt x="207" y="145"/>
                  </a:cubicBezTo>
                  <a:close/>
                </a:path>
              </a:pathLst>
            </a:cu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" name="Freeform 123"/>
            <p:cNvSpPr>
              <a:spLocks/>
            </p:cNvSpPr>
            <p:nvPr/>
          </p:nvSpPr>
          <p:spPr bwMode="auto">
            <a:xfrm>
              <a:off x="3719" y="3702"/>
              <a:ext cx="64" cy="57"/>
            </a:xfrm>
            <a:custGeom>
              <a:avLst/>
              <a:gdLst>
                <a:gd name="T0" fmla="*/ 413 w 891"/>
                <a:gd name="T1" fmla="*/ 793 h 793"/>
                <a:gd name="T2" fmla="*/ 0 w 891"/>
                <a:gd name="T3" fmla="*/ 510 h 793"/>
                <a:gd name="T4" fmla="*/ 13 w 891"/>
                <a:gd name="T5" fmla="*/ 0 h 793"/>
                <a:gd name="T6" fmla="*/ 848 w 891"/>
                <a:gd name="T7" fmla="*/ 0 h 793"/>
                <a:gd name="T8" fmla="*/ 891 w 891"/>
                <a:gd name="T9" fmla="*/ 543 h 793"/>
                <a:gd name="T10" fmla="*/ 413 w 891"/>
                <a:gd name="T11" fmla="*/ 793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1" h="793">
                  <a:moveTo>
                    <a:pt x="413" y="793"/>
                  </a:moveTo>
                  <a:lnTo>
                    <a:pt x="0" y="510"/>
                  </a:lnTo>
                  <a:lnTo>
                    <a:pt x="13" y="0"/>
                  </a:lnTo>
                  <a:lnTo>
                    <a:pt x="848" y="0"/>
                  </a:lnTo>
                  <a:lnTo>
                    <a:pt x="891" y="543"/>
                  </a:lnTo>
                  <a:lnTo>
                    <a:pt x="413" y="793"/>
                  </a:ln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" name="Freeform 124"/>
            <p:cNvSpPr>
              <a:spLocks/>
            </p:cNvSpPr>
            <p:nvPr/>
          </p:nvSpPr>
          <p:spPr bwMode="auto">
            <a:xfrm>
              <a:off x="3654" y="2977"/>
              <a:ext cx="471" cy="749"/>
            </a:xfrm>
            <a:custGeom>
              <a:avLst/>
              <a:gdLst>
                <a:gd name="T0" fmla="*/ 3297 w 6593"/>
                <a:gd name="T1" fmla="*/ 29 h 10492"/>
                <a:gd name="T2" fmla="*/ 0 w 6593"/>
                <a:gd name="T3" fmla="*/ 0 h 10492"/>
                <a:gd name="T4" fmla="*/ 888 w 6593"/>
                <a:gd name="T5" fmla="*/ 10492 h 10492"/>
                <a:gd name="T6" fmla="*/ 1775 w 6593"/>
                <a:gd name="T7" fmla="*/ 10492 h 10492"/>
                <a:gd name="T8" fmla="*/ 2504 w 6593"/>
                <a:gd name="T9" fmla="*/ 1807 h 10492"/>
                <a:gd name="T10" fmla="*/ 4089 w 6593"/>
                <a:gd name="T11" fmla="*/ 1807 h 10492"/>
                <a:gd name="T12" fmla="*/ 4818 w 6593"/>
                <a:gd name="T13" fmla="*/ 10492 h 10492"/>
                <a:gd name="T14" fmla="*/ 5706 w 6593"/>
                <a:gd name="T15" fmla="*/ 10492 h 10492"/>
                <a:gd name="T16" fmla="*/ 6593 w 6593"/>
                <a:gd name="T17" fmla="*/ 0 h 10492"/>
                <a:gd name="T18" fmla="*/ 3297 w 6593"/>
                <a:gd name="T19" fmla="*/ 29 h 10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93" h="10492">
                  <a:moveTo>
                    <a:pt x="3297" y="29"/>
                  </a:moveTo>
                  <a:lnTo>
                    <a:pt x="0" y="0"/>
                  </a:lnTo>
                  <a:lnTo>
                    <a:pt x="888" y="10492"/>
                  </a:lnTo>
                  <a:lnTo>
                    <a:pt x="1775" y="10492"/>
                  </a:lnTo>
                  <a:lnTo>
                    <a:pt x="2504" y="1807"/>
                  </a:lnTo>
                  <a:cubicBezTo>
                    <a:pt x="3110" y="1989"/>
                    <a:pt x="3495" y="1973"/>
                    <a:pt x="4089" y="1807"/>
                  </a:cubicBezTo>
                  <a:lnTo>
                    <a:pt x="4818" y="10492"/>
                  </a:lnTo>
                  <a:lnTo>
                    <a:pt x="5706" y="10492"/>
                  </a:lnTo>
                  <a:lnTo>
                    <a:pt x="6593" y="0"/>
                  </a:lnTo>
                  <a:lnTo>
                    <a:pt x="3297" y="29"/>
                  </a:lnTo>
                  <a:close/>
                </a:path>
              </a:pathLst>
            </a:cu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" name="Freeform 125"/>
            <p:cNvSpPr>
              <a:spLocks/>
            </p:cNvSpPr>
            <p:nvPr/>
          </p:nvSpPr>
          <p:spPr bwMode="auto">
            <a:xfrm>
              <a:off x="3652" y="2340"/>
              <a:ext cx="470" cy="669"/>
            </a:xfrm>
            <a:custGeom>
              <a:avLst/>
              <a:gdLst>
                <a:gd name="T0" fmla="*/ 6572 w 6572"/>
                <a:gd name="T1" fmla="*/ 9037 h 9373"/>
                <a:gd name="T2" fmla="*/ 6520 w 6572"/>
                <a:gd name="T3" fmla="*/ 2752 h 9373"/>
                <a:gd name="T4" fmla="*/ 6520 w 6572"/>
                <a:gd name="T5" fmla="*/ 539 h 9373"/>
                <a:gd name="T6" fmla="*/ 4506 w 6572"/>
                <a:gd name="T7" fmla="*/ 0 h 9373"/>
                <a:gd name="T8" fmla="*/ 3286 w 6572"/>
                <a:gd name="T9" fmla="*/ 841 h 9373"/>
                <a:gd name="T10" fmla="*/ 2066 w 6572"/>
                <a:gd name="T11" fmla="*/ 0 h 9373"/>
                <a:gd name="T12" fmla="*/ 52 w 6572"/>
                <a:gd name="T13" fmla="*/ 539 h 9373"/>
                <a:gd name="T14" fmla="*/ 52 w 6572"/>
                <a:gd name="T15" fmla="*/ 2752 h 9373"/>
                <a:gd name="T16" fmla="*/ 0 w 6572"/>
                <a:gd name="T17" fmla="*/ 9036 h 9373"/>
                <a:gd name="T18" fmla="*/ 6572 w 6572"/>
                <a:gd name="T19" fmla="*/ 9037 h 9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72" h="9373">
                  <a:moveTo>
                    <a:pt x="6572" y="9037"/>
                  </a:moveTo>
                  <a:cubicBezTo>
                    <a:pt x="6510" y="6840"/>
                    <a:pt x="6520" y="4932"/>
                    <a:pt x="6520" y="2752"/>
                  </a:cubicBezTo>
                  <a:lnTo>
                    <a:pt x="6520" y="539"/>
                  </a:lnTo>
                  <a:lnTo>
                    <a:pt x="4506" y="0"/>
                  </a:lnTo>
                  <a:cubicBezTo>
                    <a:pt x="4102" y="616"/>
                    <a:pt x="3841" y="801"/>
                    <a:pt x="3286" y="841"/>
                  </a:cubicBezTo>
                  <a:cubicBezTo>
                    <a:pt x="2731" y="801"/>
                    <a:pt x="2469" y="616"/>
                    <a:pt x="2066" y="0"/>
                  </a:cubicBezTo>
                  <a:lnTo>
                    <a:pt x="52" y="539"/>
                  </a:lnTo>
                  <a:lnTo>
                    <a:pt x="52" y="2752"/>
                  </a:lnTo>
                  <a:cubicBezTo>
                    <a:pt x="52" y="4931"/>
                    <a:pt x="62" y="6839"/>
                    <a:pt x="0" y="9036"/>
                  </a:cubicBezTo>
                  <a:cubicBezTo>
                    <a:pt x="1241" y="9372"/>
                    <a:pt x="5331" y="9373"/>
                    <a:pt x="6572" y="9037"/>
                  </a:cubicBezTo>
                  <a:close/>
                </a:path>
              </a:pathLst>
            </a:custGeom>
            <a:solidFill>
              <a:srgbClr val="3175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" name="Freeform 128"/>
            <p:cNvSpPr>
              <a:spLocks/>
            </p:cNvSpPr>
            <p:nvPr/>
          </p:nvSpPr>
          <p:spPr bwMode="auto">
            <a:xfrm>
              <a:off x="4050" y="3001"/>
              <a:ext cx="72" cy="71"/>
            </a:xfrm>
            <a:custGeom>
              <a:avLst/>
              <a:gdLst>
                <a:gd name="T0" fmla="*/ 123 w 1005"/>
                <a:gd name="T1" fmla="*/ 150 h 999"/>
                <a:gd name="T2" fmla="*/ 537 w 1005"/>
                <a:gd name="T3" fmla="*/ 0 h 999"/>
                <a:gd name="T4" fmla="*/ 1005 w 1005"/>
                <a:gd name="T5" fmla="*/ 711 h 999"/>
                <a:gd name="T6" fmla="*/ 825 w 1005"/>
                <a:gd name="T7" fmla="*/ 942 h 999"/>
                <a:gd name="T8" fmla="*/ 123 w 1005"/>
                <a:gd name="T9" fmla="*/ 150 h 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5" h="999">
                  <a:moveTo>
                    <a:pt x="123" y="150"/>
                  </a:moveTo>
                  <a:lnTo>
                    <a:pt x="537" y="0"/>
                  </a:lnTo>
                  <a:lnTo>
                    <a:pt x="1005" y="711"/>
                  </a:lnTo>
                  <a:lnTo>
                    <a:pt x="825" y="942"/>
                  </a:lnTo>
                  <a:cubicBezTo>
                    <a:pt x="640" y="999"/>
                    <a:pt x="0" y="188"/>
                    <a:pt x="123" y="150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" name="Freeform 129"/>
            <p:cNvSpPr>
              <a:spLocks/>
            </p:cNvSpPr>
            <p:nvPr/>
          </p:nvSpPr>
          <p:spPr bwMode="auto">
            <a:xfrm>
              <a:off x="4089" y="2378"/>
              <a:ext cx="248" cy="674"/>
            </a:xfrm>
            <a:custGeom>
              <a:avLst/>
              <a:gdLst>
                <a:gd name="T0" fmla="*/ 73 w 3470"/>
                <a:gd name="T1" fmla="*/ 1829 h 9435"/>
                <a:gd name="T2" fmla="*/ 416 w 3470"/>
                <a:gd name="T3" fmla="*/ 0 h 9435"/>
                <a:gd name="T4" fmla="*/ 468 w 3470"/>
                <a:gd name="T5" fmla="*/ 9435 h 9435"/>
                <a:gd name="T6" fmla="*/ 0 w 3470"/>
                <a:gd name="T7" fmla="*/ 8724 h 9435"/>
                <a:gd name="T8" fmla="*/ 73 w 3470"/>
                <a:gd name="T9" fmla="*/ 1829 h 9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70" h="9435">
                  <a:moveTo>
                    <a:pt x="73" y="1829"/>
                  </a:moveTo>
                  <a:lnTo>
                    <a:pt x="416" y="0"/>
                  </a:lnTo>
                  <a:cubicBezTo>
                    <a:pt x="3420" y="2211"/>
                    <a:pt x="3470" y="7125"/>
                    <a:pt x="468" y="9435"/>
                  </a:cubicBezTo>
                  <a:lnTo>
                    <a:pt x="0" y="8724"/>
                  </a:lnTo>
                  <a:cubicBezTo>
                    <a:pt x="2464" y="5492"/>
                    <a:pt x="1364" y="3026"/>
                    <a:pt x="73" y="1829"/>
                  </a:cubicBezTo>
                  <a:close/>
                </a:path>
              </a:pathLst>
            </a:custGeom>
            <a:solidFill>
              <a:srgbClr val="3175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" name="Line 130"/>
            <p:cNvSpPr>
              <a:spLocks noChangeShapeType="1"/>
            </p:cNvSpPr>
            <p:nvPr/>
          </p:nvSpPr>
          <p:spPr bwMode="auto">
            <a:xfrm>
              <a:off x="3879" y="2365"/>
              <a:ext cx="0" cy="638"/>
            </a:xfrm>
            <a:prstGeom prst="line">
              <a:avLst/>
            </a:prstGeom>
            <a:noFill/>
            <a:ln w="11113" cap="flat">
              <a:solidFill>
                <a:srgbClr val="24282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" name="Freeform 131"/>
            <p:cNvSpPr>
              <a:spLocks/>
            </p:cNvSpPr>
            <p:nvPr/>
          </p:nvSpPr>
          <p:spPr bwMode="auto">
            <a:xfrm>
              <a:off x="3717" y="2304"/>
              <a:ext cx="319" cy="118"/>
            </a:xfrm>
            <a:custGeom>
              <a:avLst/>
              <a:gdLst>
                <a:gd name="T0" fmla="*/ 4407 w 4460"/>
                <a:gd name="T1" fmla="*/ 692 h 1645"/>
                <a:gd name="T2" fmla="*/ 17 w 4460"/>
                <a:gd name="T3" fmla="*/ 709 h 1645"/>
                <a:gd name="T4" fmla="*/ 2141 w 4460"/>
                <a:gd name="T5" fmla="*/ 441 h 1645"/>
                <a:gd name="T6" fmla="*/ 4407 w 4460"/>
                <a:gd name="T7" fmla="*/ 692 h 1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60" h="1645">
                  <a:moveTo>
                    <a:pt x="4407" y="692"/>
                  </a:moveTo>
                  <a:cubicBezTo>
                    <a:pt x="4337" y="1615"/>
                    <a:pt x="42" y="1645"/>
                    <a:pt x="17" y="709"/>
                  </a:cubicBezTo>
                  <a:cubicBezTo>
                    <a:pt x="0" y="55"/>
                    <a:pt x="1041" y="397"/>
                    <a:pt x="2141" y="441"/>
                  </a:cubicBezTo>
                  <a:cubicBezTo>
                    <a:pt x="3262" y="485"/>
                    <a:pt x="4460" y="0"/>
                    <a:pt x="4407" y="692"/>
                  </a:cubicBezTo>
                  <a:close/>
                </a:path>
              </a:pathLst>
            </a:custGeom>
            <a:solidFill>
              <a:srgbClr val="EEE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" name="Freeform 132"/>
            <p:cNvSpPr>
              <a:spLocks/>
            </p:cNvSpPr>
            <p:nvPr/>
          </p:nvSpPr>
          <p:spPr bwMode="auto">
            <a:xfrm>
              <a:off x="3745" y="2354"/>
              <a:ext cx="69" cy="453"/>
            </a:xfrm>
            <a:custGeom>
              <a:avLst/>
              <a:gdLst>
                <a:gd name="T0" fmla="*/ 963 w 963"/>
                <a:gd name="T1" fmla="*/ 78 h 6350"/>
                <a:gd name="T2" fmla="*/ 20 w 963"/>
                <a:gd name="T3" fmla="*/ 0 h 6350"/>
                <a:gd name="T4" fmla="*/ 0 w 963"/>
                <a:gd name="T5" fmla="*/ 6299 h 6350"/>
                <a:gd name="T6" fmla="*/ 141 w 963"/>
                <a:gd name="T7" fmla="*/ 6235 h 6350"/>
                <a:gd name="T8" fmla="*/ 283 w 963"/>
                <a:gd name="T9" fmla="*/ 6338 h 6350"/>
                <a:gd name="T10" fmla="*/ 437 w 963"/>
                <a:gd name="T11" fmla="*/ 6235 h 6350"/>
                <a:gd name="T12" fmla="*/ 643 w 963"/>
                <a:gd name="T13" fmla="*/ 6350 h 6350"/>
                <a:gd name="T14" fmla="*/ 784 w 963"/>
                <a:gd name="T15" fmla="*/ 6235 h 6350"/>
                <a:gd name="T16" fmla="*/ 951 w 963"/>
                <a:gd name="T17" fmla="*/ 6338 h 6350"/>
                <a:gd name="T18" fmla="*/ 963 w 963"/>
                <a:gd name="T19" fmla="*/ 78 h 6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3" h="6350">
                  <a:moveTo>
                    <a:pt x="963" y="78"/>
                  </a:moveTo>
                  <a:lnTo>
                    <a:pt x="20" y="0"/>
                  </a:lnTo>
                  <a:lnTo>
                    <a:pt x="0" y="6299"/>
                  </a:lnTo>
                  <a:lnTo>
                    <a:pt x="141" y="6235"/>
                  </a:lnTo>
                  <a:lnTo>
                    <a:pt x="283" y="6338"/>
                  </a:lnTo>
                  <a:lnTo>
                    <a:pt x="437" y="6235"/>
                  </a:lnTo>
                  <a:lnTo>
                    <a:pt x="643" y="6350"/>
                  </a:lnTo>
                  <a:lnTo>
                    <a:pt x="784" y="6235"/>
                  </a:lnTo>
                  <a:lnTo>
                    <a:pt x="951" y="6338"/>
                  </a:lnTo>
                  <a:lnTo>
                    <a:pt x="963" y="78"/>
                  </a:lnTo>
                  <a:close/>
                </a:path>
              </a:pathLst>
            </a:custGeom>
            <a:solidFill>
              <a:srgbClr val="EEE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" name="Oval 133"/>
            <p:cNvSpPr>
              <a:spLocks noChangeArrowheads="1"/>
            </p:cNvSpPr>
            <p:nvPr/>
          </p:nvSpPr>
          <p:spPr bwMode="auto">
            <a:xfrm>
              <a:off x="3893" y="2451"/>
              <a:ext cx="23" cy="24"/>
            </a:xfrm>
            <a:prstGeom prst="ellipse">
              <a:avLst/>
            </a:pr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5" name="Oval 134"/>
            <p:cNvSpPr>
              <a:spLocks noChangeArrowheads="1"/>
            </p:cNvSpPr>
            <p:nvPr/>
          </p:nvSpPr>
          <p:spPr bwMode="auto">
            <a:xfrm>
              <a:off x="3893" y="2630"/>
              <a:ext cx="23" cy="23"/>
            </a:xfrm>
            <a:prstGeom prst="ellipse">
              <a:avLst/>
            </a:pr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6" name="Oval 135"/>
            <p:cNvSpPr>
              <a:spLocks noChangeArrowheads="1"/>
            </p:cNvSpPr>
            <p:nvPr/>
          </p:nvSpPr>
          <p:spPr bwMode="auto">
            <a:xfrm>
              <a:off x="3893" y="2810"/>
              <a:ext cx="23" cy="24"/>
            </a:xfrm>
            <a:prstGeom prst="ellipse">
              <a:avLst/>
            </a:pr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7" name="Freeform 136"/>
            <p:cNvSpPr>
              <a:spLocks/>
            </p:cNvSpPr>
            <p:nvPr/>
          </p:nvSpPr>
          <p:spPr bwMode="auto">
            <a:xfrm>
              <a:off x="3959" y="2523"/>
              <a:ext cx="112" cy="124"/>
            </a:xfrm>
            <a:custGeom>
              <a:avLst/>
              <a:gdLst>
                <a:gd name="T0" fmla="*/ 0 w 1560"/>
                <a:gd name="T1" fmla="*/ 0 h 1737"/>
                <a:gd name="T2" fmla="*/ 718 w 1560"/>
                <a:gd name="T3" fmla="*/ 0 h 1737"/>
                <a:gd name="T4" fmla="*/ 842 w 1560"/>
                <a:gd name="T5" fmla="*/ 0 h 1737"/>
                <a:gd name="T6" fmla="*/ 1560 w 1560"/>
                <a:gd name="T7" fmla="*/ 0 h 1737"/>
                <a:gd name="T8" fmla="*/ 810 w 1560"/>
                <a:gd name="T9" fmla="*/ 1731 h 1737"/>
                <a:gd name="T10" fmla="*/ 0 w 1560"/>
                <a:gd name="T11" fmla="*/ 0 h 1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60" h="1737">
                  <a:moveTo>
                    <a:pt x="0" y="0"/>
                  </a:moveTo>
                  <a:lnTo>
                    <a:pt x="718" y="0"/>
                  </a:lnTo>
                  <a:lnTo>
                    <a:pt x="842" y="0"/>
                  </a:lnTo>
                  <a:lnTo>
                    <a:pt x="1560" y="0"/>
                  </a:lnTo>
                  <a:cubicBezTo>
                    <a:pt x="1560" y="1185"/>
                    <a:pt x="1550" y="1725"/>
                    <a:pt x="810" y="1731"/>
                  </a:cubicBezTo>
                  <a:cubicBezTo>
                    <a:pt x="61" y="1737"/>
                    <a:pt x="0" y="1124"/>
                    <a:pt x="0" y="0"/>
                  </a:cubicBezTo>
                  <a:close/>
                </a:path>
              </a:pathLst>
            </a:custGeom>
            <a:solidFill>
              <a:srgbClr val="90A2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8" name="Freeform 137"/>
            <p:cNvSpPr>
              <a:spLocks/>
            </p:cNvSpPr>
            <p:nvPr/>
          </p:nvSpPr>
          <p:spPr bwMode="auto">
            <a:xfrm>
              <a:off x="3414" y="3718"/>
              <a:ext cx="389" cy="105"/>
            </a:xfrm>
            <a:custGeom>
              <a:avLst/>
              <a:gdLst>
                <a:gd name="T0" fmla="*/ 5231 w 5438"/>
                <a:gd name="T1" fmla="*/ 145 h 1473"/>
                <a:gd name="T2" fmla="*/ 4625 w 5438"/>
                <a:gd name="T3" fmla="*/ 305 h 1473"/>
                <a:gd name="T4" fmla="*/ 4172 w 5438"/>
                <a:gd name="T5" fmla="*/ 102 h 1473"/>
                <a:gd name="T6" fmla="*/ 5219 w 5438"/>
                <a:gd name="T7" fmla="*/ 1035 h 1473"/>
                <a:gd name="T8" fmla="*/ 5231 w 5438"/>
                <a:gd name="T9" fmla="*/ 145 h 1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38" h="1473">
                  <a:moveTo>
                    <a:pt x="5231" y="145"/>
                  </a:moveTo>
                  <a:cubicBezTo>
                    <a:pt x="5103" y="19"/>
                    <a:pt x="4982" y="305"/>
                    <a:pt x="4625" y="305"/>
                  </a:cubicBezTo>
                  <a:cubicBezTo>
                    <a:pt x="4303" y="305"/>
                    <a:pt x="4457" y="0"/>
                    <a:pt x="4172" y="102"/>
                  </a:cubicBezTo>
                  <a:cubicBezTo>
                    <a:pt x="0" y="1473"/>
                    <a:pt x="5089" y="1158"/>
                    <a:pt x="5219" y="1035"/>
                  </a:cubicBezTo>
                  <a:cubicBezTo>
                    <a:pt x="5438" y="831"/>
                    <a:pt x="5320" y="318"/>
                    <a:pt x="5231" y="145"/>
                  </a:cubicBezTo>
                  <a:close/>
                </a:path>
              </a:pathLst>
            </a:cu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9" name="Freeform 138"/>
            <p:cNvSpPr>
              <a:spLocks/>
            </p:cNvSpPr>
            <p:nvPr/>
          </p:nvSpPr>
          <p:spPr bwMode="auto">
            <a:xfrm>
              <a:off x="3766" y="2268"/>
              <a:ext cx="210" cy="58"/>
            </a:xfrm>
            <a:custGeom>
              <a:avLst/>
              <a:gdLst>
                <a:gd name="T0" fmla="*/ 2908 w 2940"/>
                <a:gd name="T1" fmla="*/ 523 h 811"/>
                <a:gd name="T2" fmla="*/ 33 w 2940"/>
                <a:gd name="T3" fmla="*/ 568 h 811"/>
                <a:gd name="T4" fmla="*/ 0 w 2940"/>
                <a:gd name="T5" fmla="*/ 134 h 811"/>
                <a:gd name="T6" fmla="*/ 1458 w 2940"/>
                <a:gd name="T7" fmla="*/ 19 h 811"/>
                <a:gd name="T8" fmla="*/ 2940 w 2940"/>
                <a:gd name="T9" fmla="*/ 118 h 811"/>
                <a:gd name="T10" fmla="*/ 2908 w 2940"/>
                <a:gd name="T11" fmla="*/ 523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40" h="811">
                  <a:moveTo>
                    <a:pt x="2908" y="523"/>
                  </a:moveTo>
                  <a:cubicBezTo>
                    <a:pt x="2004" y="769"/>
                    <a:pt x="1053" y="811"/>
                    <a:pt x="33" y="568"/>
                  </a:cubicBezTo>
                  <a:cubicBezTo>
                    <a:pt x="40" y="435"/>
                    <a:pt x="31" y="258"/>
                    <a:pt x="0" y="134"/>
                  </a:cubicBezTo>
                  <a:cubicBezTo>
                    <a:pt x="393" y="123"/>
                    <a:pt x="918" y="38"/>
                    <a:pt x="1458" y="19"/>
                  </a:cubicBezTo>
                  <a:cubicBezTo>
                    <a:pt x="1980" y="0"/>
                    <a:pt x="2518" y="85"/>
                    <a:pt x="2940" y="118"/>
                  </a:cubicBezTo>
                  <a:cubicBezTo>
                    <a:pt x="2921" y="230"/>
                    <a:pt x="2910" y="399"/>
                    <a:pt x="2908" y="523"/>
                  </a:cubicBezTo>
                  <a:close/>
                </a:path>
              </a:pathLst>
            </a:custGeom>
            <a:solidFill>
              <a:srgbClr val="E8A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0" name="Freeform 139"/>
            <p:cNvSpPr>
              <a:spLocks/>
            </p:cNvSpPr>
            <p:nvPr/>
          </p:nvSpPr>
          <p:spPr bwMode="auto">
            <a:xfrm>
              <a:off x="4250" y="1565"/>
              <a:ext cx="159" cy="383"/>
            </a:xfrm>
            <a:custGeom>
              <a:avLst/>
              <a:gdLst>
                <a:gd name="T0" fmla="*/ 0 w 2216"/>
                <a:gd name="T1" fmla="*/ 4784 h 5367"/>
                <a:gd name="T2" fmla="*/ 194 w 2216"/>
                <a:gd name="T3" fmla="*/ 1660 h 5367"/>
                <a:gd name="T4" fmla="*/ 2186 w 2216"/>
                <a:gd name="T5" fmla="*/ 1931 h 5367"/>
                <a:gd name="T6" fmla="*/ 0 w 2216"/>
                <a:gd name="T7" fmla="*/ 4784 h 5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16" h="5367">
                  <a:moveTo>
                    <a:pt x="0" y="4784"/>
                  </a:moveTo>
                  <a:lnTo>
                    <a:pt x="194" y="1660"/>
                  </a:lnTo>
                  <a:cubicBezTo>
                    <a:pt x="61" y="886"/>
                    <a:pt x="2216" y="0"/>
                    <a:pt x="2186" y="1931"/>
                  </a:cubicBezTo>
                  <a:cubicBezTo>
                    <a:pt x="2176" y="2596"/>
                    <a:pt x="578" y="5367"/>
                    <a:pt x="0" y="4784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1" name="Freeform 140"/>
            <p:cNvSpPr>
              <a:spLocks/>
            </p:cNvSpPr>
            <p:nvPr/>
          </p:nvSpPr>
          <p:spPr bwMode="auto">
            <a:xfrm>
              <a:off x="3328" y="1565"/>
              <a:ext cx="158" cy="383"/>
            </a:xfrm>
            <a:custGeom>
              <a:avLst/>
              <a:gdLst>
                <a:gd name="T0" fmla="*/ 2216 w 2216"/>
                <a:gd name="T1" fmla="*/ 4784 h 5367"/>
                <a:gd name="T2" fmla="*/ 2022 w 2216"/>
                <a:gd name="T3" fmla="*/ 1660 h 5367"/>
                <a:gd name="T4" fmla="*/ 30 w 2216"/>
                <a:gd name="T5" fmla="*/ 1931 h 5367"/>
                <a:gd name="T6" fmla="*/ 2216 w 2216"/>
                <a:gd name="T7" fmla="*/ 4784 h 5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16" h="5367">
                  <a:moveTo>
                    <a:pt x="2216" y="4784"/>
                  </a:moveTo>
                  <a:lnTo>
                    <a:pt x="2022" y="1660"/>
                  </a:lnTo>
                  <a:cubicBezTo>
                    <a:pt x="2156" y="886"/>
                    <a:pt x="0" y="0"/>
                    <a:pt x="30" y="1931"/>
                  </a:cubicBezTo>
                  <a:cubicBezTo>
                    <a:pt x="41" y="2596"/>
                    <a:pt x="1638" y="5367"/>
                    <a:pt x="2216" y="4784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2" name="Freeform 141"/>
            <p:cNvSpPr>
              <a:spLocks/>
            </p:cNvSpPr>
            <p:nvPr/>
          </p:nvSpPr>
          <p:spPr bwMode="auto">
            <a:xfrm>
              <a:off x="3433" y="1458"/>
              <a:ext cx="867" cy="845"/>
            </a:xfrm>
            <a:custGeom>
              <a:avLst/>
              <a:gdLst>
                <a:gd name="T0" fmla="*/ 936 w 12135"/>
                <a:gd name="T1" fmla="*/ 0 h 11837"/>
                <a:gd name="T2" fmla="*/ 11092 w 12135"/>
                <a:gd name="T3" fmla="*/ 0 h 11837"/>
                <a:gd name="T4" fmla="*/ 8588 w 12135"/>
                <a:gd name="T5" fmla="*/ 11521 h 11837"/>
                <a:gd name="T6" fmla="*/ 3552 w 12135"/>
                <a:gd name="T7" fmla="*/ 11452 h 11837"/>
                <a:gd name="T8" fmla="*/ 936 w 12135"/>
                <a:gd name="T9" fmla="*/ 0 h 118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35" h="11837">
                  <a:moveTo>
                    <a:pt x="936" y="0"/>
                  </a:moveTo>
                  <a:lnTo>
                    <a:pt x="11092" y="0"/>
                  </a:lnTo>
                  <a:cubicBezTo>
                    <a:pt x="12135" y="6439"/>
                    <a:pt x="11648" y="11295"/>
                    <a:pt x="8588" y="11521"/>
                  </a:cubicBezTo>
                  <a:cubicBezTo>
                    <a:pt x="4292" y="11837"/>
                    <a:pt x="7554" y="11825"/>
                    <a:pt x="3552" y="11452"/>
                  </a:cubicBezTo>
                  <a:cubicBezTo>
                    <a:pt x="426" y="11161"/>
                    <a:pt x="0" y="6329"/>
                    <a:pt x="936" y="0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3" name="Freeform 142"/>
            <p:cNvSpPr>
              <a:spLocks/>
            </p:cNvSpPr>
            <p:nvPr/>
          </p:nvSpPr>
          <p:spPr bwMode="auto">
            <a:xfrm>
              <a:off x="3348" y="1006"/>
              <a:ext cx="1029" cy="879"/>
            </a:xfrm>
            <a:custGeom>
              <a:avLst/>
              <a:gdLst>
                <a:gd name="T0" fmla="*/ 1779 w 14393"/>
                <a:gd name="T1" fmla="*/ 12315 h 12315"/>
                <a:gd name="T2" fmla="*/ 2547 w 14393"/>
                <a:gd name="T3" fmla="*/ 6998 h 12315"/>
                <a:gd name="T4" fmla="*/ 10256 w 14393"/>
                <a:gd name="T5" fmla="*/ 8671 h 12315"/>
                <a:gd name="T6" fmla="*/ 12046 w 14393"/>
                <a:gd name="T7" fmla="*/ 8028 h 12315"/>
                <a:gd name="T8" fmla="*/ 12030 w 14393"/>
                <a:gd name="T9" fmla="*/ 10667 h 12315"/>
                <a:gd name="T10" fmla="*/ 12696 w 14393"/>
                <a:gd name="T11" fmla="*/ 12277 h 12315"/>
                <a:gd name="T12" fmla="*/ 13388 w 14393"/>
                <a:gd name="T13" fmla="*/ 7485 h 12315"/>
                <a:gd name="T14" fmla="*/ 14393 w 14393"/>
                <a:gd name="T15" fmla="*/ 4375 h 12315"/>
                <a:gd name="T16" fmla="*/ 2170 w 14393"/>
                <a:gd name="T17" fmla="*/ 5516 h 12315"/>
                <a:gd name="T18" fmla="*/ 1779 w 14393"/>
                <a:gd name="T19" fmla="*/ 12315 h 12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393" h="12315">
                  <a:moveTo>
                    <a:pt x="1779" y="12315"/>
                  </a:moveTo>
                  <a:cubicBezTo>
                    <a:pt x="2579" y="11837"/>
                    <a:pt x="2547" y="8508"/>
                    <a:pt x="2547" y="6998"/>
                  </a:cubicBezTo>
                  <a:cubicBezTo>
                    <a:pt x="4205" y="8251"/>
                    <a:pt x="8189" y="9044"/>
                    <a:pt x="10256" y="8671"/>
                  </a:cubicBezTo>
                  <a:cubicBezTo>
                    <a:pt x="10872" y="8560"/>
                    <a:pt x="11487" y="8342"/>
                    <a:pt x="12046" y="8028"/>
                  </a:cubicBezTo>
                  <a:cubicBezTo>
                    <a:pt x="12046" y="8028"/>
                    <a:pt x="11878" y="9741"/>
                    <a:pt x="12030" y="10667"/>
                  </a:cubicBezTo>
                  <a:cubicBezTo>
                    <a:pt x="12207" y="11746"/>
                    <a:pt x="12696" y="12277"/>
                    <a:pt x="12696" y="12277"/>
                  </a:cubicBezTo>
                  <a:cubicBezTo>
                    <a:pt x="13159" y="11949"/>
                    <a:pt x="13279" y="8678"/>
                    <a:pt x="13388" y="7485"/>
                  </a:cubicBezTo>
                  <a:cubicBezTo>
                    <a:pt x="13454" y="6766"/>
                    <a:pt x="14286" y="7149"/>
                    <a:pt x="14393" y="4375"/>
                  </a:cubicBezTo>
                  <a:cubicBezTo>
                    <a:pt x="10071" y="6465"/>
                    <a:pt x="3821" y="0"/>
                    <a:pt x="2170" y="5516"/>
                  </a:cubicBezTo>
                  <a:cubicBezTo>
                    <a:pt x="1979" y="6155"/>
                    <a:pt x="0" y="6681"/>
                    <a:pt x="1779" y="12315"/>
                  </a:cubicBezTo>
                  <a:close/>
                </a:path>
              </a:pathLst>
            </a:cu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4" name="Oval 143"/>
            <p:cNvSpPr>
              <a:spLocks noChangeArrowheads="1"/>
            </p:cNvSpPr>
            <p:nvPr/>
          </p:nvSpPr>
          <p:spPr bwMode="auto">
            <a:xfrm>
              <a:off x="3633" y="1672"/>
              <a:ext cx="195" cy="19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5" name="Oval 144"/>
            <p:cNvSpPr>
              <a:spLocks noChangeArrowheads="1"/>
            </p:cNvSpPr>
            <p:nvPr/>
          </p:nvSpPr>
          <p:spPr bwMode="auto">
            <a:xfrm>
              <a:off x="3685" y="1728"/>
              <a:ext cx="89" cy="89"/>
            </a:xfrm>
            <a:prstGeom prst="ellipse">
              <a:avLst/>
            </a:pr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6" name="Oval 145"/>
            <p:cNvSpPr>
              <a:spLocks noChangeArrowheads="1"/>
            </p:cNvSpPr>
            <p:nvPr/>
          </p:nvSpPr>
          <p:spPr bwMode="auto">
            <a:xfrm>
              <a:off x="3679" y="1744"/>
              <a:ext cx="41" cy="41"/>
            </a:xfrm>
            <a:prstGeom prst="ellipse">
              <a:avLst/>
            </a:prstGeom>
            <a:solidFill>
              <a:srgbClr val="FFFFFF"/>
            </a:solidFill>
            <a:ln w="11113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7" name="Freeform 146"/>
            <p:cNvSpPr>
              <a:spLocks/>
            </p:cNvSpPr>
            <p:nvPr/>
          </p:nvSpPr>
          <p:spPr bwMode="auto">
            <a:xfrm>
              <a:off x="3635" y="1672"/>
              <a:ext cx="191" cy="78"/>
            </a:xfrm>
            <a:custGeom>
              <a:avLst/>
              <a:gdLst>
                <a:gd name="T0" fmla="*/ 0 w 2667"/>
                <a:gd name="T1" fmla="*/ 1090 h 1090"/>
                <a:gd name="T2" fmla="*/ 2667 w 2667"/>
                <a:gd name="T3" fmla="*/ 1090 h 1090"/>
                <a:gd name="T4" fmla="*/ 1334 w 2667"/>
                <a:gd name="T5" fmla="*/ 0 h 1090"/>
                <a:gd name="T6" fmla="*/ 0 w 2667"/>
                <a:gd name="T7" fmla="*/ 1090 h 1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67" h="1090">
                  <a:moveTo>
                    <a:pt x="0" y="1090"/>
                  </a:moveTo>
                  <a:lnTo>
                    <a:pt x="2667" y="1090"/>
                  </a:lnTo>
                  <a:cubicBezTo>
                    <a:pt x="2542" y="468"/>
                    <a:pt x="1992" y="0"/>
                    <a:pt x="1334" y="0"/>
                  </a:cubicBezTo>
                  <a:cubicBezTo>
                    <a:pt x="675" y="0"/>
                    <a:pt x="126" y="468"/>
                    <a:pt x="0" y="1090"/>
                  </a:cubicBezTo>
                  <a:close/>
                </a:path>
              </a:pathLst>
            </a:custGeom>
            <a:solidFill>
              <a:srgbClr val="E8A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8" name="Oval 147"/>
            <p:cNvSpPr>
              <a:spLocks noChangeArrowheads="1"/>
            </p:cNvSpPr>
            <p:nvPr/>
          </p:nvSpPr>
          <p:spPr bwMode="auto">
            <a:xfrm>
              <a:off x="3908" y="1672"/>
              <a:ext cx="195" cy="19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9" name="Oval 148"/>
            <p:cNvSpPr>
              <a:spLocks noChangeArrowheads="1"/>
            </p:cNvSpPr>
            <p:nvPr/>
          </p:nvSpPr>
          <p:spPr bwMode="auto">
            <a:xfrm>
              <a:off x="3960" y="1728"/>
              <a:ext cx="89" cy="89"/>
            </a:xfrm>
            <a:prstGeom prst="ellipse">
              <a:avLst/>
            </a:pr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0" name="Oval 149"/>
            <p:cNvSpPr>
              <a:spLocks noChangeArrowheads="1"/>
            </p:cNvSpPr>
            <p:nvPr/>
          </p:nvSpPr>
          <p:spPr bwMode="auto">
            <a:xfrm>
              <a:off x="3954" y="1744"/>
              <a:ext cx="41" cy="41"/>
            </a:xfrm>
            <a:prstGeom prst="ellipse">
              <a:avLst/>
            </a:prstGeom>
            <a:solidFill>
              <a:srgbClr val="FFFFFF"/>
            </a:solidFill>
            <a:ln w="11113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1" name="Freeform 150"/>
            <p:cNvSpPr>
              <a:spLocks/>
            </p:cNvSpPr>
            <p:nvPr/>
          </p:nvSpPr>
          <p:spPr bwMode="auto">
            <a:xfrm>
              <a:off x="3910" y="1672"/>
              <a:ext cx="191" cy="78"/>
            </a:xfrm>
            <a:custGeom>
              <a:avLst/>
              <a:gdLst>
                <a:gd name="T0" fmla="*/ 0 w 2667"/>
                <a:gd name="T1" fmla="*/ 1090 h 1090"/>
                <a:gd name="T2" fmla="*/ 2667 w 2667"/>
                <a:gd name="T3" fmla="*/ 1090 h 1090"/>
                <a:gd name="T4" fmla="*/ 1334 w 2667"/>
                <a:gd name="T5" fmla="*/ 0 h 1090"/>
                <a:gd name="T6" fmla="*/ 0 w 2667"/>
                <a:gd name="T7" fmla="*/ 1090 h 1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67" h="1090">
                  <a:moveTo>
                    <a:pt x="0" y="1090"/>
                  </a:moveTo>
                  <a:lnTo>
                    <a:pt x="2667" y="1090"/>
                  </a:lnTo>
                  <a:cubicBezTo>
                    <a:pt x="2542" y="468"/>
                    <a:pt x="1992" y="0"/>
                    <a:pt x="1334" y="0"/>
                  </a:cubicBezTo>
                  <a:cubicBezTo>
                    <a:pt x="675" y="0"/>
                    <a:pt x="126" y="468"/>
                    <a:pt x="0" y="1090"/>
                  </a:cubicBezTo>
                  <a:close/>
                </a:path>
              </a:pathLst>
            </a:custGeom>
            <a:solidFill>
              <a:srgbClr val="E8A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2" name="Freeform 151"/>
            <p:cNvSpPr>
              <a:spLocks/>
            </p:cNvSpPr>
            <p:nvPr/>
          </p:nvSpPr>
          <p:spPr bwMode="auto">
            <a:xfrm>
              <a:off x="3763" y="1631"/>
              <a:ext cx="373" cy="62"/>
            </a:xfrm>
            <a:custGeom>
              <a:avLst/>
              <a:gdLst>
                <a:gd name="T0" fmla="*/ 4970 w 5226"/>
                <a:gd name="T1" fmla="*/ 402 h 868"/>
                <a:gd name="T2" fmla="*/ 5214 w 5226"/>
                <a:gd name="T3" fmla="*/ 0 h 868"/>
                <a:gd name="T4" fmla="*/ 3717 w 5226"/>
                <a:gd name="T5" fmla="*/ 833 h 868"/>
                <a:gd name="T6" fmla="*/ 5226 w 5226"/>
                <a:gd name="T7" fmla="*/ 431 h 868"/>
                <a:gd name="T8" fmla="*/ 4970 w 5226"/>
                <a:gd name="T9" fmla="*/ 402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26" h="868">
                  <a:moveTo>
                    <a:pt x="4970" y="402"/>
                  </a:moveTo>
                  <a:cubicBezTo>
                    <a:pt x="4970" y="402"/>
                    <a:pt x="5140" y="263"/>
                    <a:pt x="5214" y="0"/>
                  </a:cubicBezTo>
                  <a:cubicBezTo>
                    <a:pt x="3598" y="585"/>
                    <a:pt x="0" y="502"/>
                    <a:pt x="3717" y="833"/>
                  </a:cubicBezTo>
                  <a:cubicBezTo>
                    <a:pt x="4110" y="868"/>
                    <a:pt x="5033" y="862"/>
                    <a:pt x="5226" y="431"/>
                  </a:cubicBezTo>
                  <a:cubicBezTo>
                    <a:pt x="5226" y="431"/>
                    <a:pt x="4970" y="402"/>
                    <a:pt x="4970" y="402"/>
                  </a:cubicBezTo>
                  <a:close/>
                </a:path>
              </a:pathLst>
            </a:cu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3" name="Freeform 152"/>
            <p:cNvSpPr>
              <a:spLocks/>
            </p:cNvSpPr>
            <p:nvPr/>
          </p:nvSpPr>
          <p:spPr bwMode="auto">
            <a:xfrm>
              <a:off x="3614" y="1586"/>
              <a:ext cx="212" cy="122"/>
            </a:xfrm>
            <a:custGeom>
              <a:avLst/>
              <a:gdLst>
                <a:gd name="T0" fmla="*/ 309 w 2975"/>
                <a:gd name="T1" fmla="*/ 1270 h 1710"/>
                <a:gd name="T2" fmla="*/ 2975 w 2975"/>
                <a:gd name="T3" fmla="*/ 1710 h 1710"/>
                <a:gd name="T4" fmla="*/ 0 w 2975"/>
                <a:gd name="T5" fmla="*/ 1003 h 1710"/>
                <a:gd name="T6" fmla="*/ 482 w 2975"/>
                <a:gd name="T7" fmla="*/ 982 h 1710"/>
                <a:gd name="T8" fmla="*/ 309 w 2975"/>
                <a:gd name="T9" fmla="*/ 1270 h 1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5" h="1710">
                  <a:moveTo>
                    <a:pt x="309" y="1270"/>
                  </a:moveTo>
                  <a:cubicBezTo>
                    <a:pt x="2237" y="369"/>
                    <a:pt x="2602" y="1657"/>
                    <a:pt x="2975" y="1710"/>
                  </a:cubicBezTo>
                  <a:cubicBezTo>
                    <a:pt x="2776" y="215"/>
                    <a:pt x="902" y="0"/>
                    <a:pt x="0" y="1003"/>
                  </a:cubicBezTo>
                  <a:cubicBezTo>
                    <a:pt x="167" y="1092"/>
                    <a:pt x="304" y="982"/>
                    <a:pt x="482" y="982"/>
                  </a:cubicBezTo>
                  <a:cubicBezTo>
                    <a:pt x="382" y="989"/>
                    <a:pt x="309" y="1270"/>
                    <a:pt x="309" y="1270"/>
                  </a:cubicBezTo>
                  <a:close/>
                </a:path>
              </a:pathLst>
            </a:cu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4" name="Freeform 153"/>
            <p:cNvSpPr>
              <a:spLocks/>
            </p:cNvSpPr>
            <p:nvPr/>
          </p:nvSpPr>
          <p:spPr bwMode="auto">
            <a:xfrm>
              <a:off x="3806" y="1963"/>
              <a:ext cx="135" cy="74"/>
            </a:xfrm>
            <a:custGeom>
              <a:avLst/>
              <a:gdLst>
                <a:gd name="T0" fmla="*/ 1898 w 1898"/>
                <a:gd name="T1" fmla="*/ 47 h 1039"/>
                <a:gd name="T2" fmla="*/ 32 w 1898"/>
                <a:gd name="T3" fmla="*/ 65 h 1039"/>
                <a:gd name="T4" fmla="*/ 1898 w 1898"/>
                <a:gd name="T5" fmla="*/ 47 h 1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98" h="1039">
                  <a:moveTo>
                    <a:pt x="1898" y="47"/>
                  </a:moveTo>
                  <a:cubicBezTo>
                    <a:pt x="1647" y="694"/>
                    <a:pt x="502" y="1039"/>
                    <a:pt x="32" y="65"/>
                  </a:cubicBezTo>
                  <a:cubicBezTo>
                    <a:pt x="0" y="0"/>
                    <a:pt x="896" y="848"/>
                    <a:pt x="1898" y="47"/>
                  </a:cubicBezTo>
                  <a:close/>
                </a:path>
              </a:pathLst>
            </a:custGeom>
            <a:solidFill>
              <a:srgbClr val="E8A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5" name="Freeform 154"/>
            <p:cNvSpPr>
              <a:spLocks/>
            </p:cNvSpPr>
            <p:nvPr/>
          </p:nvSpPr>
          <p:spPr bwMode="auto">
            <a:xfrm>
              <a:off x="3803" y="2093"/>
              <a:ext cx="184" cy="106"/>
            </a:xfrm>
            <a:custGeom>
              <a:avLst/>
              <a:gdLst>
                <a:gd name="T0" fmla="*/ 0 w 2572"/>
                <a:gd name="T1" fmla="*/ 526 h 1488"/>
                <a:gd name="T2" fmla="*/ 2484 w 2572"/>
                <a:gd name="T3" fmla="*/ 96 h 1488"/>
                <a:gd name="T4" fmla="*/ 0 w 2572"/>
                <a:gd name="T5" fmla="*/ 526 h 1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72" h="1488">
                  <a:moveTo>
                    <a:pt x="0" y="526"/>
                  </a:moveTo>
                  <a:cubicBezTo>
                    <a:pt x="1238" y="1281"/>
                    <a:pt x="2393" y="0"/>
                    <a:pt x="2484" y="96"/>
                  </a:cubicBezTo>
                  <a:cubicBezTo>
                    <a:pt x="2572" y="188"/>
                    <a:pt x="1201" y="1488"/>
                    <a:pt x="0" y="526"/>
                  </a:cubicBezTo>
                  <a:close/>
                </a:path>
              </a:pathLst>
            </a:cu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6" name="Freeform 155"/>
            <p:cNvSpPr>
              <a:spLocks/>
            </p:cNvSpPr>
            <p:nvPr/>
          </p:nvSpPr>
          <p:spPr bwMode="auto">
            <a:xfrm>
              <a:off x="3285" y="1672"/>
              <a:ext cx="151" cy="173"/>
            </a:xfrm>
            <a:custGeom>
              <a:avLst/>
              <a:gdLst>
                <a:gd name="T0" fmla="*/ 2120 w 2120"/>
                <a:gd name="T1" fmla="*/ 2421 h 2421"/>
                <a:gd name="T2" fmla="*/ 1828 w 2120"/>
                <a:gd name="T3" fmla="*/ 0 h 2421"/>
                <a:gd name="T4" fmla="*/ 2120 w 2120"/>
                <a:gd name="T5" fmla="*/ 2421 h 2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20" h="2421">
                  <a:moveTo>
                    <a:pt x="2120" y="2421"/>
                  </a:moveTo>
                  <a:cubicBezTo>
                    <a:pt x="494" y="148"/>
                    <a:pt x="1189" y="480"/>
                    <a:pt x="1828" y="0"/>
                  </a:cubicBezTo>
                  <a:cubicBezTo>
                    <a:pt x="0" y="120"/>
                    <a:pt x="1773" y="2203"/>
                    <a:pt x="2120" y="2421"/>
                  </a:cubicBezTo>
                  <a:close/>
                </a:path>
              </a:pathLst>
            </a:custGeom>
            <a:solidFill>
              <a:srgbClr val="E8A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7" name="Freeform 156"/>
            <p:cNvSpPr>
              <a:spLocks/>
            </p:cNvSpPr>
            <p:nvPr/>
          </p:nvSpPr>
          <p:spPr bwMode="auto">
            <a:xfrm>
              <a:off x="3372" y="1733"/>
              <a:ext cx="58" cy="28"/>
            </a:xfrm>
            <a:custGeom>
              <a:avLst/>
              <a:gdLst>
                <a:gd name="T0" fmla="*/ 810 w 810"/>
                <a:gd name="T1" fmla="*/ 334 h 398"/>
                <a:gd name="T2" fmla="*/ 45 w 810"/>
                <a:gd name="T3" fmla="*/ 398 h 398"/>
                <a:gd name="T4" fmla="*/ 0 w 810"/>
                <a:gd name="T5" fmla="*/ 303 h 398"/>
                <a:gd name="T6" fmla="*/ 810 w 810"/>
                <a:gd name="T7" fmla="*/ 334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0" h="398">
                  <a:moveTo>
                    <a:pt x="810" y="334"/>
                  </a:moveTo>
                  <a:cubicBezTo>
                    <a:pt x="648" y="218"/>
                    <a:pt x="481" y="214"/>
                    <a:pt x="45" y="398"/>
                  </a:cubicBezTo>
                  <a:lnTo>
                    <a:pt x="0" y="303"/>
                  </a:lnTo>
                  <a:cubicBezTo>
                    <a:pt x="190" y="104"/>
                    <a:pt x="728" y="0"/>
                    <a:pt x="810" y="334"/>
                  </a:cubicBezTo>
                  <a:close/>
                </a:path>
              </a:pathLst>
            </a:custGeom>
            <a:solidFill>
              <a:srgbClr val="E8A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8" name="Freeform 157"/>
            <p:cNvSpPr>
              <a:spLocks/>
            </p:cNvSpPr>
            <p:nvPr/>
          </p:nvSpPr>
          <p:spPr bwMode="auto">
            <a:xfrm>
              <a:off x="4299" y="1672"/>
              <a:ext cx="151" cy="173"/>
            </a:xfrm>
            <a:custGeom>
              <a:avLst/>
              <a:gdLst>
                <a:gd name="T0" fmla="*/ 0 w 2120"/>
                <a:gd name="T1" fmla="*/ 2421 h 2421"/>
                <a:gd name="T2" fmla="*/ 292 w 2120"/>
                <a:gd name="T3" fmla="*/ 0 h 2421"/>
                <a:gd name="T4" fmla="*/ 0 w 2120"/>
                <a:gd name="T5" fmla="*/ 2421 h 2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20" h="2421">
                  <a:moveTo>
                    <a:pt x="0" y="2421"/>
                  </a:moveTo>
                  <a:cubicBezTo>
                    <a:pt x="1626" y="148"/>
                    <a:pt x="931" y="480"/>
                    <a:pt x="292" y="0"/>
                  </a:cubicBezTo>
                  <a:cubicBezTo>
                    <a:pt x="2120" y="120"/>
                    <a:pt x="347" y="2203"/>
                    <a:pt x="0" y="2421"/>
                  </a:cubicBezTo>
                  <a:close/>
                </a:path>
              </a:pathLst>
            </a:custGeom>
            <a:solidFill>
              <a:srgbClr val="E8A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9" name="Freeform 158"/>
            <p:cNvSpPr>
              <a:spLocks/>
            </p:cNvSpPr>
            <p:nvPr/>
          </p:nvSpPr>
          <p:spPr bwMode="auto">
            <a:xfrm>
              <a:off x="4304" y="1733"/>
              <a:ext cx="58" cy="28"/>
            </a:xfrm>
            <a:custGeom>
              <a:avLst/>
              <a:gdLst>
                <a:gd name="T0" fmla="*/ 0 w 811"/>
                <a:gd name="T1" fmla="*/ 334 h 398"/>
                <a:gd name="T2" fmla="*/ 765 w 811"/>
                <a:gd name="T3" fmla="*/ 398 h 398"/>
                <a:gd name="T4" fmla="*/ 811 w 811"/>
                <a:gd name="T5" fmla="*/ 303 h 398"/>
                <a:gd name="T6" fmla="*/ 0 w 811"/>
                <a:gd name="T7" fmla="*/ 334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1" h="398">
                  <a:moveTo>
                    <a:pt x="0" y="334"/>
                  </a:moveTo>
                  <a:cubicBezTo>
                    <a:pt x="163" y="218"/>
                    <a:pt x="329" y="214"/>
                    <a:pt x="765" y="398"/>
                  </a:cubicBezTo>
                  <a:lnTo>
                    <a:pt x="811" y="303"/>
                  </a:lnTo>
                  <a:cubicBezTo>
                    <a:pt x="620" y="104"/>
                    <a:pt x="82" y="0"/>
                    <a:pt x="0" y="334"/>
                  </a:cubicBezTo>
                  <a:close/>
                </a:path>
              </a:pathLst>
            </a:custGeom>
            <a:solidFill>
              <a:srgbClr val="E8A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0" name="Freeform 159"/>
            <p:cNvSpPr>
              <a:spLocks/>
            </p:cNvSpPr>
            <p:nvPr/>
          </p:nvSpPr>
          <p:spPr bwMode="auto">
            <a:xfrm>
              <a:off x="3537" y="1407"/>
              <a:ext cx="817" cy="254"/>
            </a:xfrm>
            <a:custGeom>
              <a:avLst/>
              <a:gdLst>
                <a:gd name="T0" fmla="*/ 0 w 11421"/>
                <a:gd name="T1" fmla="*/ 370 h 3560"/>
                <a:gd name="T2" fmla="*/ 11316 w 11421"/>
                <a:gd name="T3" fmla="*/ 31 h 3560"/>
                <a:gd name="T4" fmla="*/ 10837 w 11421"/>
                <a:gd name="T5" fmla="*/ 917 h 3560"/>
                <a:gd name="T6" fmla="*/ 0 w 11421"/>
                <a:gd name="T7" fmla="*/ 370 h 3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421" h="3560">
                  <a:moveTo>
                    <a:pt x="0" y="370"/>
                  </a:moveTo>
                  <a:cubicBezTo>
                    <a:pt x="7610" y="3428"/>
                    <a:pt x="11218" y="0"/>
                    <a:pt x="11316" y="31"/>
                  </a:cubicBezTo>
                  <a:cubicBezTo>
                    <a:pt x="11421" y="64"/>
                    <a:pt x="11208" y="415"/>
                    <a:pt x="10837" y="917"/>
                  </a:cubicBezTo>
                  <a:cubicBezTo>
                    <a:pt x="8887" y="3560"/>
                    <a:pt x="1249" y="2542"/>
                    <a:pt x="0" y="370"/>
                  </a:cubicBezTo>
                  <a:close/>
                </a:path>
              </a:pathLst>
            </a:custGeom>
            <a:solidFill>
              <a:srgbClr val="7E4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1" name="Freeform 160"/>
            <p:cNvSpPr>
              <a:spLocks/>
            </p:cNvSpPr>
            <p:nvPr/>
          </p:nvSpPr>
          <p:spPr bwMode="auto">
            <a:xfrm>
              <a:off x="3748" y="2227"/>
              <a:ext cx="241" cy="138"/>
            </a:xfrm>
            <a:custGeom>
              <a:avLst/>
              <a:gdLst>
                <a:gd name="T0" fmla="*/ 0 w 3372"/>
                <a:gd name="T1" fmla="*/ 0 h 1942"/>
                <a:gd name="T2" fmla="*/ 3372 w 3372"/>
                <a:gd name="T3" fmla="*/ 0 h 1942"/>
                <a:gd name="T4" fmla="*/ 3372 w 3372"/>
                <a:gd name="T5" fmla="*/ 1942 h 1942"/>
                <a:gd name="T6" fmla="*/ 0 w 3372"/>
                <a:gd name="T7" fmla="*/ 1942 h 1942"/>
                <a:gd name="T8" fmla="*/ 0 w 3372"/>
                <a:gd name="T9" fmla="*/ 0 h 19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72" h="1942">
                  <a:moveTo>
                    <a:pt x="0" y="0"/>
                  </a:moveTo>
                  <a:cubicBezTo>
                    <a:pt x="1124" y="0"/>
                    <a:pt x="2248" y="0"/>
                    <a:pt x="3372" y="0"/>
                  </a:cubicBezTo>
                  <a:cubicBezTo>
                    <a:pt x="3148" y="664"/>
                    <a:pt x="3035" y="1320"/>
                    <a:pt x="3372" y="1942"/>
                  </a:cubicBezTo>
                  <a:cubicBezTo>
                    <a:pt x="2248" y="1942"/>
                    <a:pt x="1124" y="1942"/>
                    <a:pt x="0" y="1942"/>
                  </a:cubicBezTo>
                  <a:cubicBezTo>
                    <a:pt x="401" y="1383"/>
                    <a:pt x="363" y="727"/>
                    <a:pt x="0" y="0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2" name="Freeform 169"/>
            <p:cNvSpPr>
              <a:spLocks/>
            </p:cNvSpPr>
            <p:nvPr/>
          </p:nvSpPr>
          <p:spPr bwMode="auto">
            <a:xfrm>
              <a:off x="4050" y="3001"/>
              <a:ext cx="72" cy="71"/>
            </a:xfrm>
            <a:custGeom>
              <a:avLst/>
              <a:gdLst>
                <a:gd name="T0" fmla="*/ 123 w 1005"/>
                <a:gd name="T1" fmla="*/ 150 h 999"/>
                <a:gd name="T2" fmla="*/ 537 w 1005"/>
                <a:gd name="T3" fmla="*/ 0 h 999"/>
                <a:gd name="T4" fmla="*/ 1005 w 1005"/>
                <a:gd name="T5" fmla="*/ 711 h 999"/>
                <a:gd name="T6" fmla="*/ 825 w 1005"/>
                <a:gd name="T7" fmla="*/ 942 h 999"/>
                <a:gd name="T8" fmla="*/ 123 w 1005"/>
                <a:gd name="T9" fmla="*/ 150 h 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5" h="999">
                  <a:moveTo>
                    <a:pt x="123" y="150"/>
                  </a:moveTo>
                  <a:lnTo>
                    <a:pt x="537" y="0"/>
                  </a:lnTo>
                  <a:lnTo>
                    <a:pt x="1005" y="711"/>
                  </a:lnTo>
                  <a:lnTo>
                    <a:pt x="825" y="942"/>
                  </a:lnTo>
                  <a:cubicBezTo>
                    <a:pt x="640" y="999"/>
                    <a:pt x="0" y="188"/>
                    <a:pt x="123" y="150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3" name="Line 171"/>
            <p:cNvSpPr>
              <a:spLocks noChangeShapeType="1"/>
            </p:cNvSpPr>
            <p:nvPr/>
          </p:nvSpPr>
          <p:spPr bwMode="auto">
            <a:xfrm>
              <a:off x="3879" y="2365"/>
              <a:ext cx="0" cy="638"/>
            </a:xfrm>
            <a:prstGeom prst="line">
              <a:avLst/>
            </a:prstGeom>
            <a:noFill/>
            <a:ln w="11113" cap="flat">
              <a:solidFill>
                <a:srgbClr val="24282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4" name="Freeform 172"/>
            <p:cNvSpPr>
              <a:spLocks/>
            </p:cNvSpPr>
            <p:nvPr/>
          </p:nvSpPr>
          <p:spPr bwMode="auto">
            <a:xfrm>
              <a:off x="3717" y="2304"/>
              <a:ext cx="319" cy="118"/>
            </a:xfrm>
            <a:custGeom>
              <a:avLst/>
              <a:gdLst>
                <a:gd name="T0" fmla="*/ 4407 w 4460"/>
                <a:gd name="T1" fmla="*/ 692 h 1645"/>
                <a:gd name="T2" fmla="*/ 17 w 4460"/>
                <a:gd name="T3" fmla="*/ 709 h 1645"/>
                <a:gd name="T4" fmla="*/ 2141 w 4460"/>
                <a:gd name="T5" fmla="*/ 441 h 1645"/>
                <a:gd name="T6" fmla="*/ 4407 w 4460"/>
                <a:gd name="T7" fmla="*/ 692 h 1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60" h="1645">
                  <a:moveTo>
                    <a:pt x="4407" y="692"/>
                  </a:moveTo>
                  <a:cubicBezTo>
                    <a:pt x="4337" y="1615"/>
                    <a:pt x="42" y="1645"/>
                    <a:pt x="17" y="709"/>
                  </a:cubicBezTo>
                  <a:cubicBezTo>
                    <a:pt x="0" y="55"/>
                    <a:pt x="1041" y="397"/>
                    <a:pt x="2141" y="441"/>
                  </a:cubicBezTo>
                  <a:cubicBezTo>
                    <a:pt x="3262" y="485"/>
                    <a:pt x="4460" y="0"/>
                    <a:pt x="4407" y="692"/>
                  </a:cubicBezTo>
                  <a:close/>
                </a:path>
              </a:pathLst>
            </a:custGeom>
            <a:solidFill>
              <a:srgbClr val="EEE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5" name="Freeform 173"/>
            <p:cNvSpPr>
              <a:spLocks/>
            </p:cNvSpPr>
            <p:nvPr/>
          </p:nvSpPr>
          <p:spPr bwMode="auto">
            <a:xfrm>
              <a:off x="3745" y="2354"/>
              <a:ext cx="69" cy="453"/>
            </a:xfrm>
            <a:custGeom>
              <a:avLst/>
              <a:gdLst>
                <a:gd name="T0" fmla="*/ 963 w 963"/>
                <a:gd name="T1" fmla="*/ 78 h 6350"/>
                <a:gd name="T2" fmla="*/ 20 w 963"/>
                <a:gd name="T3" fmla="*/ 0 h 6350"/>
                <a:gd name="T4" fmla="*/ 0 w 963"/>
                <a:gd name="T5" fmla="*/ 6299 h 6350"/>
                <a:gd name="T6" fmla="*/ 141 w 963"/>
                <a:gd name="T7" fmla="*/ 6235 h 6350"/>
                <a:gd name="T8" fmla="*/ 283 w 963"/>
                <a:gd name="T9" fmla="*/ 6338 h 6350"/>
                <a:gd name="T10" fmla="*/ 437 w 963"/>
                <a:gd name="T11" fmla="*/ 6235 h 6350"/>
                <a:gd name="T12" fmla="*/ 643 w 963"/>
                <a:gd name="T13" fmla="*/ 6350 h 6350"/>
                <a:gd name="T14" fmla="*/ 784 w 963"/>
                <a:gd name="T15" fmla="*/ 6235 h 6350"/>
                <a:gd name="T16" fmla="*/ 951 w 963"/>
                <a:gd name="T17" fmla="*/ 6338 h 6350"/>
                <a:gd name="T18" fmla="*/ 963 w 963"/>
                <a:gd name="T19" fmla="*/ 78 h 6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3" h="6350">
                  <a:moveTo>
                    <a:pt x="963" y="78"/>
                  </a:moveTo>
                  <a:lnTo>
                    <a:pt x="20" y="0"/>
                  </a:lnTo>
                  <a:lnTo>
                    <a:pt x="0" y="6299"/>
                  </a:lnTo>
                  <a:lnTo>
                    <a:pt x="141" y="6235"/>
                  </a:lnTo>
                  <a:lnTo>
                    <a:pt x="283" y="6338"/>
                  </a:lnTo>
                  <a:lnTo>
                    <a:pt x="437" y="6235"/>
                  </a:lnTo>
                  <a:lnTo>
                    <a:pt x="643" y="6350"/>
                  </a:lnTo>
                  <a:lnTo>
                    <a:pt x="784" y="6235"/>
                  </a:lnTo>
                  <a:lnTo>
                    <a:pt x="951" y="6338"/>
                  </a:lnTo>
                  <a:lnTo>
                    <a:pt x="963" y="78"/>
                  </a:lnTo>
                  <a:close/>
                </a:path>
              </a:pathLst>
            </a:custGeom>
            <a:solidFill>
              <a:srgbClr val="EEE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6" name="Oval 174"/>
            <p:cNvSpPr>
              <a:spLocks noChangeArrowheads="1"/>
            </p:cNvSpPr>
            <p:nvPr/>
          </p:nvSpPr>
          <p:spPr bwMode="auto">
            <a:xfrm>
              <a:off x="3893" y="2451"/>
              <a:ext cx="23" cy="24"/>
            </a:xfrm>
            <a:prstGeom prst="ellipse">
              <a:avLst/>
            </a:pr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7" name="Oval 175"/>
            <p:cNvSpPr>
              <a:spLocks noChangeArrowheads="1"/>
            </p:cNvSpPr>
            <p:nvPr/>
          </p:nvSpPr>
          <p:spPr bwMode="auto">
            <a:xfrm>
              <a:off x="3893" y="2630"/>
              <a:ext cx="23" cy="23"/>
            </a:xfrm>
            <a:prstGeom prst="ellipse">
              <a:avLst/>
            </a:pr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8" name="Oval 176"/>
            <p:cNvSpPr>
              <a:spLocks noChangeArrowheads="1"/>
            </p:cNvSpPr>
            <p:nvPr/>
          </p:nvSpPr>
          <p:spPr bwMode="auto">
            <a:xfrm>
              <a:off x="3893" y="2810"/>
              <a:ext cx="23" cy="24"/>
            </a:xfrm>
            <a:prstGeom prst="ellipse">
              <a:avLst/>
            </a:pr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9" name="Freeform 179"/>
            <p:cNvSpPr>
              <a:spLocks/>
            </p:cNvSpPr>
            <p:nvPr/>
          </p:nvSpPr>
          <p:spPr bwMode="auto">
            <a:xfrm>
              <a:off x="3766" y="2268"/>
              <a:ext cx="210" cy="58"/>
            </a:xfrm>
            <a:custGeom>
              <a:avLst/>
              <a:gdLst>
                <a:gd name="T0" fmla="*/ 2908 w 2940"/>
                <a:gd name="T1" fmla="*/ 523 h 811"/>
                <a:gd name="T2" fmla="*/ 33 w 2940"/>
                <a:gd name="T3" fmla="*/ 568 h 811"/>
                <a:gd name="T4" fmla="*/ 0 w 2940"/>
                <a:gd name="T5" fmla="*/ 134 h 811"/>
                <a:gd name="T6" fmla="*/ 1458 w 2940"/>
                <a:gd name="T7" fmla="*/ 19 h 811"/>
                <a:gd name="T8" fmla="*/ 2940 w 2940"/>
                <a:gd name="T9" fmla="*/ 118 h 811"/>
                <a:gd name="T10" fmla="*/ 2908 w 2940"/>
                <a:gd name="T11" fmla="*/ 523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40" h="811">
                  <a:moveTo>
                    <a:pt x="2908" y="523"/>
                  </a:moveTo>
                  <a:cubicBezTo>
                    <a:pt x="2004" y="769"/>
                    <a:pt x="1053" y="811"/>
                    <a:pt x="33" y="568"/>
                  </a:cubicBezTo>
                  <a:cubicBezTo>
                    <a:pt x="40" y="435"/>
                    <a:pt x="31" y="258"/>
                    <a:pt x="0" y="134"/>
                  </a:cubicBezTo>
                  <a:cubicBezTo>
                    <a:pt x="393" y="123"/>
                    <a:pt x="918" y="38"/>
                    <a:pt x="1458" y="19"/>
                  </a:cubicBezTo>
                  <a:cubicBezTo>
                    <a:pt x="1980" y="0"/>
                    <a:pt x="2518" y="85"/>
                    <a:pt x="2940" y="118"/>
                  </a:cubicBezTo>
                  <a:cubicBezTo>
                    <a:pt x="2921" y="230"/>
                    <a:pt x="2910" y="399"/>
                    <a:pt x="2908" y="523"/>
                  </a:cubicBezTo>
                  <a:close/>
                </a:path>
              </a:pathLst>
            </a:custGeom>
            <a:solidFill>
              <a:srgbClr val="E8A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0" name="Freeform 180"/>
            <p:cNvSpPr>
              <a:spLocks/>
            </p:cNvSpPr>
            <p:nvPr/>
          </p:nvSpPr>
          <p:spPr bwMode="auto">
            <a:xfrm>
              <a:off x="4250" y="1565"/>
              <a:ext cx="159" cy="383"/>
            </a:xfrm>
            <a:custGeom>
              <a:avLst/>
              <a:gdLst>
                <a:gd name="T0" fmla="*/ 0 w 2216"/>
                <a:gd name="T1" fmla="*/ 4784 h 5367"/>
                <a:gd name="T2" fmla="*/ 194 w 2216"/>
                <a:gd name="T3" fmla="*/ 1660 h 5367"/>
                <a:gd name="T4" fmla="*/ 2186 w 2216"/>
                <a:gd name="T5" fmla="*/ 1931 h 5367"/>
                <a:gd name="T6" fmla="*/ 0 w 2216"/>
                <a:gd name="T7" fmla="*/ 4784 h 5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16" h="5367">
                  <a:moveTo>
                    <a:pt x="0" y="4784"/>
                  </a:moveTo>
                  <a:lnTo>
                    <a:pt x="194" y="1660"/>
                  </a:lnTo>
                  <a:cubicBezTo>
                    <a:pt x="61" y="886"/>
                    <a:pt x="2216" y="0"/>
                    <a:pt x="2186" y="1931"/>
                  </a:cubicBezTo>
                  <a:cubicBezTo>
                    <a:pt x="2176" y="2596"/>
                    <a:pt x="578" y="5367"/>
                    <a:pt x="0" y="4784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1" name="Freeform 181"/>
            <p:cNvSpPr>
              <a:spLocks/>
            </p:cNvSpPr>
            <p:nvPr/>
          </p:nvSpPr>
          <p:spPr bwMode="auto">
            <a:xfrm>
              <a:off x="3328" y="1565"/>
              <a:ext cx="158" cy="383"/>
            </a:xfrm>
            <a:custGeom>
              <a:avLst/>
              <a:gdLst>
                <a:gd name="T0" fmla="*/ 2216 w 2216"/>
                <a:gd name="T1" fmla="*/ 4784 h 5367"/>
                <a:gd name="T2" fmla="*/ 2022 w 2216"/>
                <a:gd name="T3" fmla="*/ 1660 h 5367"/>
                <a:gd name="T4" fmla="*/ 30 w 2216"/>
                <a:gd name="T5" fmla="*/ 1931 h 5367"/>
                <a:gd name="T6" fmla="*/ 2216 w 2216"/>
                <a:gd name="T7" fmla="*/ 4784 h 5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16" h="5367">
                  <a:moveTo>
                    <a:pt x="2216" y="4784"/>
                  </a:moveTo>
                  <a:lnTo>
                    <a:pt x="2022" y="1660"/>
                  </a:lnTo>
                  <a:cubicBezTo>
                    <a:pt x="2156" y="886"/>
                    <a:pt x="0" y="0"/>
                    <a:pt x="30" y="1931"/>
                  </a:cubicBezTo>
                  <a:cubicBezTo>
                    <a:pt x="41" y="2596"/>
                    <a:pt x="1638" y="5367"/>
                    <a:pt x="2216" y="4784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2" name="Freeform 182"/>
            <p:cNvSpPr>
              <a:spLocks/>
            </p:cNvSpPr>
            <p:nvPr/>
          </p:nvSpPr>
          <p:spPr bwMode="auto">
            <a:xfrm>
              <a:off x="3433" y="1458"/>
              <a:ext cx="867" cy="845"/>
            </a:xfrm>
            <a:custGeom>
              <a:avLst/>
              <a:gdLst>
                <a:gd name="T0" fmla="*/ 936 w 12135"/>
                <a:gd name="T1" fmla="*/ 0 h 11837"/>
                <a:gd name="T2" fmla="*/ 11092 w 12135"/>
                <a:gd name="T3" fmla="*/ 0 h 11837"/>
                <a:gd name="T4" fmla="*/ 8588 w 12135"/>
                <a:gd name="T5" fmla="*/ 11521 h 11837"/>
                <a:gd name="T6" fmla="*/ 3552 w 12135"/>
                <a:gd name="T7" fmla="*/ 11452 h 11837"/>
                <a:gd name="T8" fmla="*/ 936 w 12135"/>
                <a:gd name="T9" fmla="*/ 0 h 118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35" h="11837">
                  <a:moveTo>
                    <a:pt x="936" y="0"/>
                  </a:moveTo>
                  <a:lnTo>
                    <a:pt x="11092" y="0"/>
                  </a:lnTo>
                  <a:cubicBezTo>
                    <a:pt x="12135" y="6439"/>
                    <a:pt x="11648" y="11295"/>
                    <a:pt x="8588" y="11521"/>
                  </a:cubicBezTo>
                  <a:cubicBezTo>
                    <a:pt x="4292" y="11837"/>
                    <a:pt x="7554" y="11825"/>
                    <a:pt x="3552" y="11452"/>
                  </a:cubicBezTo>
                  <a:cubicBezTo>
                    <a:pt x="426" y="11161"/>
                    <a:pt x="0" y="6329"/>
                    <a:pt x="936" y="0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3" name="Freeform 183"/>
            <p:cNvSpPr>
              <a:spLocks/>
            </p:cNvSpPr>
            <p:nvPr/>
          </p:nvSpPr>
          <p:spPr bwMode="auto">
            <a:xfrm>
              <a:off x="3348" y="1006"/>
              <a:ext cx="1029" cy="879"/>
            </a:xfrm>
            <a:custGeom>
              <a:avLst/>
              <a:gdLst>
                <a:gd name="T0" fmla="*/ 1779 w 14393"/>
                <a:gd name="T1" fmla="*/ 12315 h 12315"/>
                <a:gd name="T2" fmla="*/ 2547 w 14393"/>
                <a:gd name="T3" fmla="*/ 6998 h 12315"/>
                <a:gd name="T4" fmla="*/ 10256 w 14393"/>
                <a:gd name="T5" fmla="*/ 8671 h 12315"/>
                <a:gd name="T6" fmla="*/ 12046 w 14393"/>
                <a:gd name="T7" fmla="*/ 8028 h 12315"/>
                <a:gd name="T8" fmla="*/ 12030 w 14393"/>
                <a:gd name="T9" fmla="*/ 10667 h 12315"/>
                <a:gd name="T10" fmla="*/ 12696 w 14393"/>
                <a:gd name="T11" fmla="*/ 12277 h 12315"/>
                <a:gd name="T12" fmla="*/ 13388 w 14393"/>
                <a:gd name="T13" fmla="*/ 7485 h 12315"/>
                <a:gd name="T14" fmla="*/ 14393 w 14393"/>
                <a:gd name="T15" fmla="*/ 4375 h 12315"/>
                <a:gd name="T16" fmla="*/ 2170 w 14393"/>
                <a:gd name="T17" fmla="*/ 5516 h 12315"/>
                <a:gd name="T18" fmla="*/ 1779 w 14393"/>
                <a:gd name="T19" fmla="*/ 12315 h 12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393" h="12315">
                  <a:moveTo>
                    <a:pt x="1779" y="12315"/>
                  </a:moveTo>
                  <a:cubicBezTo>
                    <a:pt x="2579" y="11837"/>
                    <a:pt x="2547" y="8508"/>
                    <a:pt x="2547" y="6998"/>
                  </a:cubicBezTo>
                  <a:cubicBezTo>
                    <a:pt x="4205" y="8251"/>
                    <a:pt x="8189" y="9044"/>
                    <a:pt x="10256" y="8671"/>
                  </a:cubicBezTo>
                  <a:cubicBezTo>
                    <a:pt x="10872" y="8560"/>
                    <a:pt x="11487" y="8342"/>
                    <a:pt x="12046" y="8028"/>
                  </a:cubicBezTo>
                  <a:cubicBezTo>
                    <a:pt x="12046" y="8028"/>
                    <a:pt x="11878" y="9741"/>
                    <a:pt x="12030" y="10667"/>
                  </a:cubicBezTo>
                  <a:cubicBezTo>
                    <a:pt x="12207" y="11746"/>
                    <a:pt x="12696" y="12277"/>
                    <a:pt x="12696" y="12277"/>
                  </a:cubicBezTo>
                  <a:cubicBezTo>
                    <a:pt x="13159" y="11949"/>
                    <a:pt x="13279" y="8678"/>
                    <a:pt x="13388" y="7485"/>
                  </a:cubicBezTo>
                  <a:cubicBezTo>
                    <a:pt x="13454" y="6766"/>
                    <a:pt x="14286" y="7149"/>
                    <a:pt x="14393" y="4375"/>
                  </a:cubicBezTo>
                  <a:cubicBezTo>
                    <a:pt x="10071" y="6465"/>
                    <a:pt x="3821" y="0"/>
                    <a:pt x="2170" y="5516"/>
                  </a:cubicBezTo>
                  <a:cubicBezTo>
                    <a:pt x="1979" y="6155"/>
                    <a:pt x="0" y="6681"/>
                    <a:pt x="1779" y="12315"/>
                  </a:cubicBezTo>
                  <a:close/>
                </a:path>
              </a:pathLst>
            </a:cu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4" name="Oval 184"/>
            <p:cNvSpPr>
              <a:spLocks noChangeArrowheads="1"/>
            </p:cNvSpPr>
            <p:nvPr/>
          </p:nvSpPr>
          <p:spPr bwMode="auto">
            <a:xfrm>
              <a:off x="3633" y="1672"/>
              <a:ext cx="195" cy="19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5" name="Oval 185"/>
            <p:cNvSpPr>
              <a:spLocks noChangeArrowheads="1"/>
            </p:cNvSpPr>
            <p:nvPr/>
          </p:nvSpPr>
          <p:spPr bwMode="auto">
            <a:xfrm>
              <a:off x="3685" y="1728"/>
              <a:ext cx="89" cy="89"/>
            </a:xfrm>
            <a:prstGeom prst="ellipse">
              <a:avLst/>
            </a:pr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6" name="Oval 186"/>
            <p:cNvSpPr>
              <a:spLocks noChangeArrowheads="1"/>
            </p:cNvSpPr>
            <p:nvPr/>
          </p:nvSpPr>
          <p:spPr bwMode="auto">
            <a:xfrm>
              <a:off x="3679" y="1744"/>
              <a:ext cx="41" cy="41"/>
            </a:xfrm>
            <a:prstGeom prst="ellipse">
              <a:avLst/>
            </a:prstGeom>
            <a:solidFill>
              <a:srgbClr val="FFFFFF"/>
            </a:solidFill>
            <a:ln w="11113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7" name="Freeform 187"/>
            <p:cNvSpPr>
              <a:spLocks/>
            </p:cNvSpPr>
            <p:nvPr/>
          </p:nvSpPr>
          <p:spPr bwMode="auto">
            <a:xfrm>
              <a:off x="3635" y="1672"/>
              <a:ext cx="191" cy="78"/>
            </a:xfrm>
            <a:custGeom>
              <a:avLst/>
              <a:gdLst>
                <a:gd name="T0" fmla="*/ 0 w 2667"/>
                <a:gd name="T1" fmla="*/ 1090 h 1090"/>
                <a:gd name="T2" fmla="*/ 2667 w 2667"/>
                <a:gd name="T3" fmla="*/ 1090 h 1090"/>
                <a:gd name="T4" fmla="*/ 1334 w 2667"/>
                <a:gd name="T5" fmla="*/ 0 h 1090"/>
                <a:gd name="T6" fmla="*/ 0 w 2667"/>
                <a:gd name="T7" fmla="*/ 1090 h 1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67" h="1090">
                  <a:moveTo>
                    <a:pt x="0" y="1090"/>
                  </a:moveTo>
                  <a:lnTo>
                    <a:pt x="2667" y="1090"/>
                  </a:lnTo>
                  <a:cubicBezTo>
                    <a:pt x="2542" y="468"/>
                    <a:pt x="1992" y="0"/>
                    <a:pt x="1334" y="0"/>
                  </a:cubicBezTo>
                  <a:cubicBezTo>
                    <a:pt x="675" y="0"/>
                    <a:pt x="126" y="468"/>
                    <a:pt x="0" y="1090"/>
                  </a:cubicBezTo>
                  <a:close/>
                </a:path>
              </a:pathLst>
            </a:custGeom>
            <a:solidFill>
              <a:srgbClr val="E8A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8" name="Oval 188"/>
            <p:cNvSpPr>
              <a:spLocks noChangeArrowheads="1"/>
            </p:cNvSpPr>
            <p:nvPr/>
          </p:nvSpPr>
          <p:spPr bwMode="auto">
            <a:xfrm>
              <a:off x="3908" y="1672"/>
              <a:ext cx="195" cy="19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9" name="Oval 189"/>
            <p:cNvSpPr>
              <a:spLocks noChangeArrowheads="1"/>
            </p:cNvSpPr>
            <p:nvPr/>
          </p:nvSpPr>
          <p:spPr bwMode="auto">
            <a:xfrm>
              <a:off x="3960" y="1728"/>
              <a:ext cx="89" cy="89"/>
            </a:xfrm>
            <a:prstGeom prst="ellipse">
              <a:avLst/>
            </a:pr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0" name="Oval 190"/>
            <p:cNvSpPr>
              <a:spLocks noChangeArrowheads="1"/>
            </p:cNvSpPr>
            <p:nvPr/>
          </p:nvSpPr>
          <p:spPr bwMode="auto">
            <a:xfrm>
              <a:off x="3954" y="1744"/>
              <a:ext cx="41" cy="41"/>
            </a:xfrm>
            <a:prstGeom prst="ellipse">
              <a:avLst/>
            </a:prstGeom>
            <a:solidFill>
              <a:srgbClr val="FFFFFF"/>
            </a:solidFill>
            <a:ln w="11113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1" name="Freeform 191"/>
            <p:cNvSpPr>
              <a:spLocks/>
            </p:cNvSpPr>
            <p:nvPr/>
          </p:nvSpPr>
          <p:spPr bwMode="auto">
            <a:xfrm>
              <a:off x="3910" y="1672"/>
              <a:ext cx="191" cy="78"/>
            </a:xfrm>
            <a:custGeom>
              <a:avLst/>
              <a:gdLst>
                <a:gd name="T0" fmla="*/ 0 w 2667"/>
                <a:gd name="T1" fmla="*/ 1090 h 1090"/>
                <a:gd name="T2" fmla="*/ 2667 w 2667"/>
                <a:gd name="T3" fmla="*/ 1090 h 1090"/>
                <a:gd name="T4" fmla="*/ 1334 w 2667"/>
                <a:gd name="T5" fmla="*/ 0 h 1090"/>
                <a:gd name="T6" fmla="*/ 0 w 2667"/>
                <a:gd name="T7" fmla="*/ 1090 h 1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67" h="1090">
                  <a:moveTo>
                    <a:pt x="0" y="1090"/>
                  </a:moveTo>
                  <a:lnTo>
                    <a:pt x="2667" y="1090"/>
                  </a:lnTo>
                  <a:cubicBezTo>
                    <a:pt x="2542" y="468"/>
                    <a:pt x="1992" y="0"/>
                    <a:pt x="1334" y="0"/>
                  </a:cubicBezTo>
                  <a:cubicBezTo>
                    <a:pt x="675" y="0"/>
                    <a:pt x="126" y="468"/>
                    <a:pt x="0" y="1090"/>
                  </a:cubicBezTo>
                  <a:close/>
                </a:path>
              </a:pathLst>
            </a:custGeom>
            <a:solidFill>
              <a:srgbClr val="E8A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2" name="Freeform 192"/>
            <p:cNvSpPr>
              <a:spLocks/>
            </p:cNvSpPr>
            <p:nvPr/>
          </p:nvSpPr>
          <p:spPr bwMode="auto">
            <a:xfrm>
              <a:off x="3763" y="1631"/>
              <a:ext cx="373" cy="62"/>
            </a:xfrm>
            <a:custGeom>
              <a:avLst/>
              <a:gdLst>
                <a:gd name="T0" fmla="*/ 4970 w 5226"/>
                <a:gd name="T1" fmla="*/ 402 h 868"/>
                <a:gd name="T2" fmla="*/ 5214 w 5226"/>
                <a:gd name="T3" fmla="*/ 0 h 868"/>
                <a:gd name="T4" fmla="*/ 3717 w 5226"/>
                <a:gd name="T5" fmla="*/ 833 h 868"/>
                <a:gd name="T6" fmla="*/ 5226 w 5226"/>
                <a:gd name="T7" fmla="*/ 431 h 868"/>
                <a:gd name="T8" fmla="*/ 4970 w 5226"/>
                <a:gd name="T9" fmla="*/ 402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26" h="868">
                  <a:moveTo>
                    <a:pt x="4970" y="402"/>
                  </a:moveTo>
                  <a:cubicBezTo>
                    <a:pt x="4970" y="402"/>
                    <a:pt x="5140" y="263"/>
                    <a:pt x="5214" y="0"/>
                  </a:cubicBezTo>
                  <a:cubicBezTo>
                    <a:pt x="3598" y="585"/>
                    <a:pt x="0" y="502"/>
                    <a:pt x="3717" y="833"/>
                  </a:cubicBezTo>
                  <a:cubicBezTo>
                    <a:pt x="4110" y="868"/>
                    <a:pt x="5033" y="862"/>
                    <a:pt x="5226" y="431"/>
                  </a:cubicBezTo>
                  <a:cubicBezTo>
                    <a:pt x="5226" y="431"/>
                    <a:pt x="4970" y="402"/>
                    <a:pt x="4970" y="402"/>
                  </a:cubicBezTo>
                  <a:close/>
                </a:path>
              </a:pathLst>
            </a:cu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3" name="Freeform 193"/>
            <p:cNvSpPr>
              <a:spLocks/>
            </p:cNvSpPr>
            <p:nvPr/>
          </p:nvSpPr>
          <p:spPr bwMode="auto">
            <a:xfrm>
              <a:off x="3614" y="1586"/>
              <a:ext cx="212" cy="122"/>
            </a:xfrm>
            <a:custGeom>
              <a:avLst/>
              <a:gdLst>
                <a:gd name="T0" fmla="*/ 309 w 2975"/>
                <a:gd name="T1" fmla="*/ 1270 h 1710"/>
                <a:gd name="T2" fmla="*/ 2975 w 2975"/>
                <a:gd name="T3" fmla="*/ 1710 h 1710"/>
                <a:gd name="T4" fmla="*/ 0 w 2975"/>
                <a:gd name="T5" fmla="*/ 1003 h 1710"/>
                <a:gd name="T6" fmla="*/ 482 w 2975"/>
                <a:gd name="T7" fmla="*/ 982 h 1710"/>
                <a:gd name="T8" fmla="*/ 309 w 2975"/>
                <a:gd name="T9" fmla="*/ 1270 h 1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5" h="1710">
                  <a:moveTo>
                    <a:pt x="309" y="1270"/>
                  </a:moveTo>
                  <a:cubicBezTo>
                    <a:pt x="2237" y="369"/>
                    <a:pt x="2602" y="1657"/>
                    <a:pt x="2975" y="1710"/>
                  </a:cubicBezTo>
                  <a:cubicBezTo>
                    <a:pt x="2776" y="215"/>
                    <a:pt x="902" y="0"/>
                    <a:pt x="0" y="1003"/>
                  </a:cubicBezTo>
                  <a:cubicBezTo>
                    <a:pt x="167" y="1092"/>
                    <a:pt x="304" y="982"/>
                    <a:pt x="482" y="982"/>
                  </a:cubicBezTo>
                  <a:cubicBezTo>
                    <a:pt x="382" y="989"/>
                    <a:pt x="309" y="1270"/>
                    <a:pt x="309" y="1270"/>
                  </a:cubicBezTo>
                  <a:close/>
                </a:path>
              </a:pathLst>
            </a:cu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4" name="Freeform 194"/>
            <p:cNvSpPr>
              <a:spLocks/>
            </p:cNvSpPr>
            <p:nvPr/>
          </p:nvSpPr>
          <p:spPr bwMode="auto">
            <a:xfrm>
              <a:off x="3806" y="1963"/>
              <a:ext cx="135" cy="74"/>
            </a:xfrm>
            <a:custGeom>
              <a:avLst/>
              <a:gdLst>
                <a:gd name="T0" fmla="*/ 1898 w 1898"/>
                <a:gd name="T1" fmla="*/ 47 h 1039"/>
                <a:gd name="T2" fmla="*/ 32 w 1898"/>
                <a:gd name="T3" fmla="*/ 65 h 1039"/>
                <a:gd name="T4" fmla="*/ 1898 w 1898"/>
                <a:gd name="T5" fmla="*/ 47 h 1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98" h="1039">
                  <a:moveTo>
                    <a:pt x="1898" y="47"/>
                  </a:moveTo>
                  <a:cubicBezTo>
                    <a:pt x="1647" y="694"/>
                    <a:pt x="502" y="1039"/>
                    <a:pt x="32" y="65"/>
                  </a:cubicBezTo>
                  <a:cubicBezTo>
                    <a:pt x="0" y="0"/>
                    <a:pt x="896" y="848"/>
                    <a:pt x="1898" y="47"/>
                  </a:cubicBezTo>
                  <a:close/>
                </a:path>
              </a:pathLst>
            </a:custGeom>
            <a:solidFill>
              <a:srgbClr val="E8A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5" name="Freeform 195"/>
            <p:cNvSpPr>
              <a:spLocks/>
            </p:cNvSpPr>
            <p:nvPr/>
          </p:nvSpPr>
          <p:spPr bwMode="auto">
            <a:xfrm>
              <a:off x="3803" y="2093"/>
              <a:ext cx="184" cy="106"/>
            </a:xfrm>
            <a:custGeom>
              <a:avLst/>
              <a:gdLst>
                <a:gd name="T0" fmla="*/ 0 w 2572"/>
                <a:gd name="T1" fmla="*/ 526 h 1488"/>
                <a:gd name="T2" fmla="*/ 2484 w 2572"/>
                <a:gd name="T3" fmla="*/ 96 h 1488"/>
                <a:gd name="T4" fmla="*/ 0 w 2572"/>
                <a:gd name="T5" fmla="*/ 526 h 1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72" h="1488">
                  <a:moveTo>
                    <a:pt x="0" y="526"/>
                  </a:moveTo>
                  <a:cubicBezTo>
                    <a:pt x="1238" y="1281"/>
                    <a:pt x="2393" y="0"/>
                    <a:pt x="2484" y="96"/>
                  </a:cubicBezTo>
                  <a:cubicBezTo>
                    <a:pt x="2572" y="188"/>
                    <a:pt x="1201" y="1488"/>
                    <a:pt x="0" y="526"/>
                  </a:cubicBezTo>
                  <a:close/>
                </a:path>
              </a:pathLst>
            </a:cu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6" name="Freeform 196"/>
            <p:cNvSpPr>
              <a:spLocks/>
            </p:cNvSpPr>
            <p:nvPr/>
          </p:nvSpPr>
          <p:spPr bwMode="auto">
            <a:xfrm>
              <a:off x="3285" y="1672"/>
              <a:ext cx="151" cy="173"/>
            </a:xfrm>
            <a:custGeom>
              <a:avLst/>
              <a:gdLst>
                <a:gd name="T0" fmla="*/ 2120 w 2120"/>
                <a:gd name="T1" fmla="*/ 2421 h 2421"/>
                <a:gd name="T2" fmla="*/ 1828 w 2120"/>
                <a:gd name="T3" fmla="*/ 0 h 2421"/>
                <a:gd name="T4" fmla="*/ 2120 w 2120"/>
                <a:gd name="T5" fmla="*/ 2421 h 2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20" h="2421">
                  <a:moveTo>
                    <a:pt x="2120" y="2421"/>
                  </a:moveTo>
                  <a:cubicBezTo>
                    <a:pt x="494" y="148"/>
                    <a:pt x="1189" y="480"/>
                    <a:pt x="1828" y="0"/>
                  </a:cubicBezTo>
                  <a:cubicBezTo>
                    <a:pt x="0" y="120"/>
                    <a:pt x="1773" y="2203"/>
                    <a:pt x="2120" y="2421"/>
                  </a:cubicBezTo>
                  <a:close/>
                </a:path>
              </a:pathLst>
            </a:custGeom>
            <a:solidFill>
              <a:srgbClr val="E8A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7" name="Freeform 197"/>
            <p:cNvSpPr>
              <a:spLocks/>
            </p:cNvSpPr>
            <p:nvPr/>
          </p:nvSpPr>
          <p:spPr bwMode="auto">
            <a:xfrm>
              <a:off x="3372" y="1733"/>
              <a:ext cx="58" cy="28"/>
            </a:xfrm>
            <a:custGeom>
              <a:avLst/>
              <a:gdLst>
                <a:gd name="T0" fmla="*/ 810 w 810"/>
                <a:gd name="T1" fmla="*/ 334 h 398"/>
                <a:gd name="T2" fmla="*/ 45 w 810"/>
                <a:gd name="T3" fmla="*/ 398 h 398"/>
                <a:gd name="T4" fmla="*/ 0 w 810"/>
                <a:gd name="T5" fmla="*/ 303 h 398"/>
                <a:gd name="T6" fmla="*/ 810 w 810"/>
                <a:gd name="T7" fmla="*/ 334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0" h="398">
                  <a:moveTo>
                    <a:pt x="810" y="334"/>
                  </a:moveTo>
                  <a:cubicBezTo>
                    <a:pt x="648" y="218"/>
                    <a:pt x="481" y="214"/>
                    <a:pt x="45" y="398"/>
                  </a:cubicBezTo>
                  <a:lnTo>
                    <a:pt x="0" y="303"/>
                  </a:lnTo>
                  <a:cubicBezTo>
                    <a:pt x="190" y="104"/>
                    <a:pt x="728" y="0"/>
                    <a:pt x="810" y="334"/>
                  </a:cubicBezTo>
                  <a:close/>
                </a:path>
              </a:pathLst>
            </a:custGeom>
            <a:solidFill>
              <a:srgbClr val="E8A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8" name="Freeform 198"/>
            <p:cNvSpPr>
              <a:spLocks/>
            </p:cNvSpPr>
            <p:nvPr/>
          </p:nvSpPr>
          <p:spPr bwMode="auto">
            <a:xfrm>
              <a:off x="4299" y="1672"/>
              <a:ext cx="151" cy="173"/>
            </a:xfrm>
            <a:custGeom>
              <a:avLst/>
              <a:gdLst>
                <a:gd name="T0" fmla="*/ 0 w 2120"/>
                <a:gd name="T1" fmla="*/ 2421 h 2421"/>
                <a:gd name="T2" fmla="*/ 292 w 2120"/>
                <a:gd name="T3" fmla="*/ 0 h 2421"/>
                <a:gd name="T4" fmla="*/ 0 w 2120"/>
                <a:gd name="T5" fmla="*/ 2421 h 2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20" h="2421">
                  <a:moveTo>
                    <a:pt x="0" y="2421"/>
                  </a:moveTo>
                  <a:cubicBezTo>
                    <a:pt x="1626" y="148"/>
                    <a:pt x="931" y="480"/>
                    <a:pt x="292" y="0"/>
                  </a:cubicBezTo>
                  <a:cubicBezTo>
                    <a:pt x="2120" y="120"/>
                    <a:pt x="347" y="2203"/>
                    <a:pt x="0" y="2421"/>
                  </a:cubicBezTo>
                  <a:close/>
                </a:path>
              </a:pathLst>
            </a:custGeom>
            <a:solidFill>
              <a:srgbClr val="E8A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9" name="Freeform 199"/>
            <p:cNvSpPr>
              <a:spLocks/>
            </p:cNvSpPr>
            <p:nvPr/>
          </p:nvSpPr>
          <p:spPr bwMode="auto">
            <a:xfrm>
              <a:off x="4304" y="1733"/>
              <a:ext cx="58" cy="28"/>
            </a:xfrm>
            <a:custGeom>
              <a:avLst/>
              <a:gdLst>
                <a:gd name="T0" fmla="*/ 0 w 811"/>
                <a:gd name="T1" fmla="*/ 334 h 398"/>
                <a:gd name="T2" fmla="*/ 765 w 811"/>
                <a:gd name="T3" fmla="*/ 398 h 398"/>
                <a:gd name="T4" fmla="*/ 811 w 811"/>
                <a:gd name="T5" fmla="*/ 303 h 398"/>
                <a:gd name="T6" fmla="*/ 0 w 811"/>
                <a:gd name="T7" fmla="*/ 334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1" h="398">
                  <a:moveTo>
                    <a:pt x="0" y="334"/>
                  </a:moveTo>
                  <a:cubicBezTo>
                    <a:pt x="163" y="218"/>
                    <a:pt x="329" y="214"/>
                    <a:pt x="765" y="398"/>
                  </a:cubicBezTo>
                  <a:lnTo>
                    <a:pt x="811" y="303"/>
                  </a:lnTo>
                  <a:cubicBezTo>
                    <a:pt x="620" y="104"/>
                    <a:pt x="82" y="0"/>
                    <a:pt x="0" y="334"/>
                  </a:cubicBezTo>
                  <a:close/>
                </a:path>
              </a:pathLst>
            </a:custGeom>
            <a:solidFill>
              <a:srgbClr val="E8A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0" name="Freeform 200"/>
            <p:cNvSpPr>
              <a:spLocks/>
            </p:cNvSpPr>
            <p:nvPr/>
          </p:nvSpPr>
          <p:spPr bwMode="auto">
            <a:xfrm>
              <a:off x="3537" y="1407"/>
              <a:ext cx="817" cy="254"/>
            </a:xfrm>
            <a:custGeom>
              <a:avLst/>
              <a:gdLst>
                <a:gd name="T0" fmla="*/ 0 w 11421"/>
                <a:gd name="T1" fmla="*/ 370 h 3560"/>
                <a:gd name="T2" fmla="*/ 11316 w 11421"/>
                <a:gd name="T3" fmla="*/ 31 h 3560"/>
                <a:gd name="T4" fmla="*/ 10837 w 11421"/>
                <a:gd name="T5" fmla="*/ 917 h 3560"/>
                <a:gd name="T6" fmla="*/ 0 w 11421"/>
                <a:gd name="T7" fmla="*/ 370 h 3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421" h="3560">
                  <a:moveTo>
                    <a:pt x="0" y="370"/>
                  </a:moveTo>
                  <a:cubicBezTo>
                    <a:pt x="7610" y="3428"/>
                    <a:pt x="11218" y="0"/>
                    <a:pt x="11316" y="31"/>
                  </a:cubicBezTo>
                  <a:cubicBezTo>
                    <a:pt x="11421" y="64"/>
                    <a:pt x="11208" y="415"/>
                    <a:pt x="10837" y="917"/>
                  </a:cubicBezTo>
                  <a:cubicBezTo>
                    <a:pt x="8887" y="3560"/>
                    <a:pt x="1249" y="2542"/>
                    <a:pt x="0" y="370"/>
                  </a:cubicBezTo>
                  <a:close/>
                </a:path>
              </a:pathLst>
            </a:custGeom>
            <a:solidFill>
              <a:srgbClr val="7E4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81" name="Group 80"/>
          <p:cNvGrpSpPr>
            <a:grpSpLocks noChangeAspect="1"/>
          </p:cNvGrpSpPr>
          <p:nvPr/>
        </p:nvGrpSpPr>
        <p:grpSpPr bwMode="auto">
          <a:xfrm>
            <a:off x="7399560" y="3158784"/>
            <a:ext cx="1387079" cy="3353991"/>
            <a:chOff x="3285" y="1006"/>
            <a:chExt cx="1165" cy="2817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grpSpPr>
        <p:sp>
          <p:nvSpPr>
            <p:cNvPr id="82" name="Freeform 162"/>
            <p:cNvSpPr>
              <a:spLocks/>
            </p:cNvSpPr>
            <p:nvPr/>
          </p:nvSpPr>
          <p:spPr bwMode="auto">
            <a:xfrm>
              <a:off x="3998" y="3702"/>
              <a:ext cx="64" cy="57"/>
            </a:xfrm>
            <a:custGeom>
              <a:avLst/>
              <a:gdLst>
                <a:gd name="T0" fmla="*/ 479 w 891"/>
                <a:gd name="T1" fmla="*/ 793 h 793"/>
                <a:gd name="T2" fmla="*/ 891 w 891"/>
                <a:gd name="T3" fmla="*/ 510 h 793"/>
                <a:gd name="T4" fmla="*/ 879 w 891"/>
                <a:gd name="T5" fmla="*/ 0 h 793"/>
                <a:gd name="T6" fmla="*/ 44 w 891"/>
                <a:gd name="T7" fmla="*/ 0 h 793"/>
                <a:gd name="T8" fmla="*/ 0 w 891"/>
                <a:gd name="T9" fmla="*/ 543 h 793"/>
                <a:gd name="T10" fmla="*/ 479 w 891"/>
                <a:gd name="T11" fmla="*/ 793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1" h="793">
                  <a:moveTo>
                    <a:pt x="479" y="793"/>
                  </a:moveTo>
                  <a:lnTo>
                    <a:pt x="891" y="510"/>
                  </a:lnTo>
                  <a:lnTo>
                    <a:pt x="879" y="0"/>
                  </a:lnTo>
                  <a:lnTo>
                    <a:pt x="44" y="0"/>
                  </a:lnTo>
                  <a:lnTo>
                    <a:pt x="0" y="543"/>
                  </a:lnTo>
                  <a:lnTo>
                    <a:pt x="479" y="793"/>
                  </a:ln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3" name="Freeform 163"/>
            <p:cNvSpPr>
              <a:spLocks/>
            </p:cNvSpPr>
            <p:nvPr/>
          </p:nvSpPr>
          <p:spPr bwMode="auto">
            <a:xfrm>
              <a:off x="3978" y="3718"/>
              <a:ext cx="389" cy="105"/>
            </a:xfrm>
            <a:custGeom>
              <a:avLst/>
              <a:gdLst>
                <a:gd name="T0" fmla="*/ 207 w 5437"/>
                <a:gd name="T1" fmla="*/ 145 h 1473"/>
                <a:gd name="T2" fmla="*/ 813 w 5437"/>
                <a:gd name="T3" fmla="*/ 305 h 1473"/>
                <a:gd name="T4" fmla="*/ 1265 w 5437"/>
                <a:gd name="T5" fmla="*/ 102 h 1473"/>
                <a:gd name="T6" fmla="*/ 218 w 5437"/>
                <a:gd name="T7" fmla="*/ 1035 h 1473"/>
                <a:gd name="T8" fmla="*/ 207 w 5437"/>
                <a:gd name="T9" fmla="*/ 145 h 1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37" h="1473">
                  <a:moveTo>
                    <a:pt x="207" y="145"/>
                  </a:moveTo>
                  <a:cubicBezTo>
                    <a:pt x="334" y="19"/>
                    <a:pt x="455" y="305"/>
                    <a:pt x="813" y="305"/>
                  </a:cubicBezTo>
                  <a:cubicBezTo>
                    <a:pt x="1135" y="305"/>
                    <a:pt x="980" y="0"/>
                    <a:pt x="1265" y="102"/>
                  </a:cubicBezTo>
                  <a:cubicBezTo>
                    <a:pt x="5437" y="1473"/>
                    <a:pt x="349" y="1158"/>
                    <a:pt x="218" y="1035"/>
                  </a:cubicBezTo>
                  <a:cubicBezTo>
                    <a:pt x="0" y="831"/>
                    <a:pt x="118" y="318"/>
                    <a:pt x="207" y="145"/>
                  </a:cubicBezTo>
                  <a:close/>
                </a:path>
              </a:pathLst>
            </a:cu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4" name="Freeform 164"/>
            <p:cNvSpPr>
              <a:spLocks/>
            </p:cNvSpPr>
            <p:nvPr/>
          </p:nvSpPr>
          <p:spPr bwMode="auto">
            <a:xfrm>
              <a:off x="3719" y="3702"/>
              <a:ext cx="64" cy="57"/>
            </a:xfrm>
            <a:custGeom>
              <a:avLst/>
              <a:gdLst>
                <a:gd name="T0" fmla="*/ 413 w 891"/>
                <a:gd name="T1" fmla="*/ 793 h 793"/>
                <a:gd name="T2" fmla="*/ 0 w 891"/>
                <a:gd name="T3" fmla="*/ 510 h 793"/>
                <a:gd name="T4" fmla="*/ 13 w 891"/>
                <a:gd name="T5" fmla="*/ 0 h 793"/>
                <a:gd name="T6" fmla="*/ 848 w 891"/>
                <a:gd name="T7" fmla="*/ 0 h 793"/>
                <a:gd name="T8" fmla="*/ 891 w 891"/>
                <a:gd name="T9" fmla="*/ 543 h 793"/>
                <a:gd name="T10" fmla="*/ 413 w 891"/>
                <a:gd name="T11" fmla="*/ 793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1" h="793">
                  <a:moveTo>
                    <a:pt x="413" y="793"/>
                  </a:moveTo>
                  <a:lnTo>
                    <a:pt x="0" y="510"/>
                  </a:lnTo>
                  <a:lnTo>
                    <a:pt x="13" y="0"/>
                  </a:lnTo>
                  <a:lnTo>
                    <a:pt x="848" y="0"/>
                  </a:lnTo>
                  <a:lnTo>
                    <a:pt x="891" y="543"/>
                  </a:lnTo>
                  <a:lnTo>
                    <a:pt x="413" y="793"/>
                  </a:ln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5" name="Freeform 178"/>
            <p:cNvSpPr>
              <a:spLocks/>
            </p:cNvSpPr>
            <p:nvPr/>
          </p:nvSpPr>
          <p:spPr bwMode="auto">
            <a:xfrm>
              <a:off x="3414" y="3718"/>
              <a:ext cx="389" cy="105"/>
            </a:xfrm>
            <a:custGeom>
              <a:avLst/>
              <a:gdLst>
                <a:gd name="T0" fmla="*/ 5231 w 5438"/>
                <a:gd name="T1" fmla="*/ 145 h 1473"/>
                <a:gd name="T2" fmla="*/ 4625 w 5438"/>
                <a:gd name="T3" fmla="*/ 305 h 1473"/>
                <a:gd name="T4" fmla="*/ 4172 w 5438"/>
                <a:gd name="T5" fmla="*/ 102 h 1473"/>
                <a:gd name="T6" fmla="*/ 5219 w 5438"/>
                <a:gd name="T7" fmla="*/ 1035 h 1473"/>
                <a:gd name="T8" fmla="*/ 5231 w 5438"/>
                <a:gd name="T9" fmla="*/ 145 h 1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38" h="1473">
                  <a:moveTo>
                    <a:pt x="5231" y="145"/>
                  </a:moveTo>
                  <a:cubicBezTo>
                    <a:pt x="5103" y="19"/>
                    <a:pt x="4982" y="305"/>
                    <a:pt x="4625" y="305"/>
                  </a:cubicBezTo>
                  <a:cubicBezTo>
                    <a:pt x="4303" y="305"/>
                    <a:pt x="4457" y="0"/>
                    <a:pt x="4172" y="102"/>
                  </a:cubicBezTo>
                  <a:cubicBezTo>
                    <a:pt x="0" y="1473"/>
                    <a:pt x="5089" y="1158"/>
                    <a:pt x="5219" y="1035"/>
                  </a:cubicBezTo>
                  <a:cubicBezTo>
                    <a:pt x="5438" y="831"/>
                    <a:pt x="5320" y="318"/>
                    <a:pt x="5231" y="145"/>
                  </a:cubicBezTo>
                  <a:close/>
                </a:path>
              </a:pathLst>
            </a:cu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6" name="Freeform 119"/>
            <p:cNvSpPr>
              <a:spLocks/>
            </p:cNvSpPr>
            <p:nvPr/>
          </p:nvSpPr>
          <p:spPr bwMode="auto">
            <a:xfrm>
              <a:off x="3748" y="2227"/>
              <a:ext cx="241" cy="138"/>
            </a:xfrm>
            <a:custGeom>
              <a:avLst/>
              <a:gdLst>
                <a:gd name="T0" fmla="*/ 0 w 3372"/>
                <a:gd name="T1" fmla="*/ 0 h 1942"/>
                <a:gd name="T2" fmla="*/ 3372 w 3372"/>
                <a:gd name="T3" fmla="*/ 0 h 1942"/>
                <a:gd name="T4" fmla="*/ 3372 w 3372"/>
                <a:gd name="T5" fmla="*/ 1942 h 1942"/>
                <a:gd name="T6" fmla="*/ 0 w 3372"/>
                <a:gd name="T7" fmla="*/ 1942 h 1942"/>
                <a:gd name="T8" fmla="*/ 0 w 3372"/>
                <a:gd name="T9" fmla="*/ 0 h 19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72" h="1942">
                  <a:moveTo>
                    <a:pt x="0" y="0"/>
                  </a:moveTo>
                  <a:cubicBezTo>
                    <a:pt x="1124" y="0"/>
                    <a:pt x="2248" y="0"/>
                    <a:pt x="3372" y="0"/>
                  </a:cubicBezTo>
                  <a:cubicBezTo>
                    <a:pt x="3148" y="664"/>
                    <a:pt x="3035" y="1320"/>
                    <a:pt x="3372" y="1942"/>
                  </a:cubicBezTo>
                  <a:cubicBezTo>
                    <a:pt x="2248" y="1942"/>
                    <a:pt x="1124" y="1942"/>
                    <a:pt x="0" y="1942"/>
                  </a:cubicBezTo>
                  <a:cubicBezTo>
                    <a:pt x="401" y="1383"/>
                    <a:pt x="363" y="727"/>
                    <a:pt x="0" y="0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7" name="Freeform 121"/>
            <p:cNvSpPr>
              <a:spLocks/>
            </p:cNvSpPr>
            <p:nvPr/>
          </p:nvSpPr>
          <p:spPr bwMode="auto">
            <a:xfrm>
              <a:off x="3998" y="3702"/>
              <a:ext cx="64" cy="57"/>
            </a:xfrm>
            <a:custGeom>
              <a:avLst/>
              <a:gdLst>
                <a:gd name="T0" fmla="*/ 479 w 891"/>
                <a:gd name="T1" fmla="*/ 793 h 793"/>
                <a:gd name="T2" fmla="*/ 891 w 891"/>
                <a:gd name="T3" fmla="*/ 510 h 793"/>
                <a:gd name="T4" fmla="*/ 879 w 891"/>
                <a:gd name="T5" fmla="*/ 0 h 793"/>
                <a:gd name="T6" fmla="*/ 44 w 891"/>
                <a:gd name="T7" fmla="*/ 0 h 793"/>
                <a:gd name="T8" fmla="*/ 0 w 891"/>
                <a:gd name="T9" fmla="*/ 543 h 793"/>
                <a:gd name="T10" fmla="*/ 479 w 891"/>
                <a:gd name="T11" fmla="*/ 793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1" h="793">
                  <a:moveTo>
                    <a:pt x="479" y="793"/>
                  </a:moveTo>
                  <a:lnTo>
                    <a:pt x="891" y="510"/>
                  </a:lnTo>
                  <a:lnTo>
                    <a:pt x="879" y="0"/>
                  </a:lnTo>
                  <a:lnTo>
                    <a:pt x="44" y="0"/>
                  </a:lnTo>
                  <a:lnTo>
                    <a:pt x="0" y="543"/>
                  </a:lnTo>
                  <a:lnTo>
                    <a:pt x="479" y="793"/>
                  </a:ln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8" name="Freeform 122"/>
            <p:cNvSpPr>
              <a:spLocks/>
            </p:cNvSpPr>
            <p:nvPr/>
          </p:nvSpPr>
          <p:spPr bwMode="auto">
            <a:xfrm>
              <a:off x="3978" y="3718"/>
              <a:ext cx="389" cy="105"/>
            </a:xfrm>
            <a:custGeom>
              <a:avLst/>
              <a:gdLst>
                <a:gd name="T0" fmla="*/ 207 w 5437"/>
                <a:gd name="T1" fmla="*/ 145 h 1473"/>
                <a:gd name="T2" fmla="*/ 813 w 5437"/>
                <a:gd name="T3" fmla="*/ 305 h 1473"/>
                <a:gd name="T4" fmla="*/ 1265 w 5437"/>
                <a:gd name="T5" fmla="*/ 102 h 1473"/>
                <a:gd name="T6" fmla="*/ 218 w 5437"/>
                <a:gd name="T7" fmla="*/ 1035 h 1473"/>
                <a:gd name="T8" fmla="*/ 207 w 5437"/>
                <a:gd name="T9" fmla="*/ 145 h 1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37" h="1473">
                  <a:moveTo>
                    <a:pt x="207" y="145"/>
                  </a:moveTo>
                  <a:cubicBezTo>
                    <a:pt x="334" y="19"/>
                    <a:pt x="455" y="305"/>
                    <a:pt x="813" y="305"/>
                  </a:cubicBezTo>
                  <a:cubicBezTo>
                    <a:pt x="1135" y="305"/>
                    <a:pt x="980" y="0"/>
                    <a:pt x="1265" y="102"/>
                  </a:cubicBezTo>
                  <a:cubicBezTo>
                    <a:pt x="5437" y="1473"/>
                    <a:pt x="349" y="1158"/>
                    <a:pt x="218" y="1035"/>
                  </a:cubicBezTo>
                  <a:cubicBezTo>
                    <a:pt x="0" y="831"/>
                    <a:pt x="118" y="318"/>
                    <a:pt x="207" y="145"/>
                  </a:cubicBezTo>
                  <a:close/>
                </a:path>
              </a:pathLst>
            </a:cu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9" name="Freeform 123"/>
            <p:cNvSpPr>
              <a:spLocks/>
            </p:cNvSpPr>
            <p:nvPr/>
          </p:nvSpPr>
          <p:spPr bwMode="auto">
            <a:xfrm>
              <a:off x="3719" y="3702"/>
              <a:ext cx="64" cy="57"/>
            </a:xfrm>
            <a:custGeom>
              <a:avLst/>
              <a:gdLst>
                <a:gd name="T0" fmla="*/ 413 w 891"/>
                <a:gd name="T1" fmla="*/ 793 h 793"/>
                <a:gd name="T2" fmla="*/ 0 w 891"/>
                <a:gd name="T3" fmla="*/ 510 h 793"/>
                <a:gd name="T4" fmla="*/ 13 w 891"/>
                <a:gd name="T5" fmla="*/ 0 h 793"/>
                <a:gd name="T6" fmla="*/ 848 w 891"/>
                <a:gd name="T7" fmla="*/ 0 h 793"/>
                <a:gd name="T8" fmla="*/ 891 w 891"/>
                <a:gd name="T9" fmla="*/ 543 h 793"/>
                <a:gd name="T10" fmla="*/ 413 w 891"/>
                <a:gd name="T11" fmla="*/ 793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1" h="793">
                  <a:moveTo>
                    <a:pt x="413" y="793"/>
                  </a:moveTo>
                  <a:lnTo>
                    <a:pt x="0" y="510"/>
                  </a:lnTo>
                  <a:lnTo>
                    <a:pt x="13" y="0"/>
                  </a:lnTo>
                  <a:lnTo>
                    <a:pt x="848" y="0"/>
                  </a:lnTo>
                  <a:lnTo>
                    <a:pt x="891" y="543"/>
                  </a:lnTo>
                  <a:lnTo>
                    <a:pt x="413" y="793"/>
                  </a:ln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0" name="Freeform 124"/>
            <p:cNvSpPr>
              <a:spLocks/>
            </p:cNvSpPr>
            <p:nvPr/>
          </p:nvSpPr>
          <p:spPr bwMode="auto">
            <a:xfrm>
              <a:off x="3654" y="2977"/>
              <a:ext cx="471" cy="749"/>
            </a:xfrm>
            <a:custGeom>
              <a:avLst/>
              <a:gdLst>
                <a:gd name="T0" fmla="*/ 3297 w 6593"/>
                <a:gd name="T1" fmla="*/ 29 h 10492"/>
                <a:gd name="T2" fmla="*/ 0 w 6593"/>
                <a:gd name="T3" fmla="*/ 0 h 10492"/>
                <a:gd name="T4" fmla="*/ 888 w 6593"/>
                <a:gd name="T5" fmla="*/ 10492 h 10492"/>
                <a:gd name="T6" fmla="*/ 1775 w 6593"/>
                <a:gd name="T7" fmla="*/ 10492 h 10492"/>
                <a:gd name="T8" fmla="*/ 2504 w 6593"/>
                <a:gd name="T9" fmla="*/ 1807 h 10492"/>
                <a:gd name="T10" fmla="*/ 4089 w 6593"/>
                <a:gd name="T11" fmla="*/ 1807 h 10492"/>
                <a:gd name="T12" fmla="*/ 4818 w 6593"/>
                <a:gd name="T13" fmla="*/ 10492 h 10492"/>
                <a:gd name="T14" fmla="*/ 5706 w 6593"/>
                <a:gd name="T15" fmla="*/ 10492 h 10492"/>
                <a:gd name="T16" fmla="*/ 6593 w 6593"/>
                <a:gd name="T17" fmla="*/ 0 h 10492"/>
                <a:gd name="T18" fmla="*/ 3297 w 6593"/>
                <a:gd name="T19" fmla="*/ 29 h 10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93" h="10492">
                  <a:moveTo>
                    <a:pt x="3297" y="29"/>
                  </a:moveTo>
                  <a:lnTo>
                    <a:pt x="0" y="0"/>
                  </a:lnTo>
                  <a:lnTo>
                    <a:pt x="888" y="10492"/>
                  </a:lnTo>
                  <a:lnTo>
                    <a:pt x="1775" y="10492"/>
                  </a:lnTo>
                  <a:lnTo>
                    <a:pt x="2504" y="1807"/>
                  </a:lnTo>
                  <a:cubicBezTo>
                    <a:pt x="3110" y="1989"/>
                    <a:pt x="3495" y="1973"/>
                    <a:pt x="4089" y="1807"/>
                  </a:cubicBezTo>
                  <a:lnTo>
                    <a:pt x="4818" y="10492"/>
                  </a:lnTo>
                  <a:lnTo>
                    <a:pt x="5706" y="10492"/>
                  </a:lnTo>
                  <a:lnTo>
                    <a:pt x="6593" y="0"/>
                  </a:lnTo>
                  <a:lnTo>
                    <a:pt x="3297" y="29"/>
                  </a:lnTo>
                  <a:close/>
                </a:path>
              </a:pathLst>
            </a:cu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1" name="Freeform 125"/>
            <p:cNvSpPr>
              <a:spLocks/>
            </p:cNvSpPr>
            <p:nvPr/>
          </p:nvSpPr>
          <p:spPr bwMode="auto">
            <a:xfrm>
              <a:off x="3652" y="2340"/>
              <a:ext cx="470" cy="669"/>
            </a:xfrm>
            <a:custGeom>
              <a:avLst/>
              <a:gdLst>
                <a:gd name="T0" fmla="*/ 6572 w 6572"/>
                <a:gd name="T1" fmla="*/ 9037 h 9373"/>
                <a:gd name="T2" fmla="*/ 6520 w 6572"/>
                <a:gd name="T3" fmla="*/ 2752 h 9373"/>
                <a:gd name="T4" fmla="*/ 6520 w 6572"/>
                <a:gd name="T5" fmla="*/ 539 h 9373"/>
                <a:gd name="T6" fmla="*/ 4506 w 6572"/>
                <a:gd name="T7" fmla="*/ 0 h 9373"/>
                <a:gd name="T8" fmla="*/ 3286 w 6572"/>
                <a:gd name="T9" fmla="*/ 841 h 9373"/>
                <a:gd name="T10" fmla="*/ 2066 w 6572"/>
                <a:gd name="T11" fmla="*/ 0 h 9373"/>
                <a:gd name="T12" fmla="*/ 52 w 6572"/>
                <a:gd name="T13" fmla="*/ 539 h 9373"/>
                <a:gd name="T14" fmla="*/ 52 w 6572"/>
                <a:gd name="T15" fmla="*/ 2752 h 9373"/>
                <a:gd name="T16" fmla="*/ 0 w 6572"/>
                <a:gd name="T17" fmla="*/ 9036 h 9373"/>
                <a:gd name="T18" fmla="*/ 6572 w 6572"/>
                <a:gd name="T19" fmla="*/ 9037 h 9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72" h="9373">
                  <a:moveTo>
                    <a:pt x="6572" y="9037"/>
                  </a:moveTo>
                  <a:cubicBezTo>
                    <a:pt x="6510" y="6840"/>
                    <a:pt x="6520" y="4932"/>
                    <a:pt x="6520" y="2752"/>
                  </a:cubicBezTo>
                  <a:lnTo>
                    <a:pt x="6520" y="539"/>
                  </a:lnTo>
                  <a:lnTo>
                    <a:pt x="4506" y="0"/>
                  </a:lnTo>
                  <a:cubicBezTo>
                    <a:pt x="4102" y="616"/>
                    <a:pt x="3841" y="801"/>
                    <a:pt x="3286" y="841"/>
                  </a:cubicBezTo>
                  <a:cubicBezTo>
                    <a:pt x="2731" y="801"/>
                    <a:pt x="2469" y="616"/>
                    <a:pt x="2066" y="0"/>
                  </a:cubicBezTo>
                  <a:lnTo>
                    <a:pt x="52" y="539"/>
                  </a:lnTo>
                  <a:lnTo>
                    <a:pt x="52" y="2752"/>
                  </a:lnTo>
                  <a:cubicBezTo>
                    <a:pt x="52" y="4931"/>
                    <a:pt x="62" y="6839"/>
                    <a:pt x="0" y="9036"/>
                  </a:cubicBezTo>
                  <a:cubicBezTo>
                    <a:pt x="1241" y="9372"/>
                    <a:pt x="5331" y="9373"/>
                    <a:pt x="6572" y="9037"/>
                  </a:cubicBezTo>
                  <a:close/>
                </a:path>
              </a:pathLst>
            </a:custGeom>
            <a:solidFill>
              <a:srgbClr val="3175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2" name="Freeform 126"/>
            <p:cNvSpPr>
              <a:spLocks/>
            </p:cNvSpPr>
            <p:nvPr/>
          </p:nvSpPr>
          <p:spPr bwMode="auto">
            <a:xfrm>
              <a:off x="3652" y="3001"/>
              <a:ext cx="72" cy="71"/>
            </a:xfrm>
            <a:custGeom>
              <a:avLst/>
              <a:gdLst>
                <a:gd name="T0" fmla="*/ 882 w 1005"/>
                <a:gd name="T1" fmla="*/ 150 h 999"/>
                <a:gd name="T2" fmla="*/ 468 w 1005"/>
                <a:gd name="T3" fmla="*/ 0 h 999"/>
                <a:gd name="T4" fmla="*/ 0 w 1005"/>
                <a:gd name="T5" fmla="*/ 711 h 999"/>
                <a:gd name="T6" fmla="*/ 180 w 1005"/>
                <a:gd name="T7" fmla="*/ 942 h 999"/>
                <a:gd name="T8" fmla="*/ 882 w 1005"/>
                <a:gd name="T9" fmla="*/ 150 h 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5" h="999">
                  <a:moveTo>
                    <a:pt x="882" y="150"/>
                  </a:moveTo>
                  <a:lnTo>
                    <a:pt x="468" y="0"/>
                  </a:lnTo>
                  <a:lnTo>
                    <a:pt x="0" y="711"/>
                  </a:lnTo>
                  <a:lnTo>
                    <a:pt x="180" y="942"/>
                  </a:lnTo>
                  <a:cubicBezTo>
                    <a:pt x="365" y="999"/>
                    <a:pt x="1005" y="188"/>
                    <a:pt x="882" y="150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3" name="Freeform 127"/>
            <p:cNvSpPr>
              <a:spLocks/>
            </p:cNvSpPr>
            <p:nvPr/>
          </p:nvSpPr>
          <p:spPr bwMode="auto">
            <a:xfrm>
              <a:off x="3438" y="2378"/>
              <a:ext cx="248" cy="674"/>
            </a:xfrm>
            <a:custGeom>
              <a:avLst/>
              <a:gdLst>
                <a:gd name="T0" fmla="*/ 3397 w 3470"/>
                <a:gd name="T1" fmla="*/ 1829 h 9435"/>
                <a:gd name="T2" fmla="*/ 3054 w 3470"/>
                <a:gd name="T3" fmla="*/ 0 h 9435"/>
                <a:gd name="T4" fmla="*/ 3002 w 3470"/>
                <a:gd name="T5" fmla="*/ 9435 h 9435"/>
                <a:gd name="T6" fmla="*/ 3470 w 3470"/>
                <a:gd name="T7" fmla="*/ 8724 h 9435"/>
                <a:gd name="T8" fmla="*/ 3397 w 3470"/>
                <a:gd name="T9" fmla="*/ 1829 h 9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70" h="9435">
                  <a:moveTo>
                    <a:pt x="3397" y="1829"/>
                  </a:moveTo>
                  <a:lnTo>
                    <a:pt x="3054" y="0"/>
                  </a:lnTo>
                  <a:cubicBezTo>
                    <a:pt x="50" y="2211"/>
                    <a:pt x="0" y="7125"/>
                    <a:pt x="3002" y="9435"/>
                  </a:cubicBezTo>
                  <a:lnTo>
                    <a:pt x="3470" y="8724"/>
                  </a:lnTo>
                  <a:cubicBezTo>
                    <a:pt x="1005" y="5492"/>
                    <a:pt x="2106" y="3026"/>
                    <a:pt x="3397" y="1829"/>
                  </a:cubicBezTo>
                  <a:close/>
                </a:path>
              </a:pathLst>
            </a:custGeom>
            <a:solidFill>
              <a:srgbClr val="3175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4" name="Freeform 128"/>
            <p:cNvSpPr>
              <a:spLocks/>
            </p:cNvSpPr>
            <p:nvPr/>
          </p:nvSpPr>
          <p:spPr bwMode="auto">
            <a:xfrm>
              <a:off x="4050" y="3001"/>
              <a:ext cx="72" cy="71"/>
            </a:xfrm>
            <a:custGeom>
              <a:avLst/>
              <a:gdLst>
                <a:gd name="T0" fmla="*/ 123 w 1005"/>
                <a:gd name="T1" fmla="*/ 150 h 999"/>
                <a:gd name="T2" fmla="*/ 537 w 1005"/>
                <a:gd name="T3" fmla="*/ 0 h 999"/>
                <a:gd name="T4" fmla="*/ 1005 w 1005"/>
                <a:gd name="T5" fmla="*/ 711 h 999"/>
                <a:gd name="T6" fmla="*/ 825 w 1005"/>
                <a:gd name="T7" fmla="*/ 942 h 999"/>
                <a:gd name="T8" fmla="*/ 123 w 1005"/>
                <a:gd name="T9" fmla="*/ 150 h 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5" h="999">
                  <a:moveTo>
                    <a:pt x="123" y="150"/>
                  </a:moveTo>
                  <a:lnTo>
                    <a:pt x="537" y="0"/>
                  </a:lnTo>
                  <a:lnTo>
                    <a:pt x="1005" y="711"/>
                  </a:lnTo>
                  <a:lnTo>
                    <a:pt x="825" y="942"/>
                  </a:lnTo>
                  <a:cubicBezTo>
                    <a:pt x="640" y="999"/>
                    <a:pt x="0" y="188"/>
                    <a:pt x="123" y="150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5" name="Freeform 129"/>
            <p:cNvSpPr>
              <a:spLocks/>
            </p:cNvSpPr>
            <p:nvPr/>
          </p:nvSpPr>
          <p:spPr bwMode="auto">
            <a:xfrm>
              <a:off x="4089" y="2378"/>
              <a:ext cx="248" cy="674"/>
            </a:xfrm>
            <a:custGeom>
              <a:avLst/>
              <a:gdLst>
                <a:gd name="T0" fmla="*/ 73 w 3470"/>
                <a:gd name="T1" fmla="*/ 1829 h 9435"/>
                <a:gd name="T2" fmla="*/ 416 w 3470"/>
                <a:gd name="T3" fmla="*/ 0 h 9435"/>
                <a:gd name="T4" fmla="*/ 468 w 3470"/>
                <a:gd name="T5" fmla="*/ 9435 h 9435"/>
                <a:gd name="T6" fmla="*/ 0 w 3470"/>
                <a:gd name="T7" fmla="*/ 8724 h 9435"/>
                <a:gd name="T8" fmla="*/ 73 w 3470"/>
                <a:gd name="T9" fmla="*/ 1829 h 9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70" h="9435">
                  <a:moveTo>
                    <a:pt x="73" y="1829"/>
                  </a:moveTo>
                  <a:lnTo>
                    <a:pt x="416" y="0"/>
                  </a:lnTo>
                  <a:cubicBezTo>
                    <a:pt x="3420" y="2211"/>
                    <a:pt x="3470" y="7125"/>
                    <a:pt x="468" y="9435"/>
                  </a:cubicBezTo>
                  <a:lnTo>
                    <a:pt x="0" y="8724"/>
                  </a:lnTo>
                  <a:cubicBezTo>
                    <a:pt x="2464" y="5492"/>
                    <a:pt x="1364" y="3026"/>
                    <a:pt x="73" y="1829"/>
                  </a:cubicBezTo>
                  <a:close/>
                </a:path>
              </a:pathLst>
            </a:custGeom>
            <a:solidFill>
              <a:srgbClr val="3175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6" name="Line 130"/>
            <p:cNvSpPr>
              <a:spLocks noChangeShapeType="1"/>
            </p:cNvSpPr>
            <p:nvPr/>
          </p:nvSpPr>
          <p:spPr bwMode="auto">
            <a:xfrm>
              <a:off x="3879" y="2365"/>
              <a:ext cx="0" cy="638"/>
            </a:xfrm>
            <a:prstGeom prst="line">
              <a:avLst/>
            </a:prstGeom>
            <a:noFill/>
            <a:ln w="11113" cap="flat">
              <a:solidFill>
                <a:srgbClr val="24282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7" name="Freeform 131"/>
            <p:cNvSpPr>
              <a:spLocks/>
            </p:cNvSpPr>
            <p:nvPr/>
          </p:nvSpPr>
          <p:spPr bwMode="auto">
            <a:xfrm>
              <a:off x="3717" y="2304"/>
              <a:ext cx="319" cy="118"/>
            </a:xfrm>
            <a:custGeom>
              <a:avLst/>
              <a:gdLst>
                <a:gd name="T0" fmla="*/ 4407 w 4460"/>
                <a:gd name="T1" fmla="*/ 692 h 1645"/>
                <a:gd name="T2" fmla="*/ 17 w 4460"/>
                <a:gd name="T3" fmla="*/ 709 h 1645"/>
                <a:gd name="T4" fmla="*/ 2141 w 4460"/>
                <a:gd name="T5" fmla="*/ 441 h 1645"/>
                <a:gd name="T6" fmla="*/ 4407 w 4460"/>
                <a:gd name="T7" fmla="*/ 692 h 1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60" h="1645">
                  <a:moveTo>
                    <a:pt x="4407" y="692"/>
                  </a:moveTo>
                  <a:cubicBezTo>
                    <a:pt x="4337" y="1615"/>
                    <a:pt x="42" y="1645"/>
                    <a:pt x="17" y="709"/>
                  </a:cubicBezTo>
                  <a:cubicBezTo>
                    <a:pt x="0" y="55"/>
                    <a:pt x="1041" y="397"/>
                    <a:pt x="2141" y="441"/>
                  </a:cubicBezTo>
                  <a:cubicBezTo>
                    <a:pt x="3262" y="485"/>
                    <a:pt x="4460" y="0"/>
                    <a:pt x="4407" y="692"/>
                  </a:cubicBezTo>
                  <a:close/>
                </a:path>
              </a:pathLst>
            </a:custGeom>
            <a:solidFill>
              <a:srgbClr val="EEE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8" name="Freeform 132"/>
            <p:cNvSpPr>
              <a:spLocks/>
            </p:cNvSpPr>
            <p:nvPr/>
          </p:nvSpPr>
          <p:spPr bwMode="auto">
            <a:xfrm>
              <a:off x="3745" y="2354"/>
              <a:ext cx="69" cy="453"/>
            </a:xfrm>
            <a:custGeom>
              <a:avLst/>
              <a:gdLst>
                <a:gd name="T0" fmla="*/ 963 w 963"/>
                <a:gd name="T1" fmla="*/ 78 h 6350"/>
                <a:gd name="T2" fmla="*/ 20 w 963"/>
                <a:gd name="T3" fmla="*/ 0 h 6350"/>
                <a:gd name="T4" fmla="*/ 0 w 963"/>
                <a:gd name="T5" fmla="*/ 6299 h 6350"/>
                <a:gd name="T6" fmla="*/ 141 w 963"/>
                <a:gd name="T7" fmla="*/ 6235 h 6350"/>
                <a:gd name="T8" fmla="*/ 283 w 963"/>
                <a:gd name="T9" fmla="*/ 6338 h 6350"/>
                <a:gd name="T10" fmla="*/ 437 w 963"/>
                <a:gd name="T11" fmla="*/ 6235 h 6350"/>
                <a:gd name="T12" fmla="*/ 643 w 963"/>
                <a:gd name="T13" fmla="*/ 6350 h 6350"/>
                <a:gd name="T14" fmla="*/ 784 w 963"/>
                <a:gd name="T15" fmla="*/ 6235 h 6350"/>
                <a:gd name="T16" fmla="*/ 951 w 963"/>
                <a:gd name="T17" fmla="*/ 6338 h 6350"/>
                <a:gd name="T18" fmla="*/ 963 w 963"/>
                <a:gd name="T19" fmla="*/ 78 h 6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3" h="6350">
                  <a:moveTo>
                    <a:pt x="963" y="78"/>
                  </a:moveTo>
                  <a:lnTo>
                    <a:pt x="20" y="0"/>
                  </a:lnTo>
                  <a:lnTo>
                    <a:pt x="0" y="6299"/>
                  </a:lnTo>
                  <a:lnTo>
                    <a:pt x="141" y="6235"/>
                  </a:lnTo>
                  <a:lnTo>
                    <a:pt x="283" y="6338"/>
                  </a:lnTo>
                  <a:lnTo>
                    <a:pt x="437" y="6235"/>
                  </a:lnTo>
                  <a:lnTo>
                    <a:pt x="643" y="6350"/>
                  </a:lnTo>
                  <a:lnTo>
                    <a:pt x="784" y="6235"/>
                  </a:lnTo>
                  <a:lnTo>
                    <a:pt x="951" y="6338"/>
                  </a:lnTo>
                  <a:lnTo>
                    <a:pt x="963" y="78"/>
                  </a:lnTo>
                  <a:close/>
                </a:path>
              </a:pathLst>
            </a:custGeom>
            <a:solidFill>
              <a:srgbClr val="EEE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9" name="Oval 133"/>
            <p:cNvSpPr>
              <a:spLocks noChangeArrowheads="1"/>
            </p:cNvSpPr>
            <p:nvPr/>
          </p:nvSpPr>
          <p:spPr bwMode="auto">
            <a:xfrm>
              <a:off x="3893" y="2451"/>
              <a:ext cx="23" cy="24"/>
            </a:xfrm>
            <a:prstGeom prst="ellipse">
              <a:avLst/>
            </a:pr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0" name="Oval 134"/>
            <p:cNvSpPr>
              <a:spLocks noChangeArrowheads="1"/>
            </p:cNvSpPr>
            <p:nvPr/>
          </p:nvSpPr>
          <p:spPr bwMode="auto">
            <a:xfrm>
              <a:off x="3893" y="2630"/>
              <a:ext cx="23" cy="23"/>
            </a:xfrm>
            <a:prstGeom prst="ellipse">
              <a:avLst/>
            </a:pr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1" name="Oval 135"/>
            <p:cNvSpPr>
              <a:spLocks noChangeArrowheads="1"/>
            </p:cNvSpPr>
            <p:nvPr/>
          </p:nvSpPr>
          <p:spPr bwMode="auto">
            <a:xfrm>
              <a:off x="3893" y="2810"/>
              <a:ext cx="23" cy="24"/>
            </a:xfrm>
            <a:prstGeom prst="ellipse">
              <a:avLst/>
            </a:pr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2" name="Freeform 136"/>
            <p:cNvSpPr>
              <a:spLocks/>
            </p:cNvSpPr>
            <p:nvPr/>
          </p:nvSpPr>
          <p:spPr bwMode="auto">
            <a:xfrm>
              <a:off x="3959" y="2523"/>
              <a:ext cx="112" cy="124"/>
            </a:xfrm>
            <a:custGeom>
              <a:avLst/>
              <a:gdLst>
                <a:gd name="T0" fmla="*/ 0 w 1560"/>
                <a:gd name="T1" fmla="*/ 0 h 1737"/>
                <a:gd name="T2" fmla="*/ 718 w 1560"/>
                <a:gd name="T3" fmla="*/ 0 h 1737"/>
                <a:gd name="T4" fmla="*/ 842 w 1560"/>
                <a:gd name="T5" fmla="*/ 0 h 1737"/>
                <a:gd name="T6" fmla="*/ 1560 w 1560"/>
                <a:gd name="T7" fmla="*/ 0 h 1737"/>
                <a:gd name="T8" fmla="*/ 810 w 1560"/>
                <a:gd name="T9" fmla="*/ 1731 h 1737"/>
                <a:gd name="T10" fmla="*/ 0 w 1560"/>
                <a:gd name="T11" fmla="*/ 0 h 1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60" h="1737">
                  <a:moveTo>
                    <a:pt x="0" y="0"/>
                  </a:moveTo>
                  <a:lnTo>
                    <a:pt x="718" y="0"/>
                  </a:lnTo>
                  <a:lnTo>
                    <a:pt x="842" y="0"/>
                  </a:lnTo>
                  <a:lnTo>
                    <a:pt x="1560" y="0"/>
                  </a:lnTo>
                  <a:cubicBezTo>
                    <a:pt x="1560" y="1185"/>
                    <a:pt x="1550" y="1725"/>
                    <a:pt x="810" y="1731"/>
                  </a:cubicBezTo>
                  <a:cubicBezTo>
                    <a:pt x="61" y="1737"/>
                    <a:pt x="0" y="1124"/>
                    <a:pt x="0" y="0"/>
                  </a:cubicBezTo>
                  <a:close/>
                </a:path>
              </a:pathLst>
            </a:custGeom>
            <a:solidFill>
              <a:srgbClr val="90A2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3" name="Freeform 137"/>
            <p:cNvSpPr>
              <a:spLocks/>
            </p:cNvSpPr>
            <p:nvPr/>
          </p:nvSpPr>
          <p:spPr bwMode="auto">
            <a:xfrm>
              <a:off x="3414" y="3718"/>
              <a:ext cx="389" cy="105"/>
            </a:xfrm>
            <a:custGeom>
              <a:avLst/>
              <a:gdLst>
                <a:gd name="T0" fmla="*/ 5231 w 5438"/>
                <a:gd name="T1" fmla="*/ 145 h 1473"/>
                <a:gd name="T2" fmla="*/ 4625 w 5438"/>
                <a:gd name="T3" fmla="*/ 305 h 1473"/>
                <a:gd name="T4" fmla="*/ 4172 w 5438"/>
                <a:gd name="T5" fmla="*/ 102 h 1473"/>
                <a:gd name="T6" fmla="*/ 5219 w 5438"/>
                <a:gd name="T7" fmla="*/ 1035 h 1473"/>
                <a:gd name="T8" fmla="*/ 5231 w 5438"/>
                <a:gd name="T9" fmla="*/ 145 h 1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38" h="1473">
                  <a:moveTo>
                    <a:pt x="5231" y="145"/>
                  </a:moveTo>
                  <a:cubicBezTo>
                    <a:pt x="5103" y="19"/>
                    <a:pt x="4982" y="305"/>
                    <a:pt x="4625" y="305"/>
                  </a:cubicBezTo>
                  <a:cubicBezTo>
                    <a:pt x="4303" y="305"/>
                    <a:pt x="4457" y="0"/>
                    <a:pt x="4172" y="102"/>
                  </a:cubicBezTo>
                  <a:cubicBezTo>
                    <a:pt x="0" y="1473"/>
                    <a:pt x="5089" y="1158"/>
                    <a:pt x="5219" y="1035"/>
                  </a:cubicBezTo>
                  <a:cubicBezTo>
                    <a:pt x="5438" y="831"/>
                    <a:pt x="5320" y="318"/>
                    <a:pt x="5231" y="145"/>
                  </a:cubicBezTo>
                  <a:close/>
                </a:path>
              </a:pathLst>
            </a:cu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4" name="Freeform 138"/>
            <p:cNvSpPr>
              <a:spLocks/>
            </p:cNvSpPr>
            <p:nvPr/>
          </p:nvSpPr>
          <p:spPr bwMode="auto">
            <a:xfrm>
              <a:off x="3766" y="2268"/>
              <a:ext cx="210" cy="58"/>
            </a:xfrm>
            <a:custGeom>
              <a:avLst/>
              <a:gdLst>
                <a:gd name="T0" fmla="*/ 2908 w 2940"/>
                <a:gd name="T1" fmla="*/ 523 h 811"/>
                <a:gd name="T2" fmla="*/ 33 w 2940"/>
                <a:gd name="T3" fmla="*/ 568 h 811"/>
                <a:gd name="T4" fmla="*/ 0 w 2940"/>
                <a:gd name="T5" fmla="*/ 134 h 811"/>
                <a:gd name="T6" fmla="*/ 1458 w 2940"/>
                <a:gd name="T7" fmla="*/ 19 h 811"/>
                <a:gd name="T8" fmla="*/ 2940 w 2940"/>
                <a:gd name="T9" fmla="*/ 118 h 811"/>
                <a:gd name="T10" fmla="*/ 2908 w 2940"/>
                <a:gd name="T11" fmla="*/ 523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40" h="811">
                  <a:moveTo>
                    <a:pt x="2908" y="523"/>
                  </a:moveTo>
                  <a:cubicBezTo>
                    <a:pt x="2004" y="769"/>
                    <a:pt x="1053" y="811"/>
                    <a:pt x="33" y="568"/>
                  </a:cubicBezTo>
                  <a:cubicBezTo>
                    <a:pt x="40" y="435"/>
                    <a:pt x="31" y="258"/>
                    <a:pt x="0" y="134"/>
                  </a:cubicBezTo>
                  <a:cubicBezTo>
                    <a:pt x="393" y="123"/>
                    <a:pt x="918" y="38"/>
                    <a:pt x="1458" y="19"/>
                  </a:cubicBezTo>
                  <a:cubicBezTo>
                    <a:pt x="1980" y="0"/>
                    <a:pt x="2518" y="85"/>
                    <a:pt x="2940" y="118"/>
                  </a:cubicBezTo>
                  <a:cubicBezTo>
                    <a:pt x="2921" y="230"/>
                    <a:pt x="2910" y="399"/>
                    <a:pt x="2908" y="523"/>
                  </a:cubicBezTo>
                  <a:close/>
                </a:path>
              </a:pathLst>
            </a:custGeom>
            <a:solidFill>
              <a:srgbClr val="E8A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5" name="Freeform 139"/>
            <p:cNvSpPr>
              <a:spLocks/>
            </p:cNvSpPr>
            <p:nvPr/>
          </p:nvSpPr>
          <p:spPr bwMode="auto">
            <a:xfrm>
              <a:off x="4250" y="1565"/>
              <a:ext cx="159" cy="383"/>
            </a:xfrm>
            <a:custGeom>
              <a:avLst/>
              <a:gdLst>
                <a:gd name="T0" fmla="*/ 0 w 2216"/>
                <a:gd name="T1" fmla="*/ 4784 h 5367"/>
                <a:gd name="T2" fmla="*/ 194 w 2216"/>
                <a:gd name="T3" fmla="*/ 1660 h 5367"/>
                <a:gd name="T4" fmla="*/ 2186 w 2216"/>
                <a:gd name="T5" fmla="*/ 1931 h 5367"/>
                <a:gd name="T6" fmla="*/ 0 w 2216"/>
                <a:gd name="T7" fmla="*/ 4784 h 5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16" h="5367">
                  <a:moveTo>
                    <a:pt x="0" y="4784"/>
                  </a:moveTo>
                  <a:lnTo>
                    <a:pt x="194" y="1660"/>
                  </a:lnTo>
                  <a:cubicBezTo>
                    <a:pt x="61" y="886"/>
                    <a:pt x="2216" y="0"/>
                    <a:pt x="2186" y="1931"/>
                  </a:cubicBezTo>
                  <a:cubicBezTo>
                    <a:pt x="2176" y="2596"/>
                    <a:pt x="578" y="5367"/>
                    <a:pt x="0" y="4784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6" name="Freeform 140"/>
            <p:cNvSpPr>
              <a:spLocks/>
            </p:cNvSpPr>
            <p:nvPr/>
          </p:nvSpPr>
          <p:spPr bwMode="auto">
            <a:xfrm>
              <a:off x="3328" y="1565"/>
              <a:ext cx="158" cy="383"/>
            </a:xfrm>
            <a:custGeom>
              <a:avLst/>
              <a:gdLst>
                <a:gd name="T0" fmla="*/ 2216 w 2216"/>
                <a:gd name="T1" fmla="*/ 4784 h 5367"/>
                <a:gd name="T2" fmla="*/ 2022 w 2216"/>
                <a:gd name="T3" fmla="*/ 1660 h 5367"/>
                <a:gd name="T4" fmla="*/ 30 w 2216"/>
                <a:gd name="T5" fmla="*/ 1931 h 5367"/>
                <a:gd name="T6" fmla="*/ 2216 w 2216"/>
                <a:gd name="T7" fmla="*/ 4784 h 5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16" h="5367">
                  <a:moveTo>
                    <a:pt x="2216" y="4784"/>
                  </a:moveTo>
                  <a:lnTo>
                    <a:pt x="2022" y="1660"/>
                  </a:lnTo>
                  <a:cubicBezTo>
                    <a:pt x="2156" y="886"/>
                    <a:pt x="0" y="0"/>
                    <a:pt x="30" y="1931"/>
                  </a:cubicBezTo>
                  <a:cubicBezTo>
                    <a:pt x="41" y="2596"/>
                    <a:pt x="1638" y="5367"/>
                    <a:pt x="2216" y="4784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7" name="Freeform 141"/>
            <p:cNvSpPr>
              <a:spLocks/>
            </p:cNvSpPr>
            <p:nvPr/>
          </p:nvSpPr>
          <p:spPr bwMode="auto">
            <a:xfrm>
              <a:off x="3433" y="1458"/>
              <a:ext cx="867" cy="845"/>
            </a:xfrm>
            <a:custGeom>
              <a:avLst/>
              <a:gdLst>
                <a:gd name="T0" fmla="*/ 936 w 12135"/>
                <a:gd name="T1" fmla="*/ 0 h 11837"/>
                <a:gd name="T2" fmla="*/ 11092 w 12135"/>
                <a:gd name="T3" fmla="*/ 0 h 11837"/>
                <a:gd name="T4" fmla="*/ 8588 w 12135"/>
                <a:gd name="T5" fmla="*/ 11521 h 11837"/>
                <a:gd name="T6" fmla="*/ 3552 w 12135"/>
                <a:gd name="T7" fmla="*/ 11452 h 11837"/>
                <a:gd name="T8" fmla="*/ 936 w 12135"/>
                <a:gd name="T9" fmla="*/ 0 h 118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35" h="11837">
                  <a:moveTo>
                    <a:pt x="936" y="0"/>
                  </a:moveTo>
                  <a:lnTo>
                    <a:pt x="11092" y="0"/>
                  </a:lnTo>
                  <a:cubicBezTo>
                    <a:pt x="12135" y="6439"/>
                    <a:pt x="11648" y="11295"/>
                    <a:pt x="8588" y="11521"/>
                  </a:cubicBezTo>
                  <a:cubicBezTo>
                    <a:pt x="4292" y="11837"/>
                    <a:pt x="7554" y="11825"/>
                    <a:pt x="3552" y="11452"/>
                  </a:cubicBezTo>
                  <a:cubicBezTo>
                    <a:pt x="426" y="11161"/>
                    <a:pt x="0" y="6329"/>
                    <a:pt x="936" y="0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8" name="Freeform 142"/>
            <p:cNvSpPr>
              <a:spLocks/>
            </p:cNvSpPr>
            <p:nvPr/>
          </p:nvSpPr>
          <p:spPr bwMode="auto">
            <a:xfrm>
              <a:off x="3348" y="1006"/>
              <a:ext cx="1029" cy="879"/>
            </a:xfrm>
            <a:custGeom>
              <a:avLst/>
              <a:gdLst>
                <a:gd name="T0" fmla="*/ 1779 w 14393"/>
                <a:gd name="T1" fmla="*/ 12315 h 12315"/>
                <a:gd name="T2" fmla="*/ 2547 w 14393"/>
                <a:gd name="T3" fmla="*/ 6998 h 12315"/>
                <a:gd name="T4" fmla="*/ 10256 w 14393"/>
                <a:gd name="T5" fmla="*/ 8671 h 12315"/>
                <a:gd name="T6" fmla="*/ 12046 w 14393"/>
                <a:gd name="T7" fmla="*/ 8028 h 12315"/>
                <a:gd name="T8" fmla="*/ 12030 w 14393"/>
                <a:gd name="T9" fmla="*/ 10667 h 12315"/>
                <a:gd name="T10" fmla="*/ 12696 w 14393"/>
                <a:gd name="T11" fmla="*/ 12277 h 12315"/>
                <a:gd name="T12" fmla="*/ 13388 w 14393"/>
                <a:gd name="T13" fmla="*/ 7485 h 12315"/>
                <a:gd name="T14" fmla="*/ 14393 w 14393"/>
                <a:gd name="T15" fmla="*/ 4375 h 12315"/>
                <a:gd name="T16" fmla="*/ 2170 w 14393"/>
                <a:gd name="T17" fmla="*/ 5516 h 12315"/>
                <a:gd name="T18" fmla="*/ 1779 w 14393"/>
                <a:gd name="T19" fmla="*/ 12315 h 12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393" h="12315">
                  <a:moveTo>
                    <a:pt x="1779" y="12315"/>
                  </a:moveTo>
                  <a:cubicBezTo>
                    <a:pt x="2579" y="11837"/>
                    <a:pt x="2547" y="8508"/>
                    <a:pt x="2547" y="6998"/>
                  </a:cubicBezTo>
                  <a:cubicBezTo>
                    <a:pt x="4205" y="8251"/>
                    <a:pt x="8189" y="9044"/>
                    <a:pt x="10256" y="8671"/>
                  </a:cubicBezTo>
                  <a:cubicBezTo>
                    <a:pt x="10872" y="8560"/>
                    <a:pt x="11487" y="8342"/>
                    <a:pt x="12046" y="8028"/>
                  </a:cubicBezTo>
                  <a:cubicBezTo>
                    <a:pt x="12046" y="8028"/>
                    <a:pt x="11878" y="9741"/>
                    <a:pt x="12030" y="10667"/>
                  </a:cubicBezTo>
                  <a:cubicBezTo>
                    <a:pt x="12207" y="11746"/>
                    <a:pt x="12696" y="12277"/>
                    <a:pt x="12696" y="12277"/>
                  </a:cubicBezTo>
                  <a:cubicBezTo>
                    <a:pt x="13159" y="11949"/>
                    <a:pt x="13279" y="8678"/>
                    <a:pt x="13388" y="7485"/>
                  </a:cubicBezTo>
                  <a:cubicBezTo>
                    <a:pt x="13454" y="6766"/>
                    <a:pt x="14286" y="7149"/>
                    <a:pt x="14393" y="4375"/>
                  </a:cubicBezTo>
                  <a:cubicBezTo>
                    <a:pt x="10071" y="6465"/>
                    <a:pt x="3821" y="0"/>
                    <a:pt x="2170" y="5516"/>
                  </a:cubicBezTo>
                  <a:cubicBezTo>
                    <a:pt x="1979" y="6155"/>
                    <a:pt x="0" y="6681"/>
                    <a:pt x="1779" y="12315"/>
                  </a:cubicBezTo>
                  <a:close/>
                </a:path>
              </a:pathLst>
            </a:cu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9" name="Oval 143"/>
            <p:cNvSpPr>
              <a:spLocks noChangeArrowheads="1"/>
            </p:cNvSpPr>
            <p:nvPr/>
          </p:nvSpPr>
          <p:spPr bwMode="auto">
            <a:xfrm>
              <a:off x="3633" y="1672"/>
              <a:ext cx="195" cy="19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0" name="Oval 144"/>
            <p:cNvSpPr>
              <a:spLocks noChangeArrowheads="1"/>
            </p:cNvSpPr>
            <p:nvPr/>
          </p:nvSpPr>
          <p:spPr bwMode="auto">
            <a:xfrm>
              <a:off x="3685" y="1728"/>
              <a:ext cx="89" cy="89"/>
            </a:xfrm>
            <a:prstGeom prst="ellipse">
              <a:avLst/>
            </a:pr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1" name="Oval 145"/>
            <p:cNvSpPr>
              <a:spLocks noChangeArrowheads="1"/>
            </p:cNvSpPr>
            <p:nvPr/>
          </p:nvSpPr>
          <p:spPr bwMode="auto">
            <a:xfrm>
              <a:off x="3679" y="1744"/>
              <a:ext cx="41" cy="41"/>
            </a:xfrm>
            <a:prstGeom prst="ellipse">
              <a:avLst/>
            </a:prstGeom>
            <a:solidFill>
              <a:srgbClr val="FFFFFF"/>
            </a:solidFill>
            <a:ln w="11113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2" name="Freeform 146"/>
            <p:cNvSpPr>
              <a:spLocks/>
            </p:cNvSpPr>
            <p:nvPr/>
          </p:nvSpPr>
          <p:spPr bwMode="auto">
            <a:xfrm>
              <a:off x="3635" y="1672"/>
              <a:ext cx="191" cy="78"/>
            </a:xfrm>
            <a:custGeom>
              <a:avLst/>
              <a:gdLst>
                <a:gd name="T0" fmla="*/ 0 w 2667"/>
                <a:gd name="T1" fmla="*/ 1090 h 1090"/>
                <a:gd name="T2" fmla="*/ 2667 w 2667"/>
                <a:gd name="T3" fmla="*/ 1090 h 1090"/>
                <a:gd name="T4" fmla="*/ 1334 w 2667"/>
                <a:gd name="T5" fmla="*/ 0 h 1090"/>
                <a:gd name="T6" fmla="*/ 0 w 2667"/>
                <a:gd name="T7" fmla="*/ 1090 h 1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67" h="1090">
                  <a:moveTo>
                    <a:pt x="0" y="1090"/>
                  </a:moveTo>
                  <a:lnTo>
                    <a:pt x="2667" y="1090"/>
                  </a:lnTo>
                  <a:cubicBezTo>
                    <a:pt x="2542" y="468"/>
                    <a:pt x="1992" y="0"/>
                    <a:pt x="1334" y="0"/>
                  </a:cubicBezTo>
                  <a:cubicBezTo>
                    <a:pt x="675" y="0"/>
                    <a:pt x="126" y="468"/>
                    <a:pt x="0" y="1090"/>
                  </a:cubicBezTo>
                  <a:close/>
                </a:path>
              </a:pathLst>
            </a:custGeom>
            <a:solidFill>
              <a:srgbClr val="E8A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3" name="Oval 147"/>
            <p:cNvSpPr>
              <a:spLocks noChangeArrowheads="1"/>
            </p:cNvSpPr>
            <p:nvPr/>
          </p:nvSpPr>
          <p:spPr bwMode="auto">
            <a:xfrm>
              <a:off x="3908" y="1672"/>
              <a:ext cx="195" cy="19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4" name="Oval 148"/>
            <p:cNvSpPr>
              <a:spLocks noChangeArrowheads="1"/>
            </p:cNvSpPr>
            <p:nvPr/>
          </p:nvSpPr>
          <p:spPr bwMode="auto">
            <a:xfrm>
              <a:off x="3960" y="1728"/>
              <a:ext cx="89" cy="89"/>
            </a:xfrm>
            <a:prstGeom prst="ellipse">
              <a:avLst/>
            </a:pr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5" name="Oval 149"/>
            <p:cNvSpPr>
              <a:spLocks noChangeArrowheads="1"/>
            </p:cNvSpPr>
            <p:nvPr/>
          </p:nvSpPr>
          <p:spPr bwMode="auto">
            <a:xfrm>
              <a:off x="3954" y="1744"/>
              <a:ext cx="41" cy="41"/>
            </a:xfrm>
            <a:prstGeom prst="ellipse">
              <a:avLst/>
            </a:prstGeom>
            <a:solidFill>
              <a:srgbClr val="FFFFFF"/>
            </a:solidFill>
            <a:ln w="11113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6" name="Freeform 150"/>
            <p:cNvSpPr>
              <a:spLocks/>
            </p:cNvSpPr>
            <p:nvPr/>
          </p:nvSpPr>
          <p:spPr bwMode="auto">
            <a:xfrm>
              <a:off x="3910" y="1672"/>
              <a:ext cx="191" cy="78"/>
            </a:xfrm>
            <a:custGeom>
              <a:avLst/>
              <a:gdLst>
                <a:gd name="T0" fmla="*/ 0 w 2667"/>
                <a:gd name="T1" fmla="*/ 1090 h 1090"/>
                <a:gd name="T2" fmla="*/ 2667 w 2667"/>
                <a:gd name="T3" fmla="*/ 1090 h 1090"/>
                <a:gd name="T4" fmla="*/ 1334 w 2667"/>
                <a:gd name="T5" fmla="*/ 0 h 1090"/>
                <a:gd name="T6" fmla="*/ 0 w 2667"/>
                <a:gd name="T7" fmla="*/ 1090 h 1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67" h="1090">
                  <a:moveTo>
                    <a:pt x="0" y="1090"/>
                  </a:moveTo>
                  <a:lnTo>
                    <a:pt x="2667" y="1090"/>
                  </a:lnTo>
                  <a:cubicBezTo>
                    <a:pt x="2542" y="468"/>
                    <a:pt x="1992" y="0"/>
                    <a:pt x="1334" y="0"/>
                  </a:cubicBezTo>
                  <a:cubicBezTo>
                    <a:pt x="675" y="0"/>
                    <a:pt x="126" y="468"/>
                    <a:pt x="0" y="1090"/>
                  </a:cubicBezTo>
                  <a:close/>
                </a:path>
              </a:pathLst>
            </a:custGeom>
            <a:solidFill>
              <a:srgbClr val="E8A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7" name="Freeform 151"/>
            <p:cNvSpPr>
              <a:spLocks/>
            </p:cNvSpPr>
            <p:nvPr/>
          </p:nvSpPr>
          <p:spPr bwMode="auto">
            <a:xfrm>
              <a:off x="3763" y="1631"/>
              <a:ext cx="373" cy="62"/>
            </a:xfrm>
            <a:custGeom>
              <a:avLst/>
              <a:gdLst>
                <a:gd name="T0" fmla="*/ 4970 w 5226"/>
                <a:gd name="T1" fmla="*/ 402 h 868"/>
                <a:gd name="T2" fmla="*/ 5214 w 5226"/>
                <a:gd name="T3" fmla="*/ 0 h 868"/>
                <a:gd name="T4" fmla="*/ 3717 w 5226"/>
                <a:gd name="T5" fmla="*/ 833 h 868"/>
                <a:gd name="T6" fmla="*/ 5226 w 5226"/>
                <a:gd name="T7" fmla="*/ 431 h 868"/>
                <a:gd name="T8" fmla="*/ 4970 w 5226"/>
                <a:gd name="T9" fmla="*/ 402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26" h="868">
                  <a:moveTo>
                    <a:pt x="4970" y="402"/>
                  </a:moveTo>
                  <a:cubicBezTo>
                    <a:pt x="4970" y="402"/>
                    <a:pt x="5140" y="263"/>
                    <a:pt x="5214" y="0"/>
                  </a:cubicBezTo>
                  <a:cubicBezTo>
                    <a:pt x="3598" y="585"/>
                    <a:pt x="0" y="502"/>
                    <a:pt x="3717" y="833"/>
                  </a:cubicBezTo>
                  <a:cubicBezTo>
                    <a:pt x="4110" y="868"/>
                    <a:pt x="5033" y="862"/>
                    <a:pt x="5226" y="431"/>
                  </a:cubicBezTo>
                  <a:cubicBezTo>
                    <a:pt x="5226" y="431"/>
                    <a:pt x="4970" y="402"/>
                    <a:pt x="4970" y="402"/>
                  </a:cubicBezTo>
                  <a:close/>
                </a:path>
              </a:pathLst>
            </a:cu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8" name="Freeform 152"/>
            <p:cNvSpPr>
              <a:spLocks/>
            </p:cNvSpPr>
            <p:nvPr/>
          </p:nvSpPr>
          <p:spPr bwMode="auto">
            <a:xfrm>
              <a:off x="3614" y="1586"/>
              <a:ext cx="212" cy="122"/>
            </a:xfrm>
            <a:custGeom>
              <a:avLst/>
              <a:gdLst>
                <a:gd name="T0" fmla="*/ 309 w 2975"/>
                <a:gd name="T1" fmla="*/ 1270 h 1710"/>
                <a:gd name="T2" fmla="*/ 2975 w 2975"/>
                <a:gd name="T3" fmla="*/ 1710 h 1710"/>
                <a:gd name="T4" fmla="*/ 0 w 2975"/>
                <a:gd name="T5" fmla="*/ 1003 h 1710"/>
                <a:gd name="T6" fmla="*/ 482 w 2975"/>
                <a:gd name="T7" fmla="*/ 982 h 1710"/>
                <a:gd name="T8" fmla="*/ 309 w 2975"/>
                <a:gd name="T9" fmla="*/ 1270 h 1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5" h="1710">
                  <a:moveTo>
                    <a:pt x="309" y="1270"/>
                  </a:moveTo>
                  <a:cubicBezTo>
                    <a:pt x="2237" y="369"/>
                    <a:pt x="2602" y="1657"/>
                    <a:pt x="2975" y="1710"/>
                  </a:cubicBezTo>
                  <a:cubicBezTo>
                    <a:pt x="2776" y="215"/>
                    <a:pt x="902" y="0"/>
                    <a:pt x="0" y="1003"/>
                  </a:cubicBezTo>
                  <a:cubicBezTo>
                    <a:pt x="167" y="1092"/>
                    <a:pt x="304" y="982"/>
                    <a:pt x="482" y="982"/>
                  </a:cubicBezTo>
                  <a:cubicBezTo>
                    <a:pt x="382" y="989"/>
                    <a:pt x="309" y="1270"/>
                    <a:pt x="309" y="1270"/>
                  </a:cubicBezTo>
                  <a:close/>
                </a:path>
              </a:pathLst>
            </a:cu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9" name="Freeform 153"/>
            <p:cNvSpPr>
              <a:spLocks/>
            </p:cNvSpPr>
            <p:nvPr/>
          </p:nvSpPr>
          <p:spPr bwMode="auto">
            <a:xfrm>
              <a:off x="3806" y="1963"/>
              <a:ext cx="135" cy="74"/>
            </a:xfrm>
            <a:custGeom>
              <a:avLst/>
              <a:gdLst>
                <a:gd name="T0" fmla="*/ 1898 w 1898"/>
                <a:gd name="T1" fmla="*/ 47 h 1039"/>
                <a:gd name="T2" fmla="*/ 32 w 1898"/>
                <a:gd name="T3" fmla="*/ 65 h 1039"/>
                <a:gd name="T4" fmla="*/ 1898 w 1898"/>
                <a:gd name="T5" fmla="*/ 47 h 1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98" h="1039">
                  <a:moveTo>
                    <a:pt x="1898" y="47"/>
                  </a:moveTo>
                  <a:cubicBezTo>
                    <a:pt x="1647" y="694"/>
                    <a:pt x="502" y="1039"/>
                    <a:pt x="32" y="65"/>
                  </a:cubicBezTo>
                  <a:cubicBezTo>
                    <a:pt x="0" y="0"/>
                    <a:pt x="896" y="848"/>
                    <a:pt x="1898" y="47"/>
                  </a:cubicBezTo>
                  <a:close/>
                </a:path>
              </a:pathLst>
            </a:custGeom>
            <a:solidFill>
              <a:srgbClr val="E8A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0" name="Freeform 154"/>
            <p:cNvSpPr>
              <a:spLocks/>
            </p:cNvSpPr>
            <p:nvPr/>
          </p:nvSpPr>
          <p:spPr bwMode="auto">
            <a:xfrm>
              <a:off x="3803" y="2093"/>
              <a:ext cx="184" cy="106"/>
            </a:xfrm>
            <a:custGeom>
              <a:avLst/>
              <a:gdLst>
                <a:gd name="T0" fmla="*/ 0 w 2572"/>
                <a:gd name="T1" fmla="*/ 526 h 1488"/>
                <a:gd name="T2" fmla="*/ 2484 w 2572"/>
                <a:gd name="T3" fmla="*/ 96 h 1488"/>
                <a:gd name="T4" fmla="*/ 0 w 2572"/>
                <a:gd name="T5" fmla="*/ 526 h 1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72" h="1488">
                  <a:moveTo>
                    <a:pt x="0" y="526"/>
                  </a:moveTo>
                  <a:cubicBezTo>
                    <a:pt x="1238" y="1281"/>
                    <a:pt x="2393" y="0"/>
                    <a:pt x="2484" y="96"/>
                  </a:cubicBezTo>
                  <a:cubicBezTo>
                    <a:pt x="2572" y="188"/>
                    <a:pt x="1201" y="1488"/>
                    <a:pt x="0" y="526"/>
                  </a:cubicBezTo>
                  <a:close/>
                </a:path>
              </a:pathLst>
            </a:cu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1" name="Freeform 155"/>
            <p:cNvSpPr>
              <a:spLocks/>
            </p:cNvSpPr>
            <p:nvPr/>
          </p:nvSpPr>
          <p:spPr bwMode="auto">
            <a:xfrm>
              <a:off x="3285" y="1672"/>
              <a:ext cx="151" cy="173"/>
            </a:xfrm>
            <a:custGeom>
              <a:avLst/>
              <a:gdLst>
                <a:gd name="T0" fmla="*/ 2120 w 2120"/>
                <a:gd name="T1" fmla="*/ 2421 h 2421"/>
                <a:gd name="T2" fmla="*/ 1828 w 2120"/>
                <a:gd name="T3" fmla="*/ 0 h 2421"/>
                <a:gd name="T4" fmla="*/ 2120 w 2120"/>
                <a:gd name="T5" fmla="*/ 2421 h 2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20" h="2421">
                  <a:moveTo>
                    <a:pt x="2120" y="2421"/>
                  </a:moveTo>
                  <a:cubicBezTo>
                    <a:pt x="494" y="148"/>
                    <a:pt x="1189" y="480"/>
                    <a:pt x="1828" y="0"/>
                  </a:cubicBezTo>
                  <a:cubicBezTo>
                    <a:pt x="0" y="120"/>
                    <a:pt x="1773" y="2203"/>
                    <a:pt x="2120" y="2421"/>
                  </a:cubicBezTo>
                  <a:close/>
                </a:path>
              </a:pathLst>
            </a:custGeom>
            <a:solidFill>
              <a:srgbClr val="E8A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2" name="Freeform 156"/>
            <p:cNvSpPr>
              <a:spLocks/>
            </p:cNvSpPr>
            <p:nvPr/>
          </p:nvSpPr>
          <p:spPr bwMode="auto">
            <a:xfrm>
              <a:off x="3372" y="1733"/>
              <a:ext cx="58" cy="28"/>
            </a:xfrm>
            <a:custGeom>
              <a:avLst/>
              <a:gdLst>
                <a:gd name="T0" fmla="*/ 810 w 810"/>
                <a:gd name="T1" fmla="*/ 334 h 398"/>
                <a:gd name="T2" fmla="*/ 45 w 810"/>
                <a:gd name="T3" fmla="*/ 398 h 398"/>
                <a:gd name="T4" fmla="*/ 0 w 810"/>
                <a:gd name="T5" fmla="*/ 303 h 398"/>
                <a:gd name="T6" fmla="*/ 810 w 810"/>
                <a:gd name="T7" fmla="*/ 334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0" h="398">
                  <a:moveTo>
                    <a:pt x="810" y="334"/>
                  </a:moveTo>
                  <a:cubicBezTo>
                    <a:pt x="648" y="218"/>
                    <a:pt x="481" y="214"/>
                    <a:pt x="45" y="398"/>
                  </a:cubicBezTo>
                  <a:lnTo>
                    <a:pt x="0" y="303"/>
                  </a:lnTo>
                  <a:cubicBezTo>
                    <a:pt x="190" y="104"/>
                    <a:pt x="728" y="0"/>
                    <a:pt x="810" y="334"/>
                  </a:cubicBezTo>
                  <a:close/>
                </a:path>
              </a:pathLst>
            </a:custGeom>
            <a:solidFill>
              <a:srgbClr val="E8A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3" name="Freeform 157"/>
            <p:cNvSpPr>
              <a:spLocks/>
            </p:cNvSpPr>
            <p:nvPr/>
          </p:nvSpPr>
          <p:spPr bwMode="auto">
            <a:xfrm>
              <a:off x="4299" y="1672"/>
              <a:ext cx="151" cy="173"/>
            </a:xfrm>
            <a:custGeom>
              <a:avLst/>
              <a:gdLst>
                <a:gd name="T0" fmla="*/ 0 w 2120"/>
                <a:gd name="T1" fmla="*/ 2421 h 2421"/>
                <a:gd name="T2" fmla="*/ 292 w 2120"/>
                <a:gd name="T3" fmla="*/ 0 h 2421"/>
                <a:gd name="T4" fmla="*/ 0 w 2120"/>
                <a:gd name="T5" fmla="*/ 2421 h 2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20" h="2421">
                  <a:moveTo>
                    <a:pt x="0" y="2421"/>
                  </a:moveTo>
                  <a:cubicBezTo>
                    <a:pt x="1626" y="148"/>
                    <a:pt x="931" y="480"/>
                    <a:pt x="292" y="0"/>
                  </a:cubicBezTo>
                  <a:cubicBezTo>
                    <a:pt x="2120" y="120"/>
                    <a:pt x="347" y="2203"/>
                    <a:pt x="0" y="2421"/>
                  </a:cubicBezTo>
                  <a:close/>
                </a:path>
              </a:pathLst>
            </a:custGeom>
            <a:solidFill>
              <a:srgbClr val="E8A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4" name="Freeform 158"/>
            <p:cNvSpPr>
              <a:spLocks/>
            </p:cNvSpPr>
            <p:nvPr/>
          </p:nvSpPr>
          <p:spPr bwMode="auto">
            <a:xfrm>
              <a:off x="4304" y="1733"/>
              <a:ext cx="58" cy="28"/>
            </a:xfrm>
            <a:custGeom>
              <a:avLst/>
              <a:gdLst>
                <a:gd name="T0" fmla="*/ 0 w 811"/>
                <a:gd name="T1" fmla="*/ 334 h 398"/>
                <a:gd name="T2" fmla="*/ 765 w 811"/>
                <a:gd name="T3" fmla="*/ 398 h 398"/>
                <a:gd name="T4" fmla="*/ 811 w 811"/>
                <a:gd name="T5" fmla="*/ 303 h 398"/>
                <a:gd name="T6" fmla="*/ 0 w 811"/>
                <a:gd name="T7" fmla="*/ 334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1" h="398">
                  <a:moveTo>
                    <a:pt x="0" y="334"/>
                  </a:moveTo>
                  <a:cubicBezTo>
                    <a:pt x="163" y="218"/>
                    <a:pt x="329" y="214"/>
                    <a:pt x="765" y="398"/>
                  </a:cubicBezTo>
                  <a:lnTo>
                    <a:pt x="811" y="303"/>
                  </a:lnTo>
                  <a:cubicBezTo>
                    <a:pt x="620" y="104"/>
                    <a:pt x="82" y="0"/>
                    <a:pt x="0" y="334"/>
                  </a:cubicBezTo>
                  <a:close/>
                </a:path>
              </a:pathLst>
            </a:custGeom>
            <a:solidFill>
              <a:srgbClr val="E8A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5" name="Freeform 159"/>
            <p:cNvSpPr>
              <a:spLocks/>
            </p:cNvSpPr>
            <p:nvPr/>
          </p:nvSpPr>
          <p:spPr bwMode="auto">
            <a:xfrm>
              <a:off x="3537" y="1407"/>
              <a:ext cx="817" cy="254"/>
            </a:xfrm>
            <a:custGeom>
              <a:avLst/>
              <a:gdLst>
                <a:gd name="T0" fmla="*/ 0 w 11421"/>
                <a:gd name="T1" fmla="*/ 370 h 3560"/>
                <a:gd name="T2" fmla="*/ 11316 w 11421"/>
                <a:gd name="T3" fmla="*/ 31 h 3560"/>
                <a:gd name="T4" fmla="*/ 10837 w 11421"/>
                <a:gd name="T5" fmla="*/ 917 h 3560"/>
                <a:gd name="T6" fmla="*/ 0 w 11421"/>
                <a:gd name="T7" fmla="*/ 370 h 3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421" h="3560">
                  <a:moveTo>
                    <a:pt x="0" y="370"/>
                  </a:moveTo>
                  <a:cubicBezTo>
                    <a:pt x="7610" y="3428"/>
                    <a:pt x="11218" y="0"/>
                    <a:pt x="11316" y="31"/>
                  </a:cubicBezTo>
                  <a:cubicBezTo>
                    <a:pt x="11421" y="64"/>
                    <a:pt x="11208" y="415"/>
                    <a:pt x="10837" y="917"/>
                  </a:cubicBezTo>
                  <a:cubicBezTo>
                    <a:pt x="8887" y="3560"/>
                    <a:pt x="1249" y="2542"/>
                    <a:pt x="0" y="370"/>
                  </a:cubicBezTo>
                  <a:close/>
                </a:path>
              </a:pathLst>
            </a:custGeom>
            <a:solidFill>
              <a:srgbClr val="7E4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6" name="Freeform 160"/>
            <p:cNvSpPr>
              <a:spLocks/>
            </p:cNvSpPr>
            <p:nvPr/>
          </p:nvSpPr>
          <p:spPr bwMode="auto">
            <a:xfrm>
              <a:off x="3748" y="2227"/>
              <a:ext cx="241" cy="138"/>
            </a:xfrm>
            <a:custGeom>
              <a:avLst/>
              <a:gdLst>
                <a:gd name="T0" fmla="*/ 0 w 3372"/>
                <a:gd name="T1" fmla="*/ 0 h 1942"/>
                <a:gd name="T2" fmla="*/ 3372 w 3372"/>
                <a:gd name="T3" fmla="*/ 0 h 1942"/>
                <a:gd name="T4" fmla="*/ 3372 w 3372"/>
                <a:gd name="T5" fmla="*/ 1942 h 1942"/>
                <a:gd name="T6" fmla="*/ 0 w 3372"/>
                <a:gd name="T7" fmla="*/ 1942 h 1942"/>
                <a:gd name="T8" fmla="*/ 0 w 3372"/>
                <a:gd name="T9" fmla="*/ 0 h 19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72" h="1942">
                  <a:moveTo>
                    <a:pt x="0" y="0"/>
                  </a:moveTo>
                  <a:cubicBezTo>
                    <a:pt x="1124" y="0"/>
                    <a:pt x="2248" y="0"/>
                    <a:pt x="3372" y="0"/>
                  </a:cubicBezTo>
                  <a:cubicBezTo>
                    <a:pt x="3148" y="664"/>
                    <a:pt x="3035" y="1320"/>
                    <a:pt x="3372" y="1942"/>
                  </a:cubicBezTo>
                  <a:cubicBezTo>
                    <a:pt x="2248" y="1942"/>
                    <a:pt x="1124" y="1942"/>
                    <a:pt x="0" y="1942"/>
                  </a:cubicBezTo>
                  <a:cubicBezTo>
                    <a:pt x="401" y="1383"/>
                    <a:pt x="363" y="727"/>
                    <a:pt x="0" y="0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7" name="Freeform 167"/>
            <p:cNvSpPr>
              <a:spLocks/>
            </p:cNvSpPr>
            <p:nvPr/>
          </p:nvSpPr>
          <p:spPr bwMode="auto">
            <a:xfrm>
              <a:off x="3652" y="3001"/>
              <a:ext cx="72" cy="71"/>
            </a:xfrm>
            <a:custGeom>
              <a:avLst/>
              <a:gdLst>
                <a:gd name="T0" fmla="*/ 882 w 1005"/>
                <a:gd name="T1" fmla="*/ 150 h 999"/>
                <a:gd name="T2" fmla="*/ 468 w 1005"/>
                <a:gd name="T3" fmla="*/ 0 h 999"/>
                <a:gd name="T4" fmla="*/ 0 w 1005"/>
                <a:gd name="T5" fmla="*/ 711 h 999"/>
                <a:gd name="T6" fmla="*/ 180 w 1005"/>
                <a:gd name="T7" fmla="*/ 942 h 999"/>
                <a:gd name="T8" fmla="*/ 882 w 1005"/>
                <a:gd name="T9" fmla="*/ 150 h 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5" h="999">
                  <a:moveTo>
                    <a:pt x="882" y="150"/>
                  </a:moveTo>
                  <a:lnTo>
                    <a:pt x="468" y="0"/>
                  </a:lnTo>
                  <a:lnTo>
                    <a:pt x="0" y="711"/>
                  </a:lnTo>
                  <a:lnTo>
                    <a:pt x="180" y="942"/>
                  </a:lnTo>
                  <a:cubicBezTo>
                    <a:pt x="365" y="999"/>
                    <a:pt x="1005" y="188"/>
                    <a:pt x="882" y="150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8" name="Freeform 169"/>
            <p:cNvSpPr>
              <a:spLocks/>
            </p:cNvSpPr>
            <p:nvPr/>
          </p:nvSpPr>
          <p:spPr bwMode="auto">
            <a:xfrm>
              <a:off x="4050" y="3001"/>
              <a:ext cx="72" cy="71"/>
            </a:xfrm>
            <a:custGeom>
              <a:avLst/>
              <a:gdLst>
                <a:gd name="T0" fmla="*/ 123 w 1005"/>
                <a:gd name="T1" fmla="*/ 150 h 999"/>
                <a:gd name="T2" fmla="*/ 537 w 1005"/>
                <a:gd name="T3" fmla="*/ 0 h 999"/>
                <a:gd name="T4" fmla="*/ 1005 w 1005"/>
                <a:gd name="T5" fmla="*/ 711 h 999"/>
                <a:gd name="T6" fmla="*/ 825 w 1005"/>
                <a:gd name="T7" fmla="*/ 942 h 999"/>
                <a:gd name="T8" fmla="*/ 123 w 1005"/>
                <a:gd name="T9" fmla="*/ 150 h 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5" h="999">
                  <a:moveTo>
                    <a:pt x="123" y="150"/>
                  </a:moveTo>
                  <a:lnTo>
                    <a:pt x="537" y="0"/>
                  </a:lnTo>
                  <a:lnTo>
                    <a:pt x="1005" y="711"/>
                  </a:lnTo>
                  <a:lnTo>
                    <a:pt x="825" y="942"/>
                  </a:lnTo>
                  <a:cubicBezTo>
                    <a:pt x="640" y="999"/>
                    <a:pt x="0" y="188"/>
                    <a:pt x="123" y="150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9" name="Line 171"/>
            <p:cNvSpPr>
              <a:spLocks noChangeShapeType="1"/>
            </p:cNvSpPr>
            <p:nvPr/>
          </p:nvSpPr>
          <p:spPr bwMode="auto">
            <a:xfrm>
              <a:off x="3879" y="2365"/>
              <a:ext cx="0" cy="638"/>
            </a:xfrm>
            <a:prstGeom prst="line">
              <a:avLst/>
            </a:prstGeom>
            <a:noFill/>
            <a:ln w="11113" cap="flat">
              <a:solidFill>
                <a:srgbClr val="24282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0" name="Freeform 172"/>
            <p:cNvSpPr>
              <a:spLocks/>
            </p:cNvSpPr>
            <p:nvPr/>
          </p:nvSpPr>
          <p:spPr bwMode="auto">
            <a:xfrm>
              <a:off x="3717" y="2304"/>
              <a:ext cx="319" cy="118"/>
            </a:xfrm>
            <a:custGeom>
              <a:avLst/>
              <a:gdLst>
                <a:gd name="T0" fmla="*/ 4407 w 4460"/>
                <a:gd name="T1" fmla="*/ 692 h 1645"/>
                <a:gd name="T2" fmla="*/ 17 w 4460"/>
                <a:gd name="T3" fmla="*/ 709 h 1645"/>
                <a:gd name="T4" fmla="*/ 2141 w 4460"/>
                <a:gd name="T5" fmla="*/ 441 h 1645"/>
                <a:gd name="T6" fmla="*/ 4407 w 4460"/>
                <a:gd name="T7" fmla="*/ 692 h 1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60" h="1645">
                  <a:moveTo>
                    <a:pt x="4407" y="692"/>
                  </a:moveTo>
                  <a:cubicBezTo>
                    <a:pt x="4337" y="1615"/>
                    <a:pt x="42" y="1645"/>
                    <a:pt x="17" y="709"/>
                  </a:cubicBezTo>
                  <a:cubicBezTo>
                    <a:pt x="0" y="55"/>
                    <a:pt x="1041" y="397"/>
                    <a:pt x="2141" y="441"/>
                  </a:cubicBezTo>
                  <a:cubicBezTo>
                    <a:pt x="3262" y="485"/>
                    <a:pt x="4460" y="0"/>
                    <a:pt x="4407" y="692"/>
                  </a:cubicBezTo>
                  <a:close/>
                </a:path>
              </a:pathLst>
            </a:custGeom>
            <a:solidFill>
              <a:srgbClr val="EEE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1" name="Freeform 173"/>
            <p:cNvSpPr>
              <a:spLocks/>
            </p:cNvSpPr>
            <p:nvPr/>
          </p:nvSpPr>
          <p:spPr bwMode="auto">
            <a:xfrm>
              <a:off x="3745" y="2354"/>
              <a:ext cx="69" cy="453"/>
            </a:xfrm>
            <a:custGeom>
              <a:avLst/>
              <a:gdLst>
                <a:gd name="T0" fmla="*/ 963 w 963"/>
                <a:gd name="T1" fmla="*/ 78 h 6350"/>
                <a:gd name="T2" fmla="*/ 20 w 963"/>
                <a:gd name="T3" fmla="*/ 0 h 6350"/>
                <a:gd name="T4" fmla="*/ 0 w 963"/>
                <a:gd name="T5" fmla="*/ 6299 h 6350"/>
                <a:gd name="T6" fmla="*/ 141 w 963"/>
                <a:gd name="T7" fmla="*/ 6235 h 6350"/>
                <a:gd name="T8" fmla="*/ 283 w 963"/>
                <a:gd name="T9" fmla="*/ 6338 h 6350"/>
                <a:gd name="T10" fmla="*/ 437 w 963"/>
                <a:gd name="T11" fmla="*/ 6235 h 6350"/>
                <a:gd name="T12" fmla="*/ 643 w 963"/>
                <a:gd name="T13" fmla="*/ 6350 h 6350"/>
                <a:gd name="T14" fmla="*/ 784 w 963"/>
                <a:gd name="T15" fmla="*/ 6235 h 6350"/>
                <a:gd name="T16" fmla="*/ 951 w 963"/>
                <a:gd name="T17" fmla="*/ 6338 h 6350"/>
                <a:gd name="T18" fmla="*/ 963 w 963"/>
                <a:gd name="T19" fmla="*/ 78 h 6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3" h="6350">
                  <a:moveTo>
                    <a:pt x="963" y="78"/>
                  </a:moveTo>
                  <a:lnTo>
                    <a:pt x="20" y="0"/>
                  </a:lnTo>
                  <a:lnTo>
                    <a:pt x="0" y="6299"/>
                  </a:lnTo>
                  <a:lnTo>
                    <a:pt x="141" y="6235"/>
                  </a:lnTo>
                  <a:lnTo>
                    <a:pt x="283" y="6338"/>
                  </a:lnTo>
                  <a:lnTo>
                    <a:pt x="437" y="6235"/>
                  </a:lnTo>
                  <a:lnTo>
                    <a:pt x="643" y="6350"/>
                  </a:lnTo>
                  <a:lnTo>
                    <a:pt x="784" y="6235"/>
                  </a:lnTo>
                  <a:lnTo>
                    <a:pt x="951" y="6338"/>
                  </a:lnTo>
                  <a:lnTo>
                    <a:pt x="963" y="78"/>
                  </a:lnTo>
                  <a:close/>
                </a:path>
              </a:pathLst>
            </a:custGeom>
            <a:solidFill>
              <a:srgbClr val="EEE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2" name="Oval 174"/>
            <p:cNvSpPr>
              <a:spLocks noChangeArrowheads="1"/>
            </p:cNvSpPr>
            <p:nvPr/>
          </p:nvSpPr>
          <p:spPr bwMode="auto">
            <a:xfrm>
              <a:off x="3893" y="2451"/>
              <a:ext cx="23" cy="24"/>
            </a:xfrm>
            <a:prstGeom prst="ellipse">
              <a:avLst/>
            </a:pr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3" name="Oval 175"/>
            <p:cNvSpPr>
              <a:spLocks noChangeArrowheads="1"/>
            </p:cNvSpPr>
            <p:nvPr/>
          </p:nvSpPr>
          <p:spPr bwMode="auto">
            <a:xfrm>
              <a:off x="3893" y="2630"/>
              <a:ext cx="23" cy="23"/>
            </a:xfrm>
            <a:prstGeom prst="ellipse">
              <a:avLst/>
            </a:pr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4" name="Oval 176"/>
            <p:cNvSpPr>
              <a:spLocks noChangeArrowheads="1"/>
            </p:cNvSpPr>
            <p:nvPr/>
          </p:nvSpPr>
          <p:spPr bwMode="auto">
            <a:xfrm>
              <a:off x="3893" y="2810"/>
              <a:ext cx="23" cy="24"/>
            </a:xfrm>
            <a:prstGeom prst="ellipse">
              <a:avLst/>
            </a:pr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5" name="Freeform 179"/>
            <p:cNvSpPr>
              <a:spLocks/>
            </p:cNvSpPr>
            <p:nvPr/>
          </p:nvSpPr>
          <p:spPr bwMode="auto">
            <a:xfrm>
              <a:off x="3766" y="2268"/>
              <a:ext cx="210" cy="58"/>
            </a:xfrm>
            <a:custGeom>
              <a:avLst/>
              <a:gdLst>
                <a:gd name="T0" fmla="*/ 2908 w 2940"/>
                <a:gd name="T1" fmla="*/ 523 h 811"/>
                <a:gd name="T2" fmla="*/ 33 w 2940"/>
                <a:gd name="T3" fmla="*/ 568 h 811"/>
                <a:gd name="T4" fmla="*/ 0 w 2940"/>
                <a:gd name="T5" fmla="*/ 134 h 811"/>
                <a:gd name="T6" fmla="*/ 1458 w 2940"/>
                <a:gd name="T7" fmla="*/ 19 h 811"/>
                <a:gd name="T8" fmla="*/ 2940 w 2940"/>
                <a:gd name="T9" fmla="*/ 118 h 811"/>
                <a:gd name="T10" fmla="*/ 2908 w 2940"/>
                <a:gd name="T11" fmla="*/ 523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40" h="811">
                  <a:moveTo>
                    <a:pt x="2908" y="523"/>
                  </a:moveTo>
                  <a:cubicBezTo>
                    <a:pt x="2004" y="769"/>
                    <a:pt x="1053" y="811"/>
                    <a:pt x="33" y="568"/>
                  </a:cubicBezTo>
                  <a:cubicBezTo>
                    <a:pt x="40" y="435"/>
                    <a:pt x="31" y="258"/>
                    <a:pt x="0" y="134"/>
                  </a:cubicBezTo>
                  <a:cubicBezTo>
                    <a:pt x="393" y="123"/>
                    <a:pt x="918" y="38"/>
                    <a:pt x="1458" y="19"/>
                  </a:cubicBezTo>
                  <a:cubicBezTo>
                    <a:pt x="1980" y="0"/>
                    <a:pt x="2518" y="85"/>
                    <a:pt x="2940" y="118"/>
                  </a:cubicBezTo>
                  <a:cubicBezTo>
                    <a:pt x="2921" y="230"/>
                    <a:pt x="2910" y="399"/>
                    <a:pt x="2908" y="523"/>
                  </a:cubicBezTo>
                  <a:close/>
                </a:path>
              </a:pathLst>
            </a:custGeom>
            <a:solidFill>
              <a:srgbClr val="E8A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6" name="Freeform 180"/>
            <p:cNvSpPr>
              <a:spLocks/>
            </p:cNvSpPr>
            <p:nvPr/>
          </p:nvSpPr>
          <p:spPr bwMode="auto">
            <a:xfrm>
              <a:off x="4250" y="1565"/>
              <a:ext cx="159" cy="383"/>
            </a:xfrm>
            <a:custGeom>
              <a:avLst/>
              <a:gdLst>
                <a:gd name="T0" fmla="*/ 0 w 2216"/>
                <a:gd name="T1" fmla="*/ 4784 h 5367"/>
                <a:gd name="T2" fmla="*/ 194 w 2216"/>
                <a:gd name="T3" fmla="*/ 1660 h 5367"/>
                <a:gd name="T4" fmla="*/ 2186 w 2216"/>
                <a:gd name="T5" fmla="*/ 1931 h 5367"/>
                <a:gd name="T6" fmla="*/ 0 w 2216"/>
                <a:gd name="T7" fmla="*/ 4784 h 5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16" h="5367">
                  <a:moveTo>
                    <a:pt x="0" y="4784"/>
                  </a:moveTo>
                  <a:lnTo>
                    <a:pt x="194" y="1660"/>
                  </a:lnTo>
                  <a:cubicBezTo>
                    <a:pt x="61" y="886"/>
                    <a:pt x="2216" y="0"/>
                    <a:pt x="2186" y="1931"/>
                  </a:cubicBezTo>
                  <a:cubicBezTo>
                    <a:pt x="2176" y="2596"/>
                    <a:pt x="578" y="5367"/>
                    <a:pt x="0" y="4784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7" name="Freeform 181"/>
            <p:cNvSpPr>
              <a:spLocks/>
            </p:cNvSpPr>
            <p:nvPr/>
          </p:nvSpPr>
          <p:spPr bwMode="auto">
            <a:xfrm>
              <a:off x="3328" y="1565"/>
              <a:ext cx="158" cy="383"/>
            </a:xfrm>
            <a:custGeom>
              <a:avLst/>
              <a:gdLst>
                <a:gd name="T0" fmla="*/ 2216 w 2216"/>
                <a:gd name="T1" fmla="*/ 4784 h 5367"/>
                <a:gd name="T2" fmla="*/ 2022 w 2216"/>
                <a:gd name="T3" fmla="*/ 1660 h 5367"/>
                <a:gd name="T4" fmla="*/ 30 w 2216"/>
                <a:gd name="T5" fmla="*/ 1931 h 5367"/>
                <a:gd name="T6" fmla="*/ 2216 w 2216"/>
                <a:gd name="T7" fmla="*/ 4784 h 5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16" h="5367">
                  <a:moveTo>
                    <a:pt x="2216" y="4784"/>
                  </a:moveTo>
                  <a:lnTo>
                    <a:pt x="2022" y="1660"/>
                  </a:lnTo>
                  <a:cubicBezTo>
                    <a:pt x="2156" y="886"/>
                    <a:pt x="0" y="0"/>
                    <a:pt x="30" y="1931"/>
                  </a:cubicBezTo>
                  <a:cubicBezTo>
                    <a:pt x="41" y="2596"/>
                    <a:pt x="1638" y="5367"/>
                    <a:pt x="2216" y="4784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8" name="Freeform 182"/>
            <p:cNvSpPr>
              <a:spLocks/>
            </p:cNvSpPr>
            <p:nvPr/>
          </p:nvSpPr>
          <p:spPr bwMode="auto">
            <a:xfrm>
              <a:off x="3433" y="1458"/>
              <a:ext cx="867" cy="845"/>
            </a:xfrm>
            <a:custGeom>
              <a:avLst/>
              <a:gdLst>
                <a:gd name="T0" fmla="*/ 936 w 12135"/>
                <a:gd name="T1" fmla="*/ 0 h 11837"/>
                <a:gd name="T2" fmla="*/ 11092 w 12135"/>
                <a:gd name="T3" fmla="*/ 0 h 11837"/>
                <a:gd name="T4" fmla="*/ 8588 w 12135"/>
                <a:gd name="T5" fmla="*/ 11521 h 11837"/>
                <a:gd name="T6" fmla="*/ 3552 w 12135"/>
                <a:gd name="T7" fmla="*/ 11452 h 11837"/>
                <a:gd name="T8" fmla="*/ 936 w 12135"/>
                <a:gd name="T9" fmla="*/ 0 h 118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35" h="11837">
                  <a:moveTo>
                    <a:pt x="936" y="0"/>
                  </a:moveTo>
                  <a:lnTo>
                    <a:pt x="11092" y="0"/>
                  </a:lnTo>
                  <a:cubicBezTo>
                    <a:pt x="12135" y="6439"/>
                    <a:pt x="11648" y="11295"/>
                    <a:pt x="8588" y="11521"/>
                  </a:cubicBezTo>
                  <a:cubicBezTo>
                    <a:pt x="4292" y="11837"/>
                    <a:pt x="7554" y="11825"/>
                    <a:pt x="3552" y="11452"/>
                  </a:cubicBezTo>
                  <a:cubicBezTo>
                    <a:pt x="426" y="11161"/>
                    <a:pt x="0" y="6329"/>
                    <a:pt x="936" y="0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9" name="Freeform 183"/>
            <p:cNvSpPr>
              <a:spLocks/>
            </p:cNvSpPr>
            <p:nvPr/>
          </p:nvSpPr>
          <p:spPr bwMode="auto">
            <a:xfrm>
              <a:off x="3348" y="1006"/>
              <a:ext cx="1029" cy="879"/>
            </a:xfrm>
            <a:custGeom>
              <a:avLst/>
              <a:gdLst>
                <a:gd name="T0" fmla="*/ 1779 w 14393"/>
                <a:gd name="T1" fmla="*/ 12315 h 12315"/>
                <a:gd name="T2" fmla="*/ 2547 w 14393"/>
                <a:gd name="T3" fmla="*/ 6998 h 12315"/>
                <a:gd name="T4" fmla="*/ 10256 w 14393"/>
                <a:gd name="T5" fmla="*/ 8671 h 12315"/>
                <a:gd name="T6" fmla="*/ 12046 w 14393"/>
                <a:gd name="T7" fmla="*/ 8028 h 12315"/>
                <a:gd name="T8" fmla="*/ 12030 w 14393"/>
                <a:gd name="T9" fmla="*/ 10667 h 12315"/>
                <a:gd name="T10" fmla="*/ 12696 w 14393"/>
                <a:gd name="T11" fmla="*/ 12277 h 12315"/>
                <a:gd name="T12" fmla="*/ 13388 w 14393"/>
                <a:gd name="T13" fmla="*/ 7485 h 12315"/>
                <a:gd name="T14" fmla="*/ 14393 w 14393"/>
                <a:gd name="T15" fmla="*/ 4375 h 12315"/>
                <a:gd name="T16" fmla="*/ 2170 w 14393"/>
                <a:gd name="T17" fmla="*/ 5516 h 12315"/>
                <a:gd name="T18" fmla="*/ 1779 w 14393"/>
                <a:gd name="T19" fmla="*/ 12315 h 12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393" h="12315">
                  <a:moveTo>
                    <a:pt x="1779" y="12315"/>
                  </a:moveTo>
                  <a:cubicBezTo>
                    <a:pt x="2579" y="11837"/>
                    <a:pt x="2547" y="8508"/>
                    <a:pt x="2547" y="6998"/>
                  </a:cubicBezTo>
                  <a:cubicBezTo>
                    <a:pt x="4205" y="8251"/>
                    <a:pt x="8189" y="9044"/>
                    <a:pt x="10256" y="8671"/>
                  </a:cubicBezTo>
                  <a:cubicBezTo>
                    <a:pt x="10872" y="8560"/>
                    <a:pt x="11487" y="8342"/>
                    <a:pt x="12046" y="8028"/>
                  </a:cubicBezTo>
                  <a:cubicBezTo>
                    <a:pt x="12046" y="8028"/>
                    <a:pt x="11878" y="9741"/>
                    <a:pt x="12030" y="10667"/>
                  </a:cubicBezTo>
                  <a:cubicBezTo>
                    <a:pt x="12207" y="11746"/>
                    <a:pt x="12696" y="12277"/>
                    <a:pt x="12696" y="12277"/>
                  </a:cubicBezTo>
                  <a:cubicBezTo>
                    <a:pt x="13159" y="11949"/>
                    <a:pt x="13279" y="8678"/>
                    <a:pt x="13388" y="7485"/>
                  </a:cubicBezTo>
                  <a:cubicBezTo>
                    <a:pt x="13454" y="6766"/>
                    <a:pt x="14286" y="7149"/>
                    <a:pt x="14393" y="4375"/>
                  </a:cubicBezTo>
                  <a:cubicBezTo>
                    <a:pt x="10071" y="6465"/>
                    <a:pt x="3821" y="0"/>
                    <a:pt x="2170" y="5516"/>
                  </a:cubicBezTo>
                  <a:cubicBezTo>
                    <a:pt x="1979" y="6155"/>
                    <a:pt x="0" y="6681"/>
                    <a:pt x="1779" y="12315"/>
                  </a:cubicBezTo>
                  <a:close/>
                </a:path>
              </a:pathLst>
            </a:cu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0" name="Oval 184"/>
            <p:cNvSpPr>
              <a:spLocks noChangeArrowheads="1"/>
            </p:cNvSpPr>
            <p:nvPr/>
          </p:nvSpPr>
          <p:spPr bwMode="auto">
            <a:xfrm>
              <a:off x="3633" y="1672"/>
              <a:ext cx="195" cy="19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1" name="Oval 185"/>
            <p:cNvSpPr>
              <a:spLocks noChangeArrowheads="1"/>
            </p:cNvSpPr>
            <p:nvPr/>
          </p:nvSpPr>
          <p:spPr bwMode="auto">
            <a:xfrm>
              <a:off x="3685" y="1728"/>
              <a:ext cx="89" cy="89"/>
            </a:xfrm>
            <a:prstGeom prst="ellipse">
              <a:avLst/>
            </a:pr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2" name="Oval 186"/>
            <p:cNvSpPr>
              <a:spLocks noChangeArrowheads="1"/>
            </p:cNvSpPr>
            <p:nvPr/>
          </p:nvSpPr>
          <p:spPr bwMode="auto">
            <a:xfrm>
              <a:off x="3679" y="1744"/>
              <a:ext cx="41" cy="41"/>
            </a:xfrm>
            <a:prstGeom prst="ellipse">
              <a:avLst/>
            </a:prstGeom>
            <a:solidFill>
              <a:srgbClr val="FFFFFF"/>
            </a:solidFill>
            <a:ln w="11113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3" name="Freeform 187"/>
            <p:cNvSpPr>
              <a:spLocks/>
            </p:cNvSpPr>
            <p:nvPr/>
          </p:nvSpPr>
          <p:spPr bwMode="auto">
            <a:xfrm>
              <a:off x="3635" y="1672"/>
              <a:ext cx="191" cy="78"/>
            </a:xfrm>
            <a:custGeom>
              <a:avLst/>
              <a:gdLst>
                <a:gd name="T0" fmla="*/ 0 w 2667"/>
                <a:gd name="T1" fmla="*/ 1090 h 1090"/>
                <a:gd name="T2" fmla="*/ 2667 w 2667"/>
                <a:gd name="T3" fmla="*/ 1090 h 1090"/>
                <a:gd name="T4" fmla="*/ 1334 w 2667"/>
                <a:gd name="T5" fmla="*/ 0 h 1090"/>
                <a:gd name="T6" fmla="*/ 0 w 2667"/>
                <a:gd name="T7" fmla="*/ 1090 h 1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67" h="1090">
                  <a:moveTo>
                    <a:pt x="0" y="1090"/>
                  </a:moveTo>
                  <a:lnTo>
                    <a:pt x="2667" y="1090"/>
                  </a:lnTo>
                  <a:cubicBezTo>
                    <a:pt x="2542" y="468"/>
                    <a:pt x="1992" y="0"/>
                    <a:pt x="1334" y="0"/>
                  </a:cubicBezTo>
                  <a:cubicBezTo>
                    <a:pt x="675" y="0"/>
                    <a:pt x="126" y="468"/>
                    <a:pt x="0" y="1090"/>
                  </a:cubicBezTo>
                  <a:close/>
                </a:path>
              </a:pathLst>
            </a:custGeom>
            <a:solidFill>
              <a:srgbClr val="E8A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4" name="Oval 188"/>
            <p:cNvSpPr>
              <a:spLocks noChangeArrowheads="1"/>
            </p:cNvSpPr>
            <p:nvPr/>
          </p:nvSpPr>
          <p:spPr bwMode="auto">
            <a:xfrm>
              <a:off x="3908" y="1672"/>
              <a:ext cx="195" cy="19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5" name="Oval 189"/>
            <p:cNvSpPr>
              <a:spLocks noChangeArrowheads="1"/>
            </p:cNvSpPr>
            <p:nvPr/>
          </p:nvSpPr>
          <p:spPr bwMode="auto">
            <a:xfrm>
              <a:off x="3960" y="1728"/>
              <a:ext cx="89" cy="89"/>
            </a:xfrm>
            <a:prstGeom prst="ellipse">
              <a:avLst/>
            </a:pr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6" name="Oval 190"/>
            <p:cNvSpPr>
              <a:spLocks noChangeArrowheads="1"/>
            </p:cNvSpPr>
            <p:nvPr/>
          </p:nvSpPr>
          <p:spPr bwMode="auto">
            <a:xfrm>
              <a:off x="3954" y="1744"/>
              <a:ext cx="41" cy="41"/>
            </a:xfrm>
            <a:prstGeom prst="ellipse">
              <a:avLst/>
            </a:prstGeom>
            <a:solidFill>
              <a:srgbClr val="FFFFFF"/>
            </a:solidFill>
            <a:ln w="11113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7" name="Freeform 191"/>
            <p:cNvSpPr>
              <a:spLocks/>
            </p:cNvSpPr>
            <p:nvPr/>
          </p:nvSpPr>
          <p:spPr bwMode="auto">
            <a:xfrm>
              <a:off x="3910" y="1672"/>
              <a:ext cx="191" cy="78"/>
            </a:xfrm>
            <a:custGeom>
              <a:avLst/>
              <a:gdLst>
                <a:gd name="T0" fmla="*/ 0 w 2667"/>
                <a:gd name="T1" fmla="*/ 1090 h 1090"/>
                <a:gd name="T2" fmla="*/ 2667 w 2667"/>
                <a:gd name="T3" fmla="*/ 1090 h 1090"/>
                <a:gd name="T4" fmla="*/ 1334 w 2667"/>
                <a:gd name="T5" fmla="*/ 0 h 1090"/>
                <a:gd name="T6" fmla="*/ 0 w 2667"/>
                <a:gd name="T7" fmla="*/ 1090 h 1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67" h="1090">
                  <a:moveTo>
                    <a:pt x="0" y="1090"/>
                  </a:moveTo>
                  <a:lnTo>
                    <a:pt x="2667" y="1090"/>
                  </a:lnTo>
                  <a:cubicBezTo>
                    <a:pt x="2542" y="468"/>
                    <a:pt x="1992" y="0"/>
                    <a:pt x="1334" y="0"/>
                  </a:cubicBezTo>
                  <a:cubicBezTo>
                    <a:pt x="675" y="0"/>
                    <a:pt x="126" y="468"/>
                    <a:pt x="0" y="1090"/>
                  </a:cubicBezTo>
                  <a:close/>
                </a:path>
              </a:pathLst>
            </a:custGeom>
            <a:solidFill>
              <a:srgbClr val="E8A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8" name="Freeform 192"/>
            <p:cNvSpPr>
              <a:spLocks/>
            </p:cNvSpPr>
            <p:nvPr/>
          </p:nvSpPr>
          <p:spPr bwMode="auto">
            <a:xfrm>
              <a:off x="3763" y="1631"/>
              <a:ext cx="373" cy="62"/>
            </a:xfrm>
            <a:custGeom>
              <a:avLst/>
              <a:gdLst>
                <a:gd name="T0" fmla="*/ 4970 w 5226"/>
                <a:gd name="T1" fmla="*/ 402 h 868"/>
                <a:gd name="T2" fmla="*/ 5214 w 5226"/>
                <a:gd name="T3" fmla="*/ 0 h 868"/>
                <a:gd name="T4" fmla="*/ 3717 w 5226"/>
                <a:gd name="T5" fmla="*/ 833 h 868"/>
                <a:gd name="T6" fmla="*/ 5226 w 5226"/>
                <a:gd name="T7" fmla="*/ 431 h 868"/>
                <a:gd name="T8" fmla="*/ 4970 w 5226"/>
                <a:gd name="T9" fmla="*/ 402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26" h="868">
                  <a:moveTo>
                    <a:pt x="4970" y="402"/>
                  </a:moveTo>
                  <a:cubicBezTo>
                    <a:pt x="4970" y="402"/>
                    <a:pt x="5140" y="263"/>
                    <a:pt x="5214" y="0"/>
                  </a:cubicBezTo>
                  <a:cubicBezTo>
                    <a:pt x="3598" y="585"/>
                    <a:pt x="0" y="502"/>
                    <a:pt x="3717" y="833"/>
                  </a:cubicBezTo>
                  <a:cubicBezTo>
                    <a:pt x="4110" y="868"/>
                    <a:pt x="5033" y="862"/>
                    <a:pt x="5226" y="431"/>
                  </a:cubicBezTo>
                  <a:cubicBezTo>
                    <a:pt x="5226" y="431"/>
                    <a:pt x="4970" y="402"/>
                    <a:pt x="4970" y="402"/>
                  </a:cubicBezTo>
                  <a:close/>
                </a:path>
              </a:pathLst>
            </a:cu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9" name="Freeform 193"/>
            <p:cNvSpPr>
              <a:spLocks/>
            </p:cNvSpPr>
            <p:nvPr/>
          </p:nvSpPr>
          <p:spPr bwMode="auto">
            <a:xfrm>
              <a:off x="3614" y="1586"/>
              <a:ext cx="212" cy="122"/>
            </a:xfrm>
            <a:custGeom>
              <a:avLst/>
              <a:gdLst>
                <a:gd name="T0" fmla="*/ 309 w 2975"/>
                <a:gd name="T1" fmla="*/ 1270 h 1710"/>
                <a:gd name="T2" fmla="*/ 2975 w 2975"/>
                <a:gd name="T3" fmla="*/ 1710 h 1710"/>
                <a:gd name="T4" fmla="*/ 0 w 2975"/>
                <a:gd name="T5" fmla="*/ 1003 h 1710"/>
                <a:gd name="T6" fmla="*/ 482 w 2975"/>
                <a:gd name="T7" fmla="*/ 982 h 1710"/>
                <a:gd name="T8" fmla="*/ 309 w 2975"/>
                <a:gd name="T9" fmla="*/ 1270 h 1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5" h="1710">
                  <a:moveTo>
                    <a:pt x="309" y="1270"/>
                  </a:moveTo>
                  <a:cubicBezTo>
                    <a:pt x="2237" y="369"/>
                    <a:pt x="2602" y="1657"/>
                    <a:pt x="2975" y="1710"/>
                  </a:cubicBezTo>
                  <a:cubicBezTo>
                    <a:pt x="2776" y="215"/>
                    <a:pt x="902" y="0"/>
                    <a:pt x="0" y="1003"/>
                  </a:cubicBezTo>
                  <a:cubicBezTo>
                    <a:pt x="167" y="1092"/>
                    <a:pt x="304" y="982"/>
                    <a:pt x="482" y="982"/>
                  </a:cubicBezTo>
                  <a:cubicBezTo>
                    <a:pt x="382" y="989"/>
                    <a:pt x="309" y="1270"/>
                    <a:pt x="309" y="1270"/>
                  </a:cubicBezTo>
                  <a:close/>
                </a:path>
              </a:pathLst>
            </a:cu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0" name="Freeform 194"/>
            <p:cNvSpPr>
              <a:spLocks/>
            </p:cNvSpPr>
            <p:nvPr/>
          </p:nvSpPr>
          <p:spPr bwMode="auto">
            <a:xfrm>
              <a:off x="3806" y="1963"/>
              <a:ext cx="135" cy="74"/>
            </a:xfrm>
            <a:custGeom>
              <a:avLst/>
              <a:gdLst>
                <a:gd name="T0" fmla="*/ 1898 w 1898"/>
                <a:gd name="T1" fmla="*/ 47 h 1039"/>
                <a:gd name="T2" fmla="*/ 32 w 1898"/>
                <a:gd name="T3" fmla="*/ 65 h 1039"/>
                <a:gd name="T4" fmla="*/ 1898 w 1898"/>
                <a:gd name="T5" fmla="*/ 47 h 1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98" h="1039">
                  <a:moveTo>
                    <a:pt x="1898" y="47"/>
                  </a:moveTo>
                  <a:cubicBezTo>
                    <a:pt x="1647" y="694"/>
                    <a:pt x="502" y="1039"/>
                    <a:pt x="32" y="65"/>
                  </a:cubicBezTo>
                  <a:cubicBezTo>
                    <a:pt x="0" y="0"/>
                    <a:pt x="896" y="848"/>
                    <a:pt x="1898" y="47"/>
                  </a:cubicBezTo>
                  <a:close/>
                </a:path>
              </a:pathLst>
            </a:custGeom>
            <a:solidFill>
              <a:srgbClr val="E8A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1" name="Freeform 195"/>
            <p:cNvSpPr>
              <a:spLocks/>
            </p:cNvSpPr>
            <p:nvPr/>
          </p:nvSpPr>
          <p:spPr bwMode="auto">
            <a:xfrm>
              <a:off x="3803" y="2093"/>
              <a:ext cx="184" cy="106"/>
            </a:xfrm>
            <a:custGeom>
              <a:avLst/>
              <a:gdLst>
                <a:gd name="T0" fmla="*/ 0 w 2572"/>
                <a:gd name="T1" fmla="*/ 526 h 1488"/>
                <a:gd name="T2" fmla="*/ 2484 w 2572"/>
                <a:gd name="T3" fmla="*/ 96 h 1488"/>
                <a:gd name="T4" fmla="*/ 0 w 2572"/>
                <a:gd name="T5" fmla="*/ 526 h 1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72" h="1488">
                  <a:moveTo>
                    <a:pt x="0" y="526"/>
                  </a:moveTo>
                  <a:cubicBezTo>
                    <a:pt x="1238" y="1281"/>
                    <a:pt x="2393" y="0"/>
                    <a:pt x="2484" y="96"/>
                  </a:cubicBezTo>
                  <a:cubicBezTo>
                    <a:pt x="2572" y="188"/>
                    <a:pt x="1201" y="1488"/>
                    <a:pt x="0" y="526"/>
                  </a:cubicBezTo>
                  <a:close/>
                </a:path>
              </a:pathLst>
            </a:cu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2" name="Freeform 196"/>
            <p:cNvSpPr>
              <a:spLocks/>
            </p:cNvSpPr>
            <p:nvPr/>
          </p:nvSpPr>
          <p:spPr bwMode="auto">
            <a:xfrm>
              <a:off x="3285" y="1672"/>
              <a:ext cx="151" cy="173"/>
            </a:xfrm>
            <a:custGeom>
              <a:avLst/>
              <a:gdLst>
                <a:gd name="T0" fmla="*/ 2120 w 2120"/>
                <a:gd name="T1" fmla="*/ 2421 h 2421"/>
                <a:gd name="T2" fmla="*/ 1828 w 2120"/>
                <a:gd name="T3" fmla="*/ 0 h 2421"/>
                <a:gd name="T4" fmla="*/ 2120 w 2120"/>
                <a:gd name="T5" fmla="*/ 2421 h 2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20" h="2421">
                  <a:moveTo>
                    <a:pt x="2120" y="2421"/>
                  </a:moveTo>
                  <a:cubicBezTo>
                    <a:pt x="494" y="148"/>
                    <a:pt x="1189" y="480"/>
                    <a:pt x="1828" y="0"/>
                  </a:cubicBezTo>
                  <a:cubicBezTo>
                    <a:pt x="0" y="120"/>
                    <a:pt x="1773" y="2203"/>
                    <a:pt x="2120" y="2421"/>
                  </a:cubicBezTo>
                  <a:close/>
                </a:path>
              </a:pathLst>
            </a:custGeom>
            <a:solidFill>
              <a:srgbClr val="E8A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3" name="Freeform 197"/>
            <p:cNvSpPr>
              <a:spLocks/>
            </p:cNvSpPr>
            <p:nvPr/>
          </p:nvSpPr>
          <p:spPr bwMode="auto">
            <a:xfrm>
              <a:off x="3372" y="1733"/>
              <a:ext cx="58" cy="28"/>
            </a:xfrm>
            <a:custGeom>
              <a:avLst/>
              <a:gdLst>
                <a:gd name="T0" fmla="*/ 810 w 810"/>
                <a:gd name="T1" fmla="*/ 334 h 398"/>
                <a:gd name="T2" fmla="*/ 45 w 810"/>
                <a:gd name="T3" fmla="*/ 398 h 398"/>
                <a:gd name="T4" fmla="*/ 0 w 810"/>
                <a:gd name="T5" fmla="*/ 303 h 398"/>
                <a:gd name="T6" fmla="*/ 810 w 810"/>
                <a:gd name="T7" fmla="*/ 334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0" h="398">
                  <a:moveTo>
                    <a:pt x="810" y="334"/>
                  </a:moveTo>
                  <a:cubicBezTo>
                    <a:pt x="648" y="218"/>
                    <a:pt x="481" y="214"/>
                    <a:pt x="45" y="398"/>
                  </a:cubicBezTo>
                  <a:lnTo>
                    <a:pt x="0" y="303"/>
                  </a:lnTo>
                  <a:cubicBezTo>
                    <a:pt x="190" y="104"/>
                    <a:pt x="728" y="0"/>
                    <a:pt x="810" y="334"/>
                  </a:cubicBezTo>
                  <a:close/>
                </a:path>
              </a:pathLst>
            </a:custGeom>
            <a:solidFill>
              <a:srgbClr val="E8A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4" name="Freeform 198"/>
            <p:cNvSpPr>
              <a:spLocks/>
            </p:cNvSpPr>
            <p:nvPr/>
          </p:nvSpPr>
          <p:spPr bwMode="auto">
            <a:xfrm>
              <a:off x="4299" y="1672"/>
              <a:ext cx="151" cy="173"/>
            </a:xfrm>
            <a:custGeom>
              <a:avLst/>
              <a:gdLst>
                <a:gd name="T0" fmla="*/ 0 w 2120"/>
                <a:gd name="T1" fmla="*/ 2421 h 2421"/>
                <a:gd name="T2" fmla="*/ 292 w 2120"/>
                <a:gd name="T3" fmla="*/ 0 h 2421"/>
                <a:gd name="T4" fmla="*/ 0 w 2120"/>
                <a:gd name="T5" fmla="*/ 2421 h 2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20" h="2421">
                  <a:moveTo>
                    <a:pt x="0" y="2421"/>
                  </a:moveTo>
                  <a:cubicBezTo>
                    <a:pt x="1626" y="148"/>
                    <a:pt x="931" y="480"/>
                    <a:pt x="292" y="0"/>
                  </a:cubicBezTo>
                  <a:cubicBezTo>
                    <a:pt x="2120" y="120"/>
                    <a:pt x="347" y="2203"/>
                    <a:pt x="0" y="2421"/>
                  </a:cubicBezTo>
                  <a:close/>
                </a:path>
              </a:pathLst>
            </a:custGeom>
            <a:solidFill>
              <a:srgbClr val="E8A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5" name="Freeform 199"/>
            <p:cNvSpPr>
              <a:spLocks/>
            </p:cNvSpPr>
            <p:nvPr/>
          </p:nvSpPr>
          <p:spPr bwMode="auto">
            <a:xfrm>
              <a:off x="4304" y="1733"/>
              <a:ext cx="58" cy="28"/>
            </a:xfrm>
            <a:custGeom>
              <a:avLst/>
              <a:gdLst>
                <a:gd name="T0" fmla="*/ 0 w 811"/>
                <a:gd name="T1" fmla="*/ 334 h 398"/>
                <a:gd name="T2" fmla="*/ 765 w 811"/>
                <a:gd name="T3" fmla="*/ 398 h 398"/>
                <a:gd name="T4" fmla="*/ 811 w 811"/>
                <a:gd name="T5" fmla="*/ 303 h 398"/>
                <a:gd name="T6" fmla="*/ 0 w 811"/>
                <a:gd name="T7" fmla="*/ 334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1" h="398">
                  <a:moveTo>
                    <a:pt x="0" y="334"/>
                  </a:moveTo>
                  <a:cubicBezTo>
                    <a:pt x="163" y="218"/>
                    <a:pt x="329" y="214"/>
                    <a:pt x="765" y="398"/>
                  </a:cubicBezTo>
                  <a:lnTo>
                    <a:pt x="811" y="303"/>
                  </a:lnTo>
                  <a:cubicBezTo>
                    <a:pt x="620" y="104"/>
                    <a:pt x="82" y="0"/>
                    <a:pt x="0" y="334"/>
                  </a:cubicBezTo>
                  <a:close/>
                </a:path>
              </a:pathLst>
            </a:custGeom>
            <a:solidFill>
              <a:srgbClr val="E8A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6" name="Freeform 200"/>
            <p:cNvSpPr>
              <a:spLocks/>
            </p:cNvSpPr>
            <p:nvPr/>
          </p:nvSpPr>
          <p:spPr bwMode="auto">
            <a:xfrm>
              <a:off x="3537" y="1407"/>
              <a:ext cx="817" cy="254"/>
            </a:xfrm>
            <a:custGeom>
              <a:avLst/>
              <a:gdLst>
                <a:gd name="T0" fmla="*/ 0 w 11421"/>
                <a:gd name="T1" fmla="*/ 370 h 3560"/>
                <a:gd name="T2" fmla="*/ 11316 w 11421"/>
                <a:gd name="T3" fmla="*/ 31 h 3560"/>
                <a:gd name="T4" fmla="*/ 10837 w 11421"/>
                <a:gd name="T5" fmla="*/ 917 h 3560"/>
                <a:gd name="T6" fmla="*/ 0 w 11421"/>
                <a:gd name="T7" fmla="*/ 370 h 3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421" h="3560">
                  <a:moveTo>
                    <a:pt x="0" y="370"/>
                  </a:moveTo>
                  <a:cubicBezTo>
                    <a:pt x="7610" y="3428"/>
                    <a:pt x="11218" y="0"/>
                    <a:pt x="11316" y="31"/>
                  </a:cubicBezTo>
                  <a:cubicBezTo>
                    <a:pt x="11421" y="64"/>
                    <a:pt x="11208" y="415"/>
                    <a:pt x="10837" y="917"/>
                  </a:cubicBezTo>
                  <a:cubicBezTo>
                    <a:pt x="8887" y="3560"/>
                    <a:pt x="1249" y="2542"/>
                    <a:pt x="0" y="370"/>
                  </a:cubicBezTo>
                  <a:close/>
                </a:path>
              </a:pathLst>
            </a:custGeom>
            <a:solidFill>
              <a:srgbClr val="7E4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157" name="Group 156"/>
          <p:cNvGrpSpPr/>
          <p:nvPr/>
        </p:nvGrpSpPr>
        <p:grpSpPr>
          <a:xfrm>
            <a:off x="7065741" y="4512575"/>
            <a:ext cx="1462148" cy="525880"/>
            <a:chOff x="8950106" y="3326042"/>
            <a:chExt cx="1949530" cy="701173"/>
          </a:xfrm>
        </p:grpSpPr>
        <p:grpSp>
          <p:nvGrpSpPr>
            <p:cNvPr id="158" name="Group 157"/>
            <p:cNvGrpSpPr/>
            <p:nvPr/>
          </p:nvGrpSpPr>
          <p:grpSpPr>
            <a:xfrm rot="18864843" flipV="1">
              <a:off x="9353714" y="2922434"/>
              <a:ext cx="431505" cy="1238722"/>
              <a:chOff x="9599679" y="3640994"/>
              <a:chExt cx="431505" cy="1238722"/>
            </a:xfrm>
          </p:grpSpPr>
          <p:sp>
            <p:nvSpPr>
              <p:cNvPr id="162" name="Freeform 167"/>
              <p:cNvSpPr>
                <a:spLocks/>
              </p:cNvSpPr>
              <p:nvPr/>
            </p:nvSpPr>
            <p:spPr bwMode="auto">
              <a:xfrm>
                <a:off x="9848851" y="4706938"/>
                <a:ext cx="164889" cy="172778"/>
              </a:xfrm>
              <a:custGeom>
                <a:avLst/>
                <a:gdLst>
                  <a:gd name="T0" fmla="*/ 882 w 1005"/>
                  <a:gd name="T1" fmla="*/ 150 h 999"/>
                  <a:gd name="T2" fmla="*/ 468 w 1005"/>
                  <a:gd name="T3" fmla="*/ 0 h 999"/>
                  <a:gd name="T4" fmla="*/ 0 w 1005"/>
                  <a:gd name="T5" fmla="*/ 711 h 999"/>
                  <a:gd name="T6" fmla="*/ 180 w 1005"/>
                  <a:gd name="T7" fmla="*/ 942 h 999"/>
                  <a:gd name="T8" fmla="*/ 882 w 1005"/>
                  <a:gd name="T9" fmla="*/ 150 h 999"/>
                  <a:gd name="connsiteX0" fmla="*/ 8776 w 14426"/>
                  <a:gd name="connsiteY0" fmla="*/ 1502 h 15329"/>
                  <a:gd name="connsiteX1" fmla="*/ 4657 w 14426"/>
                  <a:gd name="connsiteY1" fmla="*/ 0 h 15329"/>
                  <a:gd name="connsiteX2" fmla="*/ 0 w 14426"/>
                  <a:gd name="connsiteY2" fmla="*/ 7117 h 15329"/>
                  <a:gd name="connsiteX3" fmla="*/ 1791 w 14426"/>
                  <a:gd name="connsiteY3" fmla="*/ 9429 h 15329"/>
                  <a:gd name="connsiteX4" fmla="*/ 8776 w 14426"/>
                  <a:gd name="connsiteY4" fmla="*/ 1502 h 15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426" h="15329">
                    <a:moveTo>
                      <a:pt x="8776" y="1502"/>
                    </a:moveTo>
                    <a:lnTo>
                      <a:pt x="4657" y="0"/>
                    </a:lnTo>
                    <a:lnTo>
                      <a:pt x="0" y="7117"/>
                    </a:lnTo>
                    <a:lnTo>
                      <a:pt x="1791" y="9429"/>
                    </a:lnTo>
                    <a:cubicBezTo>
                      <a:pt x="24421" y="26218"/>
                      <a:pt x="10000" y="1882"/>
                      <a:pt x="8776" y="1502"/>
                    </a:cubicBezTo>
                    <a:close/>
                  </a:path>
                </a:pathLst>
              </a:custGeom>
              <a:solidFill>
                <a:srgbClr val="F0D1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63" name="Freeform 127"/>
              <p:cNvSpPr>
                <a:spLocks/>
              </p:cNvSpPr>
              <p:nvPr/>
            </p:nvSpPr>
            <p:spPr bwMode="auto">
              <a:xfrm>
                <a:off x="9599679" y="3640994"/>
                <a:ext cx="431505" cy="1146906"/>
              </a:xfrm>
              <a:custGeom>
                <a:avLst/>
                <a:gdLst>
                  <a:gd name="T0" fmla="*/ 3397 w 3470"/>
                  <a:gd name="T1" fmla="*/ 1829 h 9435"/>
                  <a:gd name="T2" fmla="*/ 3054 w 3470"/>
                  <a:gd name="T3" fmla="*/ 0 h 9435"/>
                  <a:gd name="T4" fmla="*/ 3002 w 3470"/>
                  <a:gd name="T5" fmla="*/ 9435 h 9435"/>
                  <a:gd name="T6" fmla="*/ 3470 w 3470"/>
                  <a:gd name="T7" fmla="*/ 8724 h 9435"/>
                  <a:gd name="T8" fmla="*/ 3397 w 3470"/>
                  <a:gd name="T9" fmla="*/ 1829 h 9435"/>
                  <a:gd name="connsiteX0" fmla="*/ 7555 w 8918"/>
                  <a:gd name="connsiteY0" fmla="*/ 1939 h 10000"/>
                  <a:gd name="connsiteX1" fmla="*/ 6566 w 8918"/>
                  <a:gd name="connsiteY1" fmla="*/ 0 h 10000"/>
                  <a:gd name="connsiteX2" fmla="*/ 6416 w 8918"/>
                  <a:gd name="connsiteY2" fmla="*/ 10000 h 10000"/>
                  <a:gd name="connsiteX3" fmla="*/ 7765 w 8918"/>
                  <a:gd name="connsiteY3" fmla="*/ 9246 h 10000"/>
                  <a:gd name="connsiteX4" fmla="*/ 7555 w 8918"/>
                  <a:gd name="connsiteY4" fmla="*/ 1939 h 10000"/>
                  <a:gd name="connsiteX0" fmla="*/ 8472 w 11484"/>
                  <a:gd name="connsiteY0" fmla="*/ 1939 h 10000"/>
                  <a:gd name="connsiteX1" fmla="*/ 7363 w 11484"/>
                  <a:gd name="connsiteY1" fmla="*/ 0 h 10000"/>
                  <a:gd name="connsiteX2" fmla="*/ 7194 w 11484"/>
                  <a:gd name="connsiteY2" fmla="*/ 10000 h 10000"/>
                  <a:gd name="connsiteX3" fmla="*/ 8707 w 11484"/>
                  <a:gd name="connsiteY3" fmla="*/ 9246 h 10000"/>
                  <a:gd name="connsiteX4" fmla="*/ 8472 w 11484"/>
                  <a:gd name="connsiteY4" fmla="*/ 1939 h 10000"/>
                  <a:gd name="connsiteX0" fmla="*/ 8472 w 11937"/>
                  <a:gd name="connsiteY0" fmla="*/ 1939 h 10000"/>
                  <a:gd name="connsiteX1" fmla="*/ 7363 w 11937"/>
                  <a:gd name="connsiteY1" fmla="*/ 0 h 10000"/>
                  <a:gd name="connsiteX2" fmla="*/ 7194 w 11937"/>
                  <a:gd name="connsiteY2" fmla="*/ 10000 h 10000"/>
                  <a:gd name="connsiteX3" fmla="*/ 8707 w 11937"/>
                  <a:gd name="connsiteY3" fmla="*/ 9246 h 10000"/>
                  <a:gd name="connsiteX4" fmla="*/ 8472 w 11937"/>
                  <a:gd name="connsiteY4" fmla="*/ 1939 h 10000"/>
                  <a:gd name="connsiteX0" fmla="*/ 7715 w 11606"/>
                  <a:gd name="connsiteY0" fmla="*/ 2658 h 10719"/>
                  <a:gd name="connsiteX1" fmla="*/ 8246 w 11606"/>
                  <a:gd name="connsiteY1" fmla="*/ 0 h 10719"/>
                  <a:gd name="connsiteX2" fmla="*/ 6437 w 11606"/>
                  <a:gd name="connsiteY2" fmla="*/ 10719 h 10719"/>
                  <a:gd name="connsiteX3" fmla="*/ 7950 w 11606"/>
                  <a:gd name="connsiteY3" fmla="*/ 9965 h 10719"/>
                  <a:gd name="connsiteX4" fmla="*/ 7715 w 11606"/>
                  <a:gd name="connsiteY4" fmla="*/ 2658 h 10719"/>
                  <a:gd name="connsiteX0" fmla="*/ 8399 w 12290"/>
                  <a:gd name="connsiteY0" fmla="*/ 2658 h 10719"/>
                  <a:gd name="connsiteX1" fmla="*/ 8930 w 12290"/>
                  <a:gd name="connsiteY1" fmla="*/ 0 h 10719"/>
                  <a:gd name="connsiteX2" fmla="*/ 7121 w 12290"/>
                  <a:gd name="connsiteY2" fmla="*/ 10719 h 10719"/>
                  <a:gd name="connsiteX3" fmla="*/ 8634 w 12290"/>
                  <a:gd name="connsiteY3" fmla="*/ 9965 h 10719"/>
                  <a:gd name="connsiteX4" fmla="*/ 8399 w 12290"/>
                  <a:gd name="connsiteY4" fmla="*/ 2658 h 10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290" h="10719">
                    <a:moveTo>
                      <a:pt x="8399" y="2658"/>
                    </a:moveTo>
                    <a:cubicBezTo>
                      <a:pt x="16633" y="1123"/>
                      <a:pt x="9300" y="646"/>
                      <a:pt x="8930" y="0"/>
                    </a:cubicBezTo>
                    <a:cubicBezTo>
                      <a:pt x="-2740" y="3000"/>
                      <a:pt x="-2579" y="8271"/>
                      <a:pt x="7121" y="10719"/>
                    </a:cubicBezTo>
                    <a:lnTo>
                      <a:pt x="8634" y="9965"/>
                    </a:lnTo>
                    <a:cubicBezTo>
                      <a:pt x="668" y="6540"/>
                      <a:pt x="4226" y="3926"/>
                      <a:pt x="8399" y="2658"/>
                    </a:cubicBezTo>
                    <a:close/>
                  </a:path>
                </a:pathLst>
              </a:custGeom>
              <a:solidFill>
                <a:srgbClr val="3175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  <p:grpSp>
          <p:nvGrpSpPr>
            <p:cNvPr id="159" name="Group 158"/>
            <p:cNvGrpSpPr/>
            <p:nvPr/>
          </p:nvGrpSpPr>
          <p:grpSpPr>
            <a:xfrm rot="5557467" flipV="1">
              <a:off x="10066434" y="3194013"/>
              <a:ext cx="504613" cy="1161791"/>
              <a:chOff x="9509127" y="3717925"/>
              <a:chExt cx="504613" cy="1161791"/>
            </a:xfrm>
          </p:grpSpPr>
          <p:sp>
            <p:nvSpPr>
              <p:cNvPr id="160" name="Freeform 167"/>
              <p:cNvSpPr>
                <a:spLocks/>
              </p:cNvSpPr>
              <p:nvPr/>
            </p:nvSpPr>
            <p:spPr bwMode="auto">
              <a:xfrm>
                <a:off x="9848851" y="4706938"/>
                <a:ext cx="164889" cy="172778"/>
              </a:xfrm>
              <a:custGeom>
                <a:avLst/>
                <a:gdLst>
                  <a:gd name="T0" fmla="*/ 882 w 1005"/>
                  <a:gd name="T1" fmla="*/ 150 h 999"/>
                  <a:gd name="T2" fmla="*/ 468 w 1005"/>
                  <a:gd name="T3" fmla="*/ 0 h 999"/>
                  <a:gd name="T4" fmla="*/ 0 w 1005"/>
                  <a:gd name="T5" fmla="*/ 711 h 999"/>
                  <a:gd name="T6" fmla="*/ 180 w 1005"/>
                  <a:gd name="T7" fmla="*/ 942 h 999"/>
                  <a:gd name="T8" fmla="*/ 882 w 1005"/>
                  <a:gd name="T9" fmla="*/ 150 h 999"/>
                  <a:gd name="connsiteX0" fmla="*/ 8776 w 14426"/>
                  <a:gd name="connsiteY0" fmla="*/ 1502 h 15329"/>
                  <a:gd name="connsiteX1" fmla="*/ 4657 w 14426"/>
                  <a:gd name="connsiteY1" fmla="*/ 0 h 15329"/>
                  <a:gd name="connsiteX2" fmla="*/ 0 w 14426"/>
                  <a:gd name="connsiteY2" fmla="*/ 7117 h 15329"/>
                  <a:gd name="connsiteX3" fmla="*/ 1791 w 14426"/>
                  <a:gd name="connsiteY3" fmla="*/ 9429 h 15329"/>
                  <a:gd name="connsiteX4" fmla="*/ 8776 w 14426"/>
                  <a:gd name="connsiteY4" fmla="*/ 1502 h 15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426" h="15329">
                    <a:moveTo>
                      <a:pt x="8776" y="1502"/>
                    </a:moveTo>
                    <a:lnTo>
                      <a:pt x="4657" y="0"/>
                    </a:lnTo>
                    <a:lnTo>
                      <a:pt x="0" y="7117"/>
                    </a:lnTo>
                    <a:lnTo>
                      <a:pt x="1791" y="9429"/>
                    </a:lnTo>
                    <a:cubicBezTo>
                      <a:pt x="24421" y="26218"/>
                      <a:pt x="10000" y="1882"/>
                      <a:pt x="8776" y="1502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61" name="Freeform 127"/>
              <p:cNvSpPr>
                <a:spLocks/>
              </p:cNvSpPr>
              <p:nvPr/>
            </p:nvSpPr>
            <p:spPr bwMode="auto">
              <a:xfrm>
                <a:off x="9509127" y="3717925"/>
                <a:ext cx="393700" cy="1069975"/>
              </a:xfrm>
              <a:custGeom>
                <a:avLst/>
                <a:gdLst>
                  <a:gd name="T0" fmla="*/ 3397 w 3470"/>
                  <a:gd name="T1" fmla="*/ 1829 h 9435"/>
                  <a:gd name="T2" fmla="*/ 3054 w 3470"/>
                  <a:gd name="T3" fmla="*/ 0 h 9435"/>
                  <a:gd name="T4" fmla="*/ 3002 w 3470"/>
                  <a:gd name="T5" fmla="*/ 9435 h 9435"/>
                  <a:gd name="T6" fmla="*/ 3470 w 3470"/>
                  <a:gd name="T7" fmla="*/ 8724 h 9435"/>
                  <a:gd name="T8" fmla="*/ 3397 w 3470"/>
                  <a:gd name="T9" fmla="*/ 1829 h 94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0" h="9435">
                    <a:moveTo>
                      <a:pt x="3397" y="1829"/>
                    </a:moveTo>
                    <a:lnTo>
                      <a:pt x="3054" y="0"/>
                    </a:lnTo>
                    <a:cubicBezTo>
                      <a:pt x="50" y="2211"/>
                      <a:pt x="0" y="7125"/>
                      <a:pt x="3002" y="9435"/>
                    </a:cubicBezTo>
                    <a:lnTo>
                      <a:pt x="3470" y="8724"/>
                    </a:lnTo>
                    <a:cubicBezTo>
                      <a:pt x="1005" y="5492"/>
                      <a:pt x="2106" y="3026"/>
                      <a:pt x="3397" y="1829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</p:grpSp>
      <p:grpSp>
        <p:nvGrpSpPr>
          <p:cNvPr id="164" name="o"/>
          <p:cNvGrpSpPr/>
          <p:nvPr/>
        </p:nvGrpSpPr>
        <p:grpSpPr>
          <a:xfrm>
            <a:off x="7928440" y="4399620"/>
            <a:ext cx="345948" cy="227814"/>
            <a:chOff x="6117925" y="1296247"/>
            <a:chExt cx="547500" cy="361165"/>
          </a:xfrm>
        </p:grpSpPr>
        <p:sp>
          <p:nvSpPr>
            <p:cNvPr id="165" name="Oval 159"/>
            <p:cNvSpPr/>
            <p:nvPr/>
          </p:nvSpPr>
          <p:spPr>
            <a:xfrm>
              <a:off x="6117925" y="1296247"/>
              <a:ext cx="547500" cy="361165"/>
            </a:xfrm>
            <a:custGeom>
              <a:avLst/>
              <a:gdLst>
                <a:gd name="connsiteX0" fmla="*/ 0 w 547500"/>
                <a:gd name="connsiteY0" fmla="*/ 187726 h 375452"/>
                <a:gd name="connsiteX1" fmla="*/ 273750 w 547500"/>
                <a:gd name="connsiteY1" fmla="*/ 0 h 375452"/>
                <a:gd name="connsiteX2" fmla="*/ 547500 w 547500"/>
                <a:gd name="connsiteY2" fmla="*/ 187726 h 375452"/>
                <a:gd name="connsiteX3" fmla="*/ 273750 w 547500"/>
                <a:gd name="connsiteY3" fmla="*/ 375452 h 375452"/>
                <a:gd name="connsiteX4" fmla="*/ 0 w 547500"/>
                <a:gd name="connsiteY4" fmla="*/ 187726 h 375452"/>
                <a:gd name="connsiteX0" fmla="*/ 0 w 547500"/>
                <a:gd name="connsiteY0" fmla="*/ 173439 h 361165"/>
                <a:gd name="connsiteX1" fmla="*/ 273750 w 547500"/>
                <a:gd name="connsiteY1" fmla="*/ 0 h 361165"/>
                <a:gd name="connsiteX2" fmla="*/ 547500 w 547500"/>
                <a:gd name="connsiteY2" fmla="*/ 173439 h 361165"/>
                <a:gd name="connsiteX3" fmla="*/ 273750 w 547500"/>
                <a:gd name="connsiteY3" fmla="*/ 361165 h 361165"/>
                <a:gd name="connsiteX4" fmla="*/ 0 w 547500"/>
                <a:gd name="connsiteY4" fmla="*/ 173439 h 361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7500" h="361165">
                  <a:moveTo>
                    <a:pt x="0" y="173439"/>
                  </a:moveTo>
                  <a:cubicBezTo>
                    <a:pt x="0" y="113245"/>
                    <a:pt x="122562" y="0"/>
                    <a:pt x="273750" y="0"/>
                  </a:cubicBezTo>
                  <a:cubicBezTo>
                    <a:pt x="424938" y="0"/>
                    <a:pt x="547500" y="69761"/>
                    <a:pt x="547500" y="173439"/>
                  </a:cubicBezTo>
                  <a:cubicBezTo>
                    <a:pt x="547500" y="277117"/>
                    <a:pt x="424938" y="361165"/>
                    <a:pt x="273750" y="361165"/>
                  </a:cubicBezTo>
                  <a:cubicBezTo>
                    <a:pt x="122562" y="361165"/>
                    <a:pt x="0" y="233633"/>
                    <a:pt x="0" y="173439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166" name="Group 165"/>
            <p:cNvGrpSpPr/>
            <p:nvPr/>
          </p:nvGrpSpPr>
          <p:grpSpPr>
            <a:xfrm>
              <a:off x="6314044" y="1360731"/>
              <a:ext cx="155261" cy="227444"/>
              <a:chOff x="6314044" y="1360731"/>
              <a:chExt cx="155261" cy="227444"/>
            </a:xfrm>
          </p:grpSpPr>
          <p:sp>
            <p:nvSpPr>
              <p:cNvPr id="167" name="Oval 143"/>
              <p:cNvSpPr>
                <a:spLocks noChangeArrowheads="1"/>
              </p:cNvSpPr>
              <p:nvPr/>
            </p:nvSpPr>
            <p:spPr bwMode="auto">
              <a:xfrm>
                <a:off x="6320853" y="1360731"/>
                <a:ext cx="133470" cy="159347"/>
              </a:xfrm>
              <a:prstGeom prst="ellipse">
                <a:avLst/>
              </a:prstGeom>
              <a:solidFill>
                <a:srgbClr val="3B37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68" name="Freeform 144"/>
              <p:cNvSpPr>
                <a:spLocks/>
              </p:cNvSpPr>
              <p:nvPr/>
            </p:nvSpPr>
            <p:spPr bwMode="auto">
              <a:xfrm>
                <a:off x="6314044" y="1536421"/>
                <a:ext cx="155261" cy="51754"/>
              </a:xfrm>
              <a:custGeom>
                <a:avLst/>
                <a:gdLst>
                  <a:gd name="T0" fmla="*/ 0 w 497"/>
                  <a:gd name="T1" fmla="*/ 0 h 166"/>
                  <a:gd name="T2" fmla="*/ 497 w 497"/>
                  <a:gd name="T3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97" h="166">
                    <a:moveTo>
                      <a:pt x="0" y="0"/>
                    </a:moveTo>
                    <a:cubicBezTo>
                      <a:pt x="149" y="166"/>
                      <a:pt x="348" y="79"/>
                      <a:pt x="497" y="0"/>
                    </a:cubicBezTo>
                  </a:path>
                </a:pathLst>
              </a:custGeom>
              <a:noFill/>
              <a:ln w="6350" cap="flat">
                <a:solidFill>
                  <a:srgbClr val="F08F4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</p:grpSp>
      <p:grpSp>
        <p:nvGrpSpPr>
          <p:cNvPr id="169" name="a h sa"/>
          <p:cNvGrpSpPr/>
          <p:nvPr/>
        </p:nvGrpSpPr>
        <p:grpSpPr>
          <a:xfrm>
            <a:off x="7928440" y="4399739"/>
            <a:ext cx="345948" cy="218654"/>
            <a:chOff x="8077185" y="1323247"/>
            <a:chExt cx="547500" cy="346644"/>
          </a:xfrm>
        </p:grpSpPr>
        <p:sp>
          <p:nvSpPr>
            <p:cNvPr id="170" name="Oval 162"/>
            <p:cNvSpPr/>
            <p:nvPr/>
          </p:nvSpPr>
          <p:spPr>
            <a:xfrm>
              <a:off x="8077185" y="1323247"/>
              <a:ext cx="547500" cy="342115"/>
            </a:xfrm>
            <a:custGeom>
              <a:avLst/>
              <a:gdLst>
                <a:gd name="connsiteX0" fmla="*/ 0 w 547500"/>
                <a:gd name="connsiteY0" fmla="*/ 187726 h 375452"/>
                <a:gd name="connsiteX1" fmla="*/ 273750 w 547500"/>
                <a:gd name="connsiteY1" fmla="*/ 0 h 375452"/>
                <a:gd name="connsiteX2" fmla="*/ 547500 w 547500"/>
                <a:gd name="connsiteY2" fmla="*/ 187726 h 375452"/>
                <a:gd name="connsiteX3" fmla="*/ 273750 w 547500"/>
                <a:gd name="connsiteY3" fmla="*/ 375452 h 375452"/>
                <a:gd name="connsiteX4" fmla="*/ 0 w 547500"/>
                <a:gd name="connsiteY4" fmla="*/ 187726 h 375452"/>
                <a:gd name="connsiteX0" fmla="*/ 0 w 547500"/>
                <a:gd name="connsiteY0" fmla="*/ 154389 h 342115"/>
                <a:gd name="connsiteX1" fmla="*/ 273750 w 547500"/>
                <a:gd name="connsiteY1" fmla="*/ 0 h 342115"/>
                <a:gd name="connsiteX2" fmla="*/ 547500 w 547500"/>
                <a:gd name="connsiteY2" fmla="*/ 154389 h 342115"/>
                <a:gd name="connsiteX3" fmla="*/ 273750 w 547500"/>
                <a:gd name="connsiteY3" fmla="*/ 342115 h 342115"/>
                <a:gd name="connsiteX4" fmla="*/ 0 w 547500"/>
                <a:gd name="connsiteY4" fmla="*/ 154389 h 342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7500" h="342115">
                  <a:moveTo>
                    <a:pt x="0" y="154389"/>
                  </a:moveTo>
                  <a:cubicBezTo>
                    <a:pt x="0" y="97370"/>
                    <a:pt x="122562" y="0"/>
                    <a:pt x="273750" y="0"/>
                  </a:cubicBezTo>
                  <a:cubicBezTo>
                    <a:pt x="424938" y="0"/>
                    <a:pt x="547500" y="50711"/>
                    <a:pt x="547500" y="154389"/>
                  </a:cubicBezTo>
                  <a:cubicBezTo>
                    <a:pt x="547500" y="258067"/>
                    <a:pt x="424938" y="342115"/>
                    <a:pt x="273750" y="342115"/>
                  </a:cubicBezTo>
                  <a:cubicBezTo>
                    <a:pt x="122562" y="342115"/>
                    <a:pt x="0" y="211408"/>
                    <a:pt x="0" y="154389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171" name="Group 170"/>
            <p:cNvGrpSpPr/>
            <p:nvPr/>
          </p:nvGrpSpPr>
          <p:grpSpPr>
            <a:xfrm>
              <a:off x="8156748" y="1379798"/>
              <a:ext cx="403134" cy="290093"/>
              <a:chOff x="8156748" y="1379798"/>
              <a:chExt cx="403134" cy="290093"/>
            </a:xfrm>
          </p:grpSpPr>
          <p:sp>
            <p:nvSpPr>
              <p:cNvPr id="172" name="Freeform 145"/>
              <p:cNvSpPr>
                <a:spLocks/>
              </p:cNvSpPr>
              <p:nvPr/>
            </p:nvSpPr>
            <p:spPr bwMode="auto">
              <a:xfrm>
                <a:off x="8170368" y="1392055"/>
                <a:ext cx="370448" cy="277836"/>
              </a:xfrm>
              <a:custGeom>
                <a:avLst/>
                <a:gdLst>
                  <a:gd name="T0" fmla="*/ 0 w 1185"/>
                  <a:gd name="T1" fmla="*/ 14 h 889"/>
                  <a:gd name="T2" fmla="*/ 1185 w 1185"/>
                  <a:gd name="T3" fmla="*/ 0 h 889"/>
                  <a:gd name="T4" fmla="*/ 0 w 1185"/>
                  <a:gd name="T5" fmla="*/ 14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85" h="889">
                    <a:moveTo>
                      <a:pt x="0" y="14"/>
                    </a:moveTo>
                    <a:cubicBezTo>
                      <a:pt x="482" y="207"/>
                      <a:pt x="877" y="203"/>
                      <a:pt x="1185" y="0"/>
                    </a:cubicBezTo>
                    <a:cubicBezTo>
                      <a:pt x="1145" y="793"/>
                      <a:pt x="150" y="889"/>
                      <a:pt x="0" y="14"/>
                    </a:cubicBezTo>
                    <a:close/>
                  </a:path>
                </a:pathLst>
              </a:custGeom>
              <a:solidFill>
                <a:srgbClr val="3B37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73" name="Freeform 146"/>
              <p:cNvSpPr>
                <a:spLocks/>
              </p:cNvSpPr>
              <p:nvPr/>
            </p:nvSpPr>
            <p:spPr bwMode="auto">
              <a:xfrm>
                <a:off x="8170368" y="1392055"/>
                <a:ext cx="378619" cy="130746"/>
              </a:xfrm>
              <a:custGeom>
                <a:avLst/>
                <a:gdLst>
                  <a:gd name="T0" fmla="*/ 1185 w 1213"/>
                  <a:gd name="T1" fmla="*/ 0 h 417"/>
                  <a:gd name="T2" fmla="*/ 0 w 1213"/>
                  <a:gd name="T3" fmla="*/ 14 h 417"/>
                  <a:gd name="T4" fmla="*/ 1185 w 1213"/>
                  <a:gd name="T5" fmla="*/ 0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13" h="417">
                    <a:moveTo>
                      <a:pt x="1185" y="0"/>
                    </a:moveTo>
                    <a:cubicBezTo>
                      <a:pt x="1213" y="324"/>
                      <a:pt x="40" y="417"/>
                      <a:pt x="0" y="14"/>
                    </a:cubicBezTo>
                    <a:cubicBezTo>
                      <a:pt x="479" y="136"/>
                      <a:pt x="845" y="137"/>
                      <a:pt x="118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74" name="Freeform 147"/>
              <p:cNvSpPr>
                <a:spLocks/>
              </p:cNvSpPr>
              <p:nvPr/>
            </p:nvSpPr>
            <p:spPr bwMode="auto">
              <a:xfrm>
                <a:off x="8156748" y="1386608"/>
                <a:ext cx="36772" cy="24515"/>
              </a:xfrm>
              <a:custGeom>
                <a:avLst/>
                <a:gdLst>
                  <a:gd name="T0" fmla="*/ 0 w 120"/>
                  <a:gd name="T1" fmla="*/ 79 h 79"/>
                  <a:gd name="T2" fmla="*/ 120 w 120"/>
                  <a:gd name="T3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20" h="79">
                    <a:moveTo>
                      <a:pt x="0" y="79"/>
                    </a:moveTo>
                    <a:cubicBezTo>
                      <a:pt x="48" y="29"/>
                      <a:pt x="51" y="8"/>
                      <a:pt x="120" y="0"/>
                    </a:cubicBezTo>
                  </a:path>
                </a:pathLst>
              </a:custGeom>
              <a:noFill/>
              <a:ln w="6350" cap="flat">
                <a:solidFill>
                  <a:srgbClr val="F08F4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75" name="Freeform 148"/>
              <p:cNvSpPr>
                <a:spLocks/>
              </p:cNvSpPr>
              <p:nvPr/>
            </p:nvSpPr>
            <p:spPr bwMode="auto">
              <a:xfrm>
                <a:off x="8521748" y="1379798"/>
                <a:ext cx="38134" cy="24515"/>
              </a:xfrm>
              <a:custGeom>
                <a:avLst/>
                <a:gdLst>
                  <a:gd name="T0" fmla="*/ 120 w 120"/>
                  <a:gd name="T1" fmla="*/ 79 h 79"/>
                  <a:gd name="T2" fmla="*/ 0 w 120"/>
                  <a:gd name="T3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20" h="79">
                    <a:moveTo>
                      <a:pt x="120" y="79"/>
                    </a:moveTo>
                    <a:cubicBezTo>
                      <a:pt x="72" y="30"/>
                      <a:pt x="69" y="9"/>
                      <a:pt x="0" y="0"/>
                    </a:cubicBezTo>
                  </a:path>
                </a:pathLst>
              </a:custGeom>
              <a:noFill/>
              <a:ln w="6350" cap="flat">
                <a:solidFill>
                  <a:srgbClr val="F08F4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76" name="Freeform 149"/>
              <p:cNvSpPr>
                <a:spLocks/>
              </p:cNvSpPr>
              <p:nvPr/>
            </p:nvSpPr>
            <p:spPr bwMode="auto">
              <a:xfrm>
                <a:off x="8273875" y="1525525"/>
                <a:ext cx="171604" cy="77631"/>
              </a:xfrm>
              <a:custGeom>
                <a:avLst/>
                <a:gdLst>
                  <a:gd name="T0" fmla="*/ 163 w 550"/>
                  <a:gd name="T1" fmla="*/ 0 h 249"/>
                  <a:gd name="T2" fmla="*/ 280 w 550"/>
                  <a:gd name="T3" fmla="*/ 38 h 249"/>
                  <a:gd name="T4" fmla="*/ 390 w 550"/>
                  <a:gd name="T5" fmla="*/ 5 h 249"/>
                  <a:gd name="T6" fmla="*/ 538 w 550"/>
                  <a:gd name="T7" fmla="*/ 102 h 249"/>
                  <a:gd name="T8" fmla="*/ 15 w 550"/>
                  <a:gd name="T9" fmla="*/ 98 h 249"/>
                  <a:gd name="T10" fmla="*/ 163 w 550"/>
                  <a:gd name="T11" fmla="*/ 0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0" h="249">
                    <a:moveTo>
                      <a:pt x="163" y="0"/>
                    </a:moveTo>
                    <a:cubicBezTo>
                      <a:pt x="211" y="0"/>
                      <a:pt x="253" y="15"/>
                      <a:pt x="280" y="38"/>
                    </a:cubicBezTo>
                    <a:cubicBezTo>
                      <a:pt x="307" y="17"/>
                      <a:pt x="346" y="5"/>
                      <a:pt x="390" y="5"/>
                    </a:cubicBezTo>
                    <a:cubicBezTo>
                      <a:pt x="472" y="5"/>
                      <a:pt x="534" y="49"/>
                      <a:pt x="538" y="102"/>
                    </a:cubicBezTo>
                    <a:cubicBezTo>
                      <a:pt x="550" y="249"/>
                      <a:pt x="0" y="244"/>
                      <a:pt x="15" y="98"/>
                    </a:cubicBezTo>
                    <a:cubicBezTo>
                      <a:pt x="21" y="44"/>
                      <a:pt x="81" y="0"/>
                      <a:pt x="163" y="0"/>
                    </a:cubicBezTo>
                    <a:close/>
                  </a:path>
                </a:pathLst>
              </a:custGeom>
              <a:solidFill>
                <a:srgbClr val="EB3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</p:grpSp>
      <p:grpSp>
        <p:nvGrpSpPr>
          <p:cNvPr id="177" name="m"/>
          <p:cNvGrpSpPr/>
          <p:nvPr/>
        </p:nvGrpSpPr>
        <p:grpSpPr>
          <a:xfrm>
            <a:off x="7928440" y="4399899"/>
            <a:ext cx="345948" cy="206784"/>
            <a:chOff x="5711743" y="2912618"/>
            <a:chExt cx="547500" cy="327827"/>
          </a:xfrm>
        </p:grpSpPr>
        <p:sp>
          <p:nvSpPr>
            <p:cNvPr id="178" name="Oval 176"/>
            <p:cNvSpPr/>
            <p:nvPr/>
          </p:nvSpPr>
          <p:spPr>
            <a:xfrm>
              <a:off x="5711743" y="2912618"/>
              <a:ext cx="547500" cy="327827"/>
            </a:xfrm>
            <a:custGeom>
              <a:avLst/>
              <a:gdLst>
                <a:gd name="connsiteX0" fmla="*/ 0 w 547500"/>
                <a:gd name="connsiteY0" fmla="*/ 187726 h 375452"/>
                <a:gd name="connsiteX1" fmla="*/ 273750 w 547500"/>
                <a:gd name="connsiteY1" fmla="*/ 0 h 375452"/>
                <a:gd name="connsiteX2" fmla="*/ 547500 w 547500"/>
                <a:gd name="connsiteY2" fmla="*/ 187726 h 375452"/>
                <a:gd name="connsiteX3" fmla="*/ 273750 w 547500"/>
                <a:gd name="connsiteY3" fmla="*/ 375452 h 375452"/>
                <a:gd name="connsiteX4" fmla="*/ 0 w 547500"/>
                <a:gd name="connsiteY4" fmla="*/ 187726 h 375452"/>
                <a:gd name="connsiteX0" fmla="*/ 0 w 547500"/>
                <a:gd name="connsiteY0" fmla="*/ 140101 h 327827"/>
                <a:gd name="connsiteX1" fmla="*/ 273750 w 547500"/>
                <a:gd name="connsiteY1" fmla="*/ 0 h 327827"/>
                <a:gd name="connsiteX2" fmla="*/ 547500 w 547500"/>
                <a:gd name="connsiteY2" fmla="*/ 140101 h 327827"/>
                <a:gd name="connsiteX3" fmla="*/ 273750 w 547500"/>
                <a:gd name="connsiteY3" fmla="*/ 327827 h 327827"/>
                <a:gd name="connsiteX4" fmla="*/ 0 w 547500"/>
                <a:gd name="connsiteY4" fmla="*/ 140101 h 327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7500" h="327827">
                  <a:moveTo>
                    <a:pt x="0" y="140101"/>
                  </a:moveTo>
                  <a:cubicBezTo>
                    <a:pt x="0" y="85463"/>
                    <a:pt x="122562" y="0"/>
                    <a:pt x="273750" y="0"/>
                  </a:cubicBezTo>
                  <a:cubicBezTo>
                    <a:pt x="424938" y="0"/>
                    <a:pt x="547500" y="36423"/>
                    <a:pt x="547500" y="140101"/>
                  </a:cubicBezTo>
                  <a:cubicBezTo>
                    <a:pt x="547500" y="243779"/>
                    <a:pt x="424938" y="327827"/>
                    <a:pt x="273750" y="327827"/>
                  </a:cubicBezTo>
                  <a:cubicBezTo>
                    <a:pt x="122562" y="327827"/>
                    <a:pt x="0" y="194739"/>
                    <a:pt x="0" y="140101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9" name="Freeform 156"/>
            <p:cNvSpPr>
              <a:spLocks/>
            </p:cNvSpPr>
            <p:nvPr/>
          </p:nvSpPr>
          <p:spPr bwMode="auto">
            <a:xfrm>
              <a:off x="5807227" y="3057585"/>
              <a:ext cx="365760" cy="41275"/>
            </a:xfrm>
            <a:custGeom>
              <a:avLst/>
              <a:gdLst>
                <a:gd name="T0" fmla="*/ 0 w 3149"/>
                <a:gd name="T1" fmla="*/ 17 h 254"/>
                <a:gd name="T2" fmla="*/ 3149 w 3149"/>
                <a:gd name="T3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149" h="254">
                  <a:moveTo>
                    <a:pt x="0" y="17"/>
                  </a:moveTo>
                  <a:cubicBezTo>
                    <a:pt x="984" y="194"/>
                    <a:pt x="2099" y="254"/>
                    <a:pt x="3149" y="0"/>
                  </a:cubicBezTo>
                </a:path>
              </a:pathLst>
            </a:custGeom>
            <a:noFill/>
            <a:ln w="7938" cap="flat">
              <a:solidFill>
                <a:srgbClr val="F08F4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0" name="Freeform 156"/>
            <p:cNvSpPr>
              <a:spLocks/>
            </p:cNvSpPr>
            <p:nvPr/>
          </p:nvSpPr>
          <p:spPr bwMode="auto">
            <a:xfrm flipH="1">
              <a:off x="5935124" y="3118487"/>
              <a:ext cx="115062" cy="45719"/>
            </a:xfrm>
            <a:custGeom>
              <a:avLst/>
              <a:gdLst>
                <a:gd name="T0" fmla="*/ 0 w 3149"/>
                <a:gd name="T1" fmla="*/ 17 h 254"/>
                <a:gd name="T2" fmla="*/ 3149 w 3149"/>
                <a:gd name="T3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149" h="254">
                  <a:moveTo>
                    <a:pt x="0" y="17"/>
                  </a:moveTo>
                  <a:cubicBezTo>
                    <a:pt x="984" y="194"/>
                    <a:pt x="2099" y="254"/>
                    <a:pt x="3149" y="0"/>
                  </a:cubicBezTo>
                </a:path>
              </a:pathLst>
            </a:custGeom>
            <a:noFill/>
            <a:ln w="7938" cap="flat">
              <a:solidFill>
                <a:srgbClr val="F08F4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181" name="s"/>
          <p:cNvGrpSpPr/>
          <p:nvPr/>
        </p:nvGrpSpPr>
        <p:grpSpPr>
          <a:xfrm>
            <a:off x="7950869" y="4399937"/>
            <a:ext cx="332753" cy="203781"/>
            <a:chOff x="5600060" y="3633709"/>
            <a:chExt cx="526618" cy="323065"/>
          </a:xfrm>
        </p:grpSpPr>
        <p:sp>
          <p:nvSpPr>
            <p:cNvPr id="182" name="Oval 184"/>
            <p:cNvSpPr/>
            <p:nvPr/>
          </p:nvSpPr>
          <p:spPr>
            <a:xfrm>
              <a:off x="5600060" y="3633709"/>
              <a:ext cx="526618" cy="323065"/>
            </a:xfrm>
            <a:custGeom>
              <a:avLst/>
              <a:gdLst>
                <a:gd name="connsiteX0" fmla="*/ 0 w 547500"/>
                <a:gd name="connsiteY0" fmla="*/ 187726 h 375452"/>
                <a:gd name="connsiteX1" fmla="*/ 273750 w 547500"/>
                <a:gd name="connsiteY1" fmla="*/ 0 h 375452"/>
                <a:gd name="connsiteX2" fmla="*/ 547500 w 547500"/>
                <a:gd name="connsiteY2" fmla="*/ 187726 h 375452"/>
                <a:gd name="connsiteX3" fmla="*/ 273750 w 547500"/>
                <a:gd name="connsiteY3" fmla="*/ 375452 h 375452"/>
                <a:gd name="connsiteX4" fmla="*/ 0 w 547500"/>
                <a:gd name="connsiteY4" fmla="*/ 187726 h 375452"/>
                <a:gd name="connsiteX0" fmla="*/ 37 w 547537"/>
                <a:gd name="connsiteY0" fmla="*/ 135339 h 323065"/>
                <a:gd name="connsiteX1" fmla="*/ 259500 w 547537"/>
                <a:gd name="connsiteY1" fmla="*/ 0 h 323065"/>
                <a:gd name="connsiteX2" fmla="*/ 547537 w 547537"/>
                <a:gd name="connsiteY2" fmla="*/ 135339 h 323065"/>
                <a:gd name="connsiteX3" fmla="*/ 273787 w 547537"/>
                <a:gd name="connsiteY3" fmla="*/ 323065 h 323065"/>
                <a:gd name="connsiteX4" fmla="*/ 37 w 547537"/>
                <a:gd name="connsiteY4" fmla="*/ 135339 h 323065"/>
                <a:gd name="connsiteX0" fmla="*/ 28 w 526618"/>
                <a:gd name="connsiteY0" fmla="*/ 135339 h 323065"/>
                <a:gd name="connsiteX1" fmla="*/ 238581 w 526618"/>
                <a:gd name="connsiteY1" fmla="*/ 0 h 323065"/>
                <a:gd name="connsiteX2" fmla="*/ 526618 w 526618"/>
                <a:gd name="connsiteY2" fmla="*/ 135339 h 323065"/>
                <a:gd name="connsiteX3" fmla="*/ 252868 w 526618"/>
                <a:gd name="connsiteY3" fmla="*/ 323065 h 323065"/>
                <a:gd name="connsiteX4" fmla="*/ 28 w 526618"/>
                <a:gd name="connsiteY4" fmla="*/ 135339 h 323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6618" h="323065">
                  <a:moveTo>
                    <a:pt x="28" y="135339"/>
                  </a:moveTo>
                  <a:cubicBezTo>
                    <a:pt x="-2353" y="81495"/>
                    <a:pt x="150816" y="0"/>
                    <a:pt x="238581" y="0"/>
                  </a:cubicBezTo>
                  <a:cubicBezTo>
                    <a:pt x="326346" y="0"/>
                    <a:pt x="526618" y="31661"/>
                    <a:pt x="526618" y="135339"/>
                  </a:cubicBezTo>
                  <a:cubicBezTo>
                    <a:pt x="526618" y="239017"/>
                    <a:pt x="340633" y="323065"/>
                    <a:pt x="252868" y="323065"/>
                  </a:cubicBezTo>
                  <a:cubicBezTo>
                    <a:pt x="165103" y="323065"/>
                    <a:pt x="2409" y="189183"/>
                    <a:pt x="28" y="135339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3" name="Freeform 81"/>
            <p:cNvSpPr>
              <a:spLocks/>
            </p:cNvSpPr>
            <p:nvPr/>
          </p:nvSpPr>
          <p:spPr bwMode="auto">
            <a:xfrm rot="630596">
              <a:off x="5677783" y="3708433"/>
              <a:ext cx="322780" cy="247873"/>
            </a:xfrm>
            <a:custGeom>
              <a:avLst/>
              <a:gdLst>
                <a:gd name="T0" fmla="*/ 0 w 1036"/>
                <a:gd name="T1" fmla="*/ 206 h 794"/>
                <a:gd name="T2" fmla="*/ 1006 w 1036"/>
                <a:gd name="T3" fmla="*/ 33 h 794"/>
                <a:gd name="T4" fmla="*/ 0 w 1036"/>
                <a:gd name="T5" fmla="*/ 206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6" h="794">
                  <a:moveTo>
                    <a:pt x="0" y="206"/>
                  </a:moveTo>
                  <a:cubicBezTo>
                    <a:pt x="430" y="192"/>
                    <a:pt x="974" y="0"/>
                    <a:pt x="1006" y="33"/>
                  </a:cubicBezTo>
                  <a:cubicBezTo>
                    <a:pt x="1036" y="65"/>
                    <a:pt x="576" y="794"/>
                    <a:pt x="0" y="2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184" name="ra"/>
          <p:cNvGrpSpPr/>
          <p:nvPr/>
        </p:nvGrpSpPr>
        <p:grpSpPr>
          <a:xfrm>
            <a:off x="7969581" y="4399498"/>
            <a:ext cx="321726" cy="236829"/>
            <a:chOff x="6739168" y="1257442"/>
            <a:chExt cx="509166" cy="375458"/>
          </a:xfrm>
        </p:grpSpPr>
        <p:sp>
          <p:nvSpPr>
            <p:cNvPr id="185" name="Oval 293"/>
            <p:cNvSpPr/>
            <p:nvPr/>
          </p:nvSpPr>
          <p:spPr>
            <a:xfrm>
              <a:off x="6739168" y="1257442"/>
              <a:ext cx="509166" cy="375458"/>
            </a:xfrm>
            <a:custGeom>
              <a:avLst/>
              <a:gdLst>
                <a:gd name="connsiteX0" fmla="*/ 0 w 997610"/>
                <a:gd name="connsiteY0" fmla="*/ 341467 h 682933"/>
                <a:gd name="connsiteX1" fmla="*/ 498805 w 997610"/>
                <a:gd name="connsiteY1" fmla="*/ 0 h 682933"/>
                <a:gd name="connsiteX2" fmla="*/ 997610 w 997610"/>
                <a:gd name="connsiteY2" fmla="*/ 341467 h 682933"/>
                <a:gd name="connsiteX3" fmla="*/ 498805 w 997610"/>
                <a:gd name="connsiteY3" fmla="*/ 682934 h 682933"/>
                <a:gd name="connsiteX4" fmla="*/ 0 w 997610"/>
                <a:gd name="connsiteY4" fmla="*/ 341467 h 682933"/>
                <a:gd name="connsiteX0" fmla="*/ 0 w 927760"/>
                <a:gd name="connsiteY0" fmla="*/ 335122 h 682944"/>
                <a:gd name="connsiteX1" fmla="*/ 428955 w 927760"/>
                <a:gd name="connsiteY1" fmla="*/ 5 h 682944"/>
                <a:gd name="connsiteX2" fmla="*/ 927760 w 927760"/>
                <a:gd name="connsiteY2" fmla="*/ 341472 h 682944"/>
                <a:gd name="connsiteX3" fmla="*/ 428955 w 927760"/>
                <a:gd name="connsiteY3" fmla="*/ 682939 h 682944"/>
                <a:gd name="connsiteX4" fmla="*/ 0 w 927760"/>
                <a:gd name="connsiteY4" fmla="*/ 335122 h 682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7760" h="682944">
                  <a:moveTo>
                    <a:pt x="0" y="335122"/>
                  </a:moveTo>
                  <a:cubicBezTo>
                    <a:pt x="0" y="146535"/>
                    <a:pt x="274328" y="-1053"/>
                    <a:pt x="428955" y="5"/>
                  </a:cubicBezTo>
                  <a:cubicBezTo>
                    <a:pt x="583582" y="1063"/>
                    <a:pt x="927760" y="152885"/>
                    <a:pt x="927760" y="341472"/>
                  </a:cubicBezTo>
                  <a:cubicBezTo>
                    <a:pt x="927760" y="530059"/>
                    <a:pt x="583582" y="683997"/>
                    <a:pt x="428955" y="682939"/>
                  </a:cubicBezTo>
                  <a:cubicBezTo>
                    <a:pt x="274328" y="681881"/>
                    <a:pt x="0" y="523709"/>
                    <a:pt x="0" y="335122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186" name="Group 185"/>
            <p:cNvGrpSpPr/>
            <p:nvPr/>
          </p:nvGrpSpPr>
          <p:grpSpPr>
            <a:xfrm>
              <a:off x="6787999" y="1356645"/>
              <a:ext cx="374533" cy="243787"/>
              <a:chOff x="6787999" y="1356645"/>
              <a:chExt cx="374533" cy="243787"/>
            </a:xfrm>
          </p:grpSpPr>
          <p:sp>
            <p:nvSpPr>
              <p:cNvPr id="187" name="Freeform 138"/>
              <p:cNvSpPr>
                <a:spLocks/>
              </p:cNvSpPr>
              <p:nvPr/>
            </p:nvSpPr>
            <p:spPr bwMode="auto">
              <a:xfrm>
                <a:off x="6802980" y="1367540"/>
                <a:ext cx="341847" cy="232892"/>
              </a:xfrm>
              <a:custGeom>
                <a:avLst/>
                <a:gdLst>
                  <a:gd name="T0" fmla="*/ 0 w 1096"/>
                  <a:gd name="T1" fmla="*/ 11 h 745"/>
                  <a:gd name="T2" fmla="*/ 1096 w 1096"/>
                  <a:gd name="T3" fmla="*/ 0 h 745"/>
                  <a:gd name="T4" fmla="*/ 0 w 1096"/>
                  <a:gd name="T5" fmla="*/ 11 h 7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96" h="745">
                    <a:moveTo>
                      <a:pt x="0" y="11"/>
                    </a:moveTo>
                    <a:cubicBezTo>
                      <a:pt x="445" y="173"/>
                      <a:pt x="810" y="169"/>
                      <a:pt x="1096" y="0"/>
                    </a:cubicBezTo>
                    <a:cubicBezTo>
                      <a:pt x="1059" y="664"/>
                      <a:pt x="138" y="745"/>
                      <a:pt x="0" y="11"/>
                    </a:cubicBezTo>
                    <a:close/>
                  </a:path>
                </a:pathLst>
              </a:custGeom>
              <a:solidFill>
                <a:srgbClr val="3B37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8" name="Freeform 139"/>
              <p:cNvSpPr>
                <a:spLocks/>
              </p:cNvSpPr>
              <p:nvPr/>
            </p:nvSpPr>
            <p:spPr bwMode="auto">
              <a:xfrm>
                <a:off x="6802980" y="1367540"/>
                <a:ext cx="359552" cy="140280"/>
              </a:xfrm>
              <a:custGeom>
                <a:avLst/>
                <a:gdLst>
                  <a:gd name="T0" fmla="*/ 1096 w 1152"/>
                  <a:gd name="T1" fmla="*/ 0 h 447"/>
                  <a:gd name="T2" fmla="*/ 0 w 1152"/>
                  <a:gd name="T3" fmla="*/ 11 h 447"/>
                  <a:gd name="T4" fmla="*/ 1096 w 1152"/>
                  <a:gd name="T5" fmla="*/ 0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52" h="447">
                    <a:moveTo>
                      <a:pt x="1096" y="0"/>
                    </a:moveTo>
                    <a:cubicBezTo>
                      <a:pt x="1152" y="296"/>
                      <a:pt x="36" y="447"/>
                      <a:pt x="0" y="11"/>
                    </a:cubicBezTo>
                    <a:cubicBezTo>
                      <a:pt x="398" y="169"/>
                      <a:pt x="855" y="144"/>
                      <a:pt x="109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9" name="Freeform 140"/>
              <p:cNvSpPr>
                <a:spLocks/>
              </p:cNvSpPr>
              <p:nvPr/>
            </p:nvSpPr>
            <p:spPr bwMode="auto">
              <a:xfrm>
                <a:off x="6841115" y="1445171"/>
                <a:ext cx="284645" cy="87164"/>
              </a:xfrm>
              <a:custGeom>
                <a:avLst/>
                <a:gdLst>
                  <a:gd name="T0" fmla="*/ 526 w 911"/>
                  <a:gd name="T1" fmla="*/ 274 h 280"/>
                  <a:gd name="T2" fmla="*/ 419 w 911"/>
                  <a:gd name="T3" fmla="*/ 280 h 280"/>
                  <a:gd name="T4" fmla="*/ 0 w 911"/>
                  <a:gd name="T5" fmla="*/ 50 h 280"/>
                  <a:gd name="T6" fmla="*/ 911 w 911"/>
                  <a:gd name="T7" fmla="*/ 0 h 280"/>
                  <a:gd name="T8" fmla="*/ 526 w 911"/>
                  <a:gd name="T9" fmla="*/ 274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1" h="280">
                    <a:moveTo>
                      <a:pt x="526" y="274"/>
                    </a:moveTo>
                    <a:cubicBezTo>
                      <a:pt x="490" y="278"/>
                      <a:pt x="454" y="280"/>
                      <a:pt x="419" y="280"/>
                    </a:cubicBezTo>
                    <a:cubicBezTo>
                      <a:pt x="243" y="272"/>
                      <a:pt x="105" y="238"/>
                      <a:pt x="0" y="50"/>
                    </a:cubicBezTo>
                    <a:cubicBezTo>
                      <a:pt x="353" y="208"/>
                      <a:pt x="671" y="144"/>
                      <a:pt x="911" y="0"/>
                    </a:cubicBezTo>
                    <a:cubicBezTo>
                      <a:pt x="829" y="156"/>
                      <a:pt x="683" y="249"/>
                      <a:pt x="526" y="27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0" name="Freeform 141"/>
              <p:cNvSpPr>
                <a:spLocks/>
              </p:cNvSpPr>
              <p:nvPr/>
            </p:nvSpPr>
            <p:spPr bwMode="auto">
              <a:xfrm>
                <a:off x="6787999" y="1359369"/>
                <a:ext cx="38134" cy="34048"/>
              </a:xfrm>
              <a:custGeom>
                <a:avLst/>
                <a:gdLst>
                  <a:gd name="T0" fmla="*/ 0 w 120"/>
                  <a:gd name="T1" fmla="*/ 112 h 112"/>
                  <a:gd name="T2" fmla="*/ 120 w 120"/>
                  <a:gd name="T3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20" h="112">
                    <a:moveTo>
                      <a:pt x="0" y="112"/>
                    </a:moveTo>
                    <a:cubicBezTo>
                      <a:pt x="49" y="42"/>
                      <a:pt x="51" y="13"/>
                      <a:pt x="120" y="0"/>
                    </a:cubicBezTo>
                  </a:path>
                </a:pathLst>
              </a:custGeom>
              <a:noFill/>
              <a:ln w="6350" cap="flat">
                <a:solidFill>
                  <a:srgbClr val="24211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1" name="Freeform 142"/>
              <p:cNvSpPr>
                <a:spLocks/>
              </p:cNvSpPr>
              <p:nvPr/>
            </p:nvSpPr>
            <p:spPr bwMode="auto">
              <a:xfrm>
                <a:off x="7123036" y="1356645"/>
                <a:ext cx="36772" cy="35410"/>
              </a:xfrm>
              <a:custGeom>
                <a:avLst/>
                <a:gdLst>
                  <a:gd name="T0" fmla="*/ 120 w 120"/>
                  <a:gd name="T1" fmla="*/ 111 h 111"/>
                  <a:gd name="T2" fmla="*/ 0 w 120"/>
                  <a:gd name="T3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20" h="111">
                    <a:moveTo>
                      <a:pt x="120" y="111"/>
                    </a:moveTo>
                    <a:cubicBezTo>
                      <a:pt x="72" y="41"/>
                      <a:pt x="69" y="12"/>
                      <a:pt x="0" y="0"/>
                    </a:cubicBezTo>
                  </a:path>
                </a:pathLst>
              </a:custGeom>
              <a:noFill/>
              <a:ln w="6350" cap="flat">
                <a:solidFill>
                  <a:srgbClr val="24211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</p:grpSp>
      <p:grpSp>
        <p:nvGrpSpPr>
          <p:cNvPr id="192" name="Group 191"/>
          <p:cNvGrpSpPr/>
          <p:nvPr/>
        </p:nvGrpSpPr>
        <p:grpSpPr>
          <a:xfrm>
            <a:off x="7813898" y="4045801"/>
            <a:ext cx="558404" cy="135731"/>
            <a:chOff x="7881939" y="2722563"/>
            <a:chExt cx="744538" cy="180975"/>
          </a:xfrm>
        </p:grpSpPr>
        <p:sp>
          <p:nvSpPr>
            <p:cNvPr id="193" name="Freeform 187"/>
            <p:cNvSpPr>
              <a:spLocks/>
            </p:cNvSpPr>
            <p:nvPr/>
          </p:nvSpPr>
          <p:spPr bwMode="auto">
            <a:xfrm flipV="1">
              <a:off x="7881939" y="2722563"/>
              <a:ext cx="309563" cy="180975"/>
            </a:xfrm>
            <a:custGeom>
              <a:avLst/>
              <a:gdLst>
                <a:gd name="T0" fmla="*/ 0 w 2667"/>
                <a:gd name="T1" fmla="*/ 1090 h 1090"/>
                <a:gd name="T2" fmla="*/ 2667 w 2667"/>
                <a:gd name="T3" fmla="*/ 1090 h 1090"/>
                <a:gd name="T4" fmla="*/ 1334 w 2667"/>
                <a:gd name="T5" fmla="*/ 0 h 1090"/>
                <a:gd name="T6" fmla="*/ 0 w 2667"/>
                <a:gd name="T7" fmla="*/ 1090 h 1090"/>
                <a:gd name="connsiteX0" fmla="*/ 0 w 10000"/>
                <a:gd name="connsiteY0" fmla="*/ 14615 h 14615"/>
                <a:gd name="connsiteX1" fmla="*/ 10000 w 10000"/>
                <a:gd name="connsiteY1" fmla="*/ 14615 h 14615"/>
                <a:gd name="connsiteX2" fmla="*/ 4923 w 10000"/>
                <a:gd name="connsiteY2" fmla="*/ 0 h 14615"/>
                <a:gd name="connsiteX3" fmla="*/ 0 w 10000"/>
                <a:gd name="connsiteY3" fmla="*/ 14615 h 14615"/>
                <a:gd name="connsiteX0" fmla="*/ 0 w 10000"/>
                <a:gd name="connsiteY0" fmla="*/ 14615 h 14615"/>
                <a:gd name="connsiteX1" fmla="*/ 10000 w 10000"/>
                <a:gd name="connsiteY1" fmla="*/ 14615 h 14615"/>
                <a:gd name="connsiteX2" fmla="*/ 4923 w 10000"/>
                <a:gd name="connsiteY2" fmla="*/ 0 h 14615"/>
                <a:gd name="connsiteX3" fmla="*/ 0 w 10000"/>
                <a:gd name="connsiteY3" fmla="*/ 14615 h 14615"/>
                <a:gd name="connsiteX0" fmla="*/ 0 w 10000"/>
                <a:gd name="connsiteY0" fmla="*/ 14615 h 14615"/>
                <a:gd name="connsiteX1" fmla="*/ 10000 w 10000"/>
                <a:gd name="connsiteY1" fmla="*/ 14615 h 14615"/>
                <a:gd name="connsiteX2" fmla="*/ 4923 w 10000"/>
                <a:gd name="connsiteY2" fmla="*/ 0 h 14615"/>
                <a:gd name="connsiteX3" fmla="*/ 0 w 10000"/>
                <a:gd name="connsiteY3" fmla="*/ 14615 h 14615"/>
                <a:gd name="connsiteX0" fmla="*/ 0 w 10009"/>
                <a:gd name="connsiteY0" fmla="*/ 14615 h 14615"/>
                <a:gd name="connsiteX1" fmla="*/ 10000 w 10009"/>
                <a:gd name="connsiteY1" fmla="*/ 14615 h 14615"/>
                <a:gd name="connsiteX2" fmla="*/ 4923 w 10009"/>
                <a:gd name="connsiteY2" fmla="*/ 0 h 14615"/>
                <a:gd name="connsiteX3" fmla="*/ 0 w 10009"/>
                <a:gd name="connsiteY3" fmla="*/ 14615 h 14615"/>
                <a:gd name="connsiteX0" fmla="*/ 88 w 10097"/>
                <a:gd name="connsiteY0" fmla="*/ 14615 h 14615"/>
                <a:gd name="connsiteX1" fmla="*/ 10088 w 10097"/>
                <a:gd name="connsiteY1" fmla="*/ 14615 h 14615"/>
                <a:gd name="connsiteX2" fmla="*/ 5011 w 10097"/>
                <a:gd name="connsiteY2" fmla="*/ 0 h 14615"/>
                <a:gd name="connsiteX3" fmla="*/ 88 w 10097"/>
                <a:gd name="connsiteY3" fmla="*/ 14615 h 14615"/>
                <a:gd name="connsiteX0" fmla="*/ 88 w 10192"/>
                <a:gd name="connsiteY0" fmla="*/ 14615 h 14615"/>
                <a:gd name="connsiteX1" fmla="*/ 10088 w 10192"/>
                <a:gd name="connsiteY1" fmla="*/ 14615 h 14615"/>
                <a:gd name="connsiteX2" fmla="*/ 5011 w 10192"/>
                <a:gd name="connsiteY2" fmla="*/ 0 h 14615"/>
                <a:gd name="connsiteX3" fmla="*/ 88 w 10192"/>
                <a:gd name="connsiteY3" fmla="*/ 14615 h 14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92" h="14615">
                  <a:moveTo>
                    <a:pt x="88" y="14615"/>
                  </a:moveTo>
                  <a:lnTo>
                    <a:pt x="10088" y="14615"/>
                  </a:lnTo>
                  <a:cubicBezTo>
                    <a:pt x="10718" y="6794"/>
                    <a:pt x="8425" y="0"/>
                    <a:pt x="5011" y="0"/>
                  </a:cubicBezTo>
                  <a:cubicBezTo>
                    <a:pt x="1597" y="0"/>
                    <a:pt x="-462" y="7948"/>
                    <a:pt x="88" y="14615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4" name="Freeform 187"/>
            <p:cNvSpPr>
              <a:spLocks/>
            </p:cNvSpPr>
            <p:nvPr/>
          </p:nvSpPr>
          <p:spPr bwMode="auto">
            <a:xfrm flipV="1">
              <a:off x="8316914" y="2722563"/>
              <a:ext cx="309563" cy="180975"/>
            </a:xfrm>
            <a:custGeom>
              <a:avLst/>
              <a:gdLst>
                <a:gd name="T0" fmla="*/ 0 w 2667"/>
                <a:gd name="T1" fmla="*/ 1090 h 1090"/>
                <a:gd name="T2" fmla="*/ 2667 w 2667"/>
                <a:gd name="T3" fmla="*/ 1090 h 1090"/>
                <a:gd name="T4" fmla="*/ 1334 w 2667"/>
                <a:gd name="T5" fmla="*/ 0 h 1090"/>
                <a:gd name="T6" fmla="*/ 0 w 2667"/>
                <a:gd name="T7" fmla="*/ 1090 h 1090"/>
                <a:gd name="connsiteX0" fmla="*/ 0 w 10000"/>
                <a:gd name="connsiteY0" fmla="*/ 14615 h 14615"/>
                <a:gd name="connsiteX1" fmla="*/ 10000 w 10000"/>
                <a:gd name="connsiteY1" fmla="*/ 14615 h 14615"/>
                <a:gd name="connsiteX2" fmla="*/ 4923 w 10000"/>
                <a:gd name="connsiteY2" fmla="*/ 0 h 14615"/>
                <a:gd name="connsiteX3" fmla="*/ 0 w 10000"/>
                <a:gd name="connsiteY3" fmla="*/ 14615 h 14615"/>
                <a:gd name="connsiteX0" fmla="*/ 0 w 10000"/>
                <a:gd name="connsiteY0" fmla="*/ 14615 h 14615"/>
                <a:gd name="connsiteX1" fmla="*/ 10000 w 10000"/>
                <a:gd name="connsiteY1" fmla="*/ 14615 h 14615"/>
                <a:gd name="connsiteX2" fmla="*/ 4923 w 10000"/>
                <a:gd name="connsiteY2" fmla="*/ 0 h 14615"/>
                <a:gd name="connsiteX3" fmla="*/ 0 w 10000"/>
                <a:gd name="connsiteY3" fmla="*/ 14615 h 14615"/>
                <a:gd name="connsiteX0" fmla="*/ 0 w 10000"/>
                <a:gd name="connsiteY0" fmla="*/ 14615 h 14615"/>
                <a:gd name="connsiteX1" fmla="*/ 10000 w 10000"/>
                <a:gd name="connsiteY1" fmla="*/ 14615 h 14615"/>
                <a:gd name="connsiteX2" fmla="*/ 4923 w 10000"/>
                <a:gd name="connsiteY2" fmla="*/ 0 h 14615"/>
                <a:gd name="connsiteX3" fmla="*/ 0 w 10000"/>
                <a:gd name="connsiteY3" fmla="*/ 14615 h 14615"/>
                <a:gd name="connsiteX0" fmla="*/ 0 w 10009"/>
                <a:gd name="connsiteY0" fmla="*/ 14615 h 14615"/>
                <a:gd name="connsiteX1" fmla="*/ 10000 w 10009"/>
                <a:gd name="connsiteY1" fmla="*/ 14615 h 14615"/>
                <a:gd name="connsiteX2" fmla="*/ 4923 w 10009"/>
                <a:gd name="connsiteY2" fmla="*/ 0 h 14615"/>
                <a:gd name="connsiteX3" fmla="*/ 0 w 10009"/>
                <a:gd name="connsiteY3" fmla="*/ 14615 h 14615"/>
                <a:gd name="connsiteX0" fmla="*/ 88 w 10097"/>
                <a:gd name="connsiteY0" fmla="*/ 14615 h 14615"/>
                <a:gd name="connsiteX1" fmla="*/ 10088 w 10097"/>
                <a:gd name="connsiteY1" fmla="*/ 14615 h 14615"/>
                <a:gd name="connsiteX2" fmla="*/ 5011 w 10097"/>
                <a:gd name="connsiteY2" fmla="*/ 0 h 14615"/>
                <a:gd name="connsiteX3" fmla="*/ 88 w 10097"/>
                <a:gd name="connsiteY3" fmla="*/ 14615 h 14615"/>
                <a:gd name="connsiteX0" fmla="*/ 88 w 10192"/>
                <a:gd name="connsiteY0" fmla="*/ 14615 h 14615"/>
                <a:gd name="connsiteX1" fmla="*/ 10088 w 10192"/>
                <a:gd name="connsiteY1" fmla="*/ 14615 h 14615"/>
                <a:gd name="connsiteX2" fmla="*/ 5011 w 10192"/>
                <a:gd name="connsiteY2" fmla="*/ 0 h 14615"/>
                <a:gd name="connsiteX3" fmla="*/ 88 w 10192"/>
                <a:gd name="connsiteY3" fmla="*/ 14615 h 14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92" h="14615">
                  <a:moveTo>
                    <a:pt x="88" y="14615"/>
                  </a:moveTo>
                  <a:lnTo>
                    <a:pt x="10088" y="14615"/>
                  </a:lnTo>
                  <a:cubicBezTo>
                    <a:pt x="10718" y="6794"/>
                    <a:pt x="8425" y="0"/>
                    <a:pt x="5011" y="0"/>
                  </a:cubicBezTo>
                  <a:cubicBezTo>
                    <a:pt x="1597" y="0"/>
                    <a:pt x="-462" y="7948"/>
                    <a:pt x="88" y="14615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851408603"/>
              </p:ext>
            </p:extLst>
          </p:nvPr>
        </p:nvGraphicFramePr>
        <p:xfrm>
          <a:off x="-1727201" y="1051112"/>
          <a:ext cx="7257143" cy="52916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87806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3000" autoRev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Rot by="900000">
                                      <p:cBhvr>
                                        <p:cTn id="16" dur="15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46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46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49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49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53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53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57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57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57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57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35" presetClass="path" presetSubtype="0" accel="5000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animMotion origin="layout" path="M 5.55556E-7 -2.59259E-6 L -0.1684 -2.59259E-6 " pathEditMode="relative" rAng="0" ptsTypes="AA">
                                      <p:cBhvr>
                                        <p:cTn id="9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20" y="0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Rectangle 112"/>
          <p:cNvSpPr/>
          <p:nvPr/>
        </p:nvSpPr>
        <p:spPr>
          <a:xfrm>
            <a:off x="-41393" y="4594287"/>
            <a:ext cx="9185393" cy="1428083"/>
          </a:xfrm>
          <a:prstGeom prst="rect">
            <a:avLst/>
          </a:prstGeom>
          <a:solidFill>
            <a:srgbClr val="8E9D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2" name="Rectangle 111"/>
          <p:cNvSpPr/>
          <p:nvPr/>
        </p:nvSpPr>
        <p:spPr>
          <a:xfrm>
            <a:off x="-41393" y="857250"/>
            <a:ext cx="3225871" cy="5143500"/>
          </a:xfrm>
          <a:custGeom>
            <a:avLst/>
            <a:gdLst>
              <a:gd name="connsiteX0" fmla="*/ 0 w 4301161"/>
              <a:gd name="connsiteY0" fmla="*/ 0 h 6858000"/>
              <a:gd name="connsiteX1" fmla="*/ 4301161 w 4301161"/>
              <a:gd name="connsiteY1" fmla="*/ 0 h 6858000"/>
              <a:gd name="connsiteX2" fmla="*/ 4301161 w 4301161"/>
              <a:gd name="connsiteY2" fmla="*/ 6858000 h 6858000"/>
              <a:gd name="connsiteX3" fmla="*/ 0 w 4301161"/>
              <a:gd name="connsiteY3" fmla="*/ 6858000 h 6858000"/>
              <a:gd name="connsiteX4" fmla="*/ 0 w 4301161"/>
              <a:gd name="connsiteY4" fmla="*/ 0 h 6858000"/>
              <a:gd name="connsiteX0" fmla="*/ 0 w 4301161"/>
              <a:gd name="connsiteY0" fmla="*/ 0 h 6858000"/>
              <a:gd name="connsiteX1" fmla="*/ 4301161 w 4301161"/>
              <a:gd name="connsiteY1" fmla="*/ 0 h 6858000"/>
              <a:gd name="connsiteX2" fmla="*/ 4301161 w 4301161"/>
              <a:gd name="connsiteY2" fmla="*/ 5000625 h 6858000"/>
              <a:gd name="connsiteX3" fmla="*/ 0 w 4301161"/>
              <a:gd name="connsiteY3" fmla="*/ 6858000 h 6858000"/>
              <a:gd name="connsiteX4" fmla="*/ 0 w 4301161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01161" h="6858000">
                <a:moveTo>
                  <a:pt x="0" y="0"/>
                </a:moveTo>
                <a:lnTo>
                  <a:pt x="4301161" y="0"/>
                </a:lnTo>
                <a:lnTo>
                  <a:pt x="4301161" y="5000625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B0BB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477" name="Group 476"/>
          <p:cNvGrpSpPr/>
          <p:nvPr/>
        </p:nvGrpSpPr>
        <p:grpSpPr>
          <a:xfrm>
            <a:off x="1185181" y="2336141"/>
            <a:ext cx="2576993" cy="4977704"/>
            <a:chOff x="3841279" y="1971855"/>
            <a:chExt cx="3435991" cy="6636938"/>
          </a:xfrm>
        </p:grpSpPr>
        <p:grpSp>
          <p:nvGrpSpPr>
            <p:cNvPr id="394" name="Group 393"/>
            <p:cNvGrpSpPr/>
            <p:nvPr/>
          </p:nvGrpSpPr>
          <p:grpSpPr>
            <a:xfrm flipH="1">
              <a:off x="4470970" y="4652478"/>
              <a:ext cx="2806300" cy="1009321"/>
              <a:chOff x="8950106" y="3326042"/>
              <a:chExt cx="1949530" cy="701173"/>
            </a:xfrm>
          </p:grpSpPr>
          <p:grpSp>
            <p:nvGrpSpPr>
              <p:cNvPr id="395" name="Group 394"/>
              <p:cNvGrpSpPr/>
              <p:nvPr/>
            </p:nvGrpSpPr>
            <p:grpSpPr>
              <a:xfrm rot="18864843" flipV="1">
                <a:off x="9353714" y="2922434"/>
                <a:ext cx="431505" cy="1238722"/>
                <a:chOff x="9599679" y="3640994"/>
                <a:chExt cx="431505" cy="1238722"/>
              </a:xfrm>
            </p:grpSpPr>
            <p:sp>
              <p:nvSpPr>
                <p:cNvPr id="399" name="Freeform 167"/>
                <p:cNvSpPr>
                  <a:spLocks/>
                </p:cNvSpPr>
                <p:nvPr/>
              </p:nvSpPr>
              <p:spPr bwMode="auto">
                <a:xfrm>
                  <a:off x="9848851" y="4706938"/>
                  <a:ext cx="164889" cy="172778"/>
                </a:xfrm>
                <a:custGeom>
                  <a:avLst/>
                  <a:gdLst>
                    <a:gd name="T0" fmla="*/ 882 w 1005"/>
                    <a:gd name="T1" fmla="*/ 150 h 999"/>
                    <a:gd name="T2" fmla="*/ 468 w 1005"/>
                    <a:gd name="T3" fmla="*/ 0 h 999"/>
                    <a:gd name="T4" fmla="*/ 0 w 1005"/>
                    <a:gd name="T5" fmla="*/ 711 h 999"/>
                    <a:gd name="T6" fmla="*/ 180 w 1005"/>
                    <a:gd name="T7" fmla="*/ 942 h 999"/>
                    <a:gd name="T8" fmla="*/ 882 w 1005"/>
                    <a:gd name="T9" fmla="*/ 150 h 999"/>
                    <a:gd name="connsiteX0" fmla="*/ 8776 w 14426"/>
                    <a:gd name="connsiteY0" fmla="*/ 1502 h 15329"/>
                    <a:gd name="connsiteX1" fmla="*/ 4657 w 14426"/>
                    <a:gd name="connsiteY1" fmla="*/ 0 h 15329"/>
                    <a:gd name="connsiteX2" fmla="*/ 0 w 14426"/>
                    <a:gd name="connsiteY2" fmla="*/ 7117 h 15329"/>
                    <a:gd name="connsiteX3" fmla="*/ 1791 w 14426"/>
                    <a:gd name="connsiteY3" fmla="*/ 9429 h 15329"/>
                    <a:gd name="connsiteX4" fmla="*/ 8776 w 14426"/>
                    <a:gd name="connsiteY4" fmla="*/ 1502 h 153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426" h="15329">
                      <a:moveTo>
                        <a:pt x="8776" y="1502"/>
                      </a:moveTo>
                      <a:lnTo>
                        <a:pt x="4657" y="0"/>
                      </a:lnTo>
                      <a:lnTo>
                        <a:pt x="0" y="7117"/>
                      </a:lnTo>
                      <a:lnTo>
                        <a:pt x="1791" y="9429"/>
                      </a:lnTo>
                      <a:cubicBezTo>
                        <a:pt x="24421" y="26218"/>
                        <a:pt x="10000" y="1882"/>
                        <a:pt x="8776" y="1502"/>
                      </a:cubicBezTo>
                      <a:close/>
                    </a:path>
                  </a:pathLst>
                </a:custGeom>
                <a:solidFill>
                  <a:srgbClr val="F0D1A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400" name="Freeform 127"/>
                <p:cNvSpPr>
                  <a:spLocks/>
                </p:cNvSpPr>
                <p:nvPr/>
              </p:nvSpPr>
              <p:spPr bwMode="auto">
                <a:xfrm>
                  <a:off x="9599679" y="3640994"/>
                  <a:ext cx="431505" cy="1146906"/>
                </a:xfrm>
                <a:custGeom>
                  <a:avLst/>
                  <a:gdLst>
                    <a:gd name="T0" fmla="*/ 3397 w 3470"/>
                    <a:gd name="T1" fmla="*/ 1829 h 9435"/>
                    <a:gd name="T2" fmla="*/ 3054 w 3470"/>
                    <a:gd name="T3" fmla="*/ 0 h 9435"/>
                    <a:gd name="T4" fmla="*/ 3002 w 3470"/>
                    <a:gd name="T5" fmla="*/ 9435 h 9435"/>
                    <a:gd name="T6" fmla="*/ 3470 w 3470"/>
                    <a:gd name="T7" fmla="*/ 8724 h 9435"/>
                    <a:gd name="T8" fmla="*/ 3397 w 3470"/>
                    <a:gd name="T9" fmla="*/ 1829 h 9435"/>
                    <a:gd name="connsiteX0" fmla="*/ 7555 w 8918"/>
                    <a:gd name="connsiteY0" fmla="*/ 1939 h 10000"/>
                    <a:gd name="connsiteX1" fmla="*/ 6566 w 8918"/>
                    <a:gd name="connsiteY1" fmla="*/ 0 h 10000"/>
                    <a:gd name="connsiteX2" fmla="*/ 6416 w 8918"/>
                    <a:gd name="connsiteY2" fmla="*/ 10000 h 10000"/>
                    <a:gd name="connsiteX3" fmla="*/ 7765 w 8918"/>
                    <a:gd name="connsiteY3" fmla="*/ 9246 h 10000"/>
                    <a:gd name="connsiteX4" fmla="*/ 7555 w 8918"/>
                    <a:gd name="connsiteY4" fmla="*/ 1939 h 10000"/>
                    <a:gd name="connsiteX0" fmla="*/ 8472 w 11484"/>
                    <a:gd name="connsiteY0" fmla="*/ 1939 h 10000"/>
                    <a:gd name="connsiteX1" fmla="*/ 7363 w 11484"/>
                    <a:gd name="connsiteY1" fmla="*/ 0 h 10000"/>
                    <a:gd name="connsiteX2" fmla="*/ 7194 w 11484"/>
                    <a:gd name="connsiteY2" fmla="*/ 10000 h 10000"/>
                    <a:gd name="connsiteX3" fmla="*/ 8707 w 11484"/>
                    <a:gd name="connsiteY3" fmla="*/ 9246 h 10000"/>
                    <a:gd name="connsiteX4" fmla="*/ 8472 w 11484"/>
                    <a:gd name="connsiteY4" fmla="*/ 1939 h 10000"/>
                    <a:gd name="connsiteX0" fmla="*/ 8472 w 11937"/>
                    <a:gd name="connsiteY0" fmla="*/ 1939 h 10000"/>
                    <a:gd name="connsiteX1" fmla="*/ 7363 w 11937"/>
                    <a:gd name="connsiteY1" fmla="*/ 0 h 10000"/>
                    <a:gd name="connsiteX2" fmla="*/ 7194 w 11937"/>
                    <a:gd name="connsiteY2" fmla="*/ 10000 h 10000"/>
                    <a:gd name="connsiteX3" fmla="*/ 8707 w 11937"/>
                    <a:gd name="connsiteY3" fmla="*/ 9246 h 10000"/>
                    <a:gd name="connsiteX4" fmla="*/ 8472 w 11937"/>
                    <a:gd name="connsiteY4" fmla="*/ 1939 h 10000"/>
                    <a:gd name="connsiteX0" fmla="*/ 7715 w 11606"/>
                    <a:gd name="connsiteY0" fmla="*/ 2658 h 10719"/>
                    <a:gd name="connsiteX1" fmla="*/ 8246 w 11606"/>
                    <a:gd name="connsiteY1" fmla="*/ 0 h 10719"/>
                    <a:gd name="connsiteX2" fmla="*/ 6437 w 11606"/>
                    <a:gd name="connsiteY2" fmla="*/ 10719 h 10719"/>
                    <a:gd name="connsiteX3" fmla="*/ 7950 w 11606"/>
                    <a:gd name="connsiteY3" fmla="*/ 9965 h 10719"/>
                    <a:gd name="connsiteX4" fmla="*/ 7715 w 11606"/>
                    <a:gd name="connsiteY4" fmla="*/ 2658 h 10719"/>
                    <a:gd name="connsiteX0" fmla="*/ 8399 w 12290"/>
                    <a:gd name="connsiteY0" fmla="*/ 2658 h 10719"/>
                    <a:gd name="connsiteX1" fmla="*/ 8930 w 12290"/>
                    <a:gd name="connsiteY1" fmla="*/ 0 h 10719"/>
                    <a:gd name="connsiteX2" fmla="*/ 7121 w 12290"/>
                    <a:gd name="connsiteY2" fmla="*/ 10719 h 10719"/>
                    <a:gd name="connsiteX3" fmla="*/ 8634 w 12290"/>
                    <a:gd name="connsiteY3" fmla="*/ 9965 h 10719"/>
                    <a:gd name="connsiteX4" fmla="*/ 8399 w 12290"/>
                    <a:gd name="connsiteY4" fmla="*/ 2658 h 10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90" h="10719">
                      <a:moveTo>
                        <a:pt x="8399" y="2658"/>
                      </a:moveTo>
                      <a:cubicBezTo>
                        <a:pt x="16633" y="1123"/>
                        <a:pt x="9300" y="646"/>
                        <a:pt x="8930" y="0"/>
                      </a:cubicBezTo>
                      <a:cubicBezTo>
                        <a:pt x="-2740" y="3000"/>
                        <a:pt x="-2579" y="8271"/>
                        <a:pt x="7121" y="10719"/>
                      </a:cubicBezTo>
                      <a:lnTo>
                        <a:pt x="8634" y="9965"/>
                      </a:lnTo>
                      <a:cubicBezTo>
                        <a:pt x="668" y="6540"/>
                        <a:pt x="4226" y="3926"/>
                        <a:pt x="8399" y="2658"/>
                      </a:cubicBezTo>
                      <a:close/>
                    </a:path>
                  </a:pathLst>
                </a:custGeom>
                <a:solidFill>
                  <a:srgbClr val="3175B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</p:grpSp>
          <p:grpSp>
            <p:nvGrpSpPr>
              <p:cNvPr id="396" name="Group 395"/>
              <p:cNvGrpSpPr/>
              <p:nvPr/>
            </p:nvGrpSpPr>
            <p:grpSpPr>
              <a:xfrm rot="5557467" flipV="1">
                <a:off x="10066434" y="3194013"/>
                <a:ext cx="504613" cy="1161791"/>
                <a:chOff x="9509127" y="3717925"/>
                <a:chExt cx="504613" cy="1161791"/>
              </a:xfrm>
            </p:grpSpPr>
            <p:sp>
              <p:nvSpPr>
                <p:cNvPr id="397" name="Freeform 167"/>
                <p:cNvSpPr>
                  <a:spLocks/>
                </p:cNvSpPr>
                <p:nvPr/>
              </p:nvSpPr>
              <p:spPr bwMode="auto">
                <a:xfrm>
                  <a:off x="9848851" y="4706938"/>
                  <a:ext cx="164889" cy="172778"/>
                </a:xfrm>
                <a:custGeom>
                  <a:avLst/>
                  <a:gdLst>
                    <a:gd name="T0" fmla="*/ 882 w 1005"/>
                    <a:gd name="T1" fmla="*/ 150 h 999"/>
                    <a:gd name="T2" fmla="*/ 468 w 1005"/>
                    <a:gd name="T3" fmla="*/ 0 h 999"/>
                    <a:gd name="T4" fmla="*/ 0 w 1005"/>
                    <a:gd name="T5" fmla="*/ 711 h 999"/>
                    <a:gd name="T6" fmla="*/ 180 w 1005"/>
                    <a:gd name="T7" fmla="*/ 942 h 999"/>
                    <a:gd name="T8" fmla="*/ 882 w 1005"/>
                    <a:gd name="T9" fmla="*/ 150 h 999"/>
                    <a:gd name="connsiteX0" fmla="*/ 8776 w 14426"/>
                    <a:gd name="connsiteY0" fmla="*/ 1502 h 15329"/>
                    <a:gd name="connsiteX1" fmla="*/ 4657 w 14426"/>
                    <a:gd name="connsiteY1" fmla="*/ 0 h 15329"/>
                    <a:gd name="connsiteX2" fmla="*/ 0 w 14426"/>
                    <a:gd name="connsiteY2" fmla="*/ 7117 h 15329"/>
                    <a:gd name="connsiteX3" fmla="*/ 1791 w 14426"/>
                    <a:gd name="connsiteY3" fmla="*/ 9429 h 15329"/>
                    <a:gd name="connsiteX4" fmla="*/ 8776 w 14426"/>
                    <a:gd name="connsiteY4" fmla="*/ 1502 h 153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426" h="15329">
                      <a:moveTo>
                        <a:pt x="8776" y="1502"/>
                      </a:moveTo>
                      <a:lnTo>
                        <a:pt x="4657" y="0"/>
                      </a:lnTo>
                      <a:lnTo>
                        <a:pt x="0" y="7117"/>
                      </a:lnTo>
                      <a:lnTo>
                        <a:pt x="1791" y="9429"/>
                      </a:lnTo>
                      <a:cubicBezTo>
                        <a:pt x="24421" y="26218"/>
                        <a:pt x="10000" y="1882"/>
                        <a:pt x="8776" y="1502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398" name="Freeform 127"/>
                <p:cNvSpPr>
                  <a:spLocks/>
                </p:cNvSpPr>
                <p:nvPr/>
              </p:nvSpPr>
              <p:spPr bwMode="auto">
                <a:xfrm>
                  <a:off x="9509127" y="3717925"/>
                  <a:ext cx="393700" cy="1069975"/>
                </a:xfrm>
                <a:custGeom>
                  <a:avLst/>
                  <a:gdLst>
                    <a:gd name="T0" fmla="*/ 3397 w 3470"/>
                    <a:gd name="T1" fmla="*/ 1829 h 9435"/>
                    <a:gd name="T2" fmla="*/ 3054 w 3470"/>
                    <a:gd name="T3" fmla="*/ 0 h 9435"/>
                    <a:gd name="T4" fmla="*/ 3002 w 3470"/>
                    <a:gd name="T5" fmla="*/ 9435 h 9435"/>
                    <a:gd name="T6" fmla="*/ 3470 w 3470"/>
                    <a:gd name="T7" fmla="*/ 8724 h 9435"/>
                    <a:gd name="T8" fmla="*/ 3397 w 3470"/>
                    <a:gd name="T9" fmla="*/ 1829 h 94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70" h="9435">
                      <a:moveTo>
                        <a:pt x="3397" y="1829"/>
                      </a:moveTo>
                      <a:lnTo>
                        <a:pt x="3054" y="0"/>
                      </a:lnTo>
                      <a:cubicBezTo>
                        <a:pt x="50" y="2211"/>
                        <a:pt x="0" y="7125"/>
                        <a:pt x="3002" y="9435"/>
                      </a:cubicBezTo>
                      <a:lnTo>
                        <a:pt x="3470" y="8724"/>
                      </a:lnTo>
                      <a:cubicBezTo>
                        <a:pt x="1005" y="5492"/>
                        <a:pt x="2106" y="3026"/>
                        <a:pt x="3397" y="1829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</p:grpSp>
        </p:grpSp>
        <p:grpSp>
          <p:nvGrpSpPr>
            <p:cNvPr id="401" name="Group 400" descr="Left:  Group 3"/>
            <p:cNvGrpSpPr>
              <a:grpSpLocks noChangeAspect="1"/>
            </p:cNvGrpSpPr>
            <p:nvPr/>
          </p:nvGrpSpPr>
          <p:grpSpPr bwMode="auto">
            <a:xfrm>
              <a:off x="3841279" y="1971855"/>
              <a:ext cx="2744776" cy="6636938"/>
              <a:chOff x="3285" y="1006"/>
              <a:chExt cx="1165" cy="2817"/>
            </a:xfrm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grpSpPr>
          <p:sp>
            <p:nvSpPr>
              <p:cNvPr id="402" name="Freeform 162"/>
              <p:cNvSpPr>
                <a:spLocks/>
              </p:cNvSpPr>
              <p:nvPr/>
            </p:nvSpPr>
            <p:spPr bwMode="auto">
              <a:xfrm>
                <a:off x="3998" y="3702"/>
                <a:ext cx="64" cy="57"/>
              </a:xfrm>
              <a:custGeom>
                <a:avLst/>
                <a:gdLst>
                  <a:gd name="T0" fmla="*/ 479 w 891"/>
                  <a:gd name="T1" fmla="*/ 793 h 793"/>
                  <a:gd name="T2" fmla="*/ 891 w 891"/>
                  <a:gd name="T3" fmla="*/ 510 h 793"/>
                  <a:gd name="T4" fmla="*/ 879 w 891"/>
                  <a:gd name="T5" fmla="*/ 0 h 793"/>
                  <a:gd name="T6" fmla="*/ 44 w 891"/>
                  <a:gd name="T7" fmla="*/ 0 h 793"/>
                  <a:gd name="T8" fmla="*/ 0 w 891"/>
                  <a:gd name="T9" fmla="*/ 543 h 793"/>
                  <a:gd name="T10" fmla="*/ 479 w 891"/>
                  <a:gd name="T11" fmla="*/ 793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91" h="793">
                    <a:moveTo>
                      <a:pt x="479" y="793"/>
                    </a:moveTo>
                    <a:lnTo>
                      <a:pt x="891" y="510"/>
                    </a:lnTo>
                    <a:lnTo>
                      <a:pt x="879" y="0"/>
                    </a:lnTo>
                    <a:lnTo>
                      <a:pt x="44" y="0"/>
                    </a:lnTo>
                    <a:lnTo>
                      <a:pt x="0" y="543"/>
                    </a:lnTo>
                    <a:lnTo>
                      <a:pt x="479" y="793"/>
                    </a:lnTo>
                    <a:close/>
                  </a:path>
                </a:pathLst>
              </a:custGeom>
              <a:solidFill>
                <a:srgbClr val="F0D1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03" name="Freeform 163"/>
              <p:cNvSpPr>
                <a:spLocks/>
              </p:cNvSpPr>
              <p:nvPr/>
            </p:nvSpPr>
            <p:spPr bwMode="auto">
              <a:xfrm>
                <a:off x="3978" y="3718"/>
                <a:ext cx="389" cy="105"/>
              </a:xfrm>
              <a:custGeom>
                <a:avLst/>
                <a:gdLst>
                  <a:gd name="T0" fmla="*/ 207 w 5437"/>
                  <a:gd name="T1" fmla="*/ 145 h 1473"/>
                  <a:gd name="T2" fmla="*/ 813 w 5437"/>
                  <a:gd name="T3" fmla="*/ 305 h 1473"/>
                  <a:gd name="T4" fmla="*/ 1265 w 5437"/>
                  <a:gd name="T5" fmla="*/ 102 h 1473"/>
                  <a:gd name="T6" fmla="*/ 218 w 5437"/>
                  <a:gd name="T7" fmla="*/ 1035 h 1473"/>
                  <a:gd name="T8" fmla="*/ 207 w 5437"/>
                  <a:gd name="T9" fmla="*/ 145 h 1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37" h="1473">
                    <a:moveTo>
                      <a:pt x="207" y="145"/>
                    </a:moveTo>
                    <a:cubicBezTo>
                      <a:pt x="334" y="19"/>
                      <a:pt x="455" y="305"/>
                      <a:pt x="813" y="305"/>
                    </a:cubicBezTo>
                    <a:cubicBezTo>
                      <a:pt x="1135" y="305"/>
                      <a:pt x="980" y="0"/>
                      <a:pt x="1265" y="102"/>
                    </a:cubicBezTo>
                    <a:cubicBezTo>
                      <a:pt x="5437" y="1473"/>
                      <a:pt x="349" y="1158"/>
                      <a:pt x="218" y="1035"/>
                    </a:cubicBezTo>
                    <a:cubicBezTo>
                      <a:pt x="0" y="831"/>
                      <a:pt x="118" y="318"/>
                      <a:pt x="207" y="145"/>
                    </a:cubicBezTo>
                    <a:close/>
                  </a:path>
                </a:pathLst>
              </a:custGeom>
              <a:solidFill>
                <a:srgbClr val="24282B"/>
              </a:solidFill>
              <a:ln w="1588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04" name="Freeform 164"/>
              <p:cNvSpPr>
                <a:spLocks/>
              </p:cNvSpPr>
              <p:nvPr/>
            </p:nvSpPr>
            <p:spPr bwMode="auto">
              <a:xfrm>
                <a:off x="3719" y="3702"/>
                <a:ext cx="64" cy="57"/>
              </a:xfrm>
              <a:custGeom>
                <a:avLst/>
                <a:gdLst>
                  <a:gd name="T0" fmla="*/ 413 w 891"/>
                  <a:gd name="T1" fmla="*/ 793 h 793"/>
                  <a:gd name="T2" fmla="*/ 0 w 891"/>
                  <a:gd name="T3" fmla="*/ 510 h 793"/>
                  <a:gd name="T4" fmla="*/ 13 w 891"/>
                  <a:gd name="T5" fmla="*/ 0 h 793"/>
                  <a:gd name="T6" fmla="*/ 848 w 891"/>
                  <a:gd name="T7" fmla="*/ 0 h 793"/>
                  <a:gd name="T8" fmla="*/ 891 w 891"/>
                  <a:gd name="T9" fmla="*/ 543 h 793"/>
                  <a:gd name="T10" fmla="*/ 413 w 891"/>
                  <a:gd name="T11" fmla="*/ 793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91" h="793">
                    <a:moveTo>
                      <a:pt x="413" y="793"/>
                    </a:moveTo>
                    <a:lnTo>
                      <a:pt x="0" y="510"/>
                    </a:lnTo>
                    <a:lnTo>
                      <a:pt x="13" y="0"/>
                    </a:lnTo>
                    <a:lnTo>
                      <a:pt x="848" y="0"/>
                    </a:lnTo>
                    <a:lnTo>
                      <a:pt x="891" y="543"/>
                    </a:lnTo>
                    <a:lnTo>
                      <a:pt x="413" y="793"/>
                    </a:lnTo>
                    <a:close/>
                  </a:path>
                </a:pathLst>
              </a:custGeom>
              <a:solidFill>
                <a:srgbClr val="F0D1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05" name="Freeform 178"/>
              <p:cNvSpPr>
                <a:spLocks/>
              </p:cNvSpPr>
              <p:nvPr/>
            </p:nvSpPr>
            <p:spPr bwMode="auto">
              <a:xfrm>
                <a:off x="3414" y="3718"/>
                <a:ext cx="389" cy="105"/>
              </a:xfrm>
              <a:custGeom>
                <a:avLst/>
                <a:gdLst>
                  <a:gd name="T0" fmla="*/ 5231 w 5438"/>
                  <a:gd name="T1" fmla="*/ 145 h 1473"/>
                  <a:gd name="T2" fmla="*/ 4625 w 5438"/>
                  <a:gd name="T3" fmla="*/ 305 h 1473"/>
                  <a:gd name="T4" fmla="*/ 4172 w 5438"/>
                  <a:gd name="T5" fmla="*/ 102 h 1473"/>
                  <a:gd name="T6" fmla="*/ 5219 w 5438"/>
                  <a:gd name="T7" fmla="*/ 1035 h 1473"/>
                  <a:gd name="T8" fmla="*/ 5231 w 5438"/>
                  <a:gd name="T9" fmla="*/ 145 h 1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38" h="1473">
                    <a:moveTo>
                      <a:pt x="5231" y="145"/>
                    </a:moveTo>
                    <a:cubicBezTo>
                      <a:pt x="5103" y="19"/>
                      <a:pt x="4982" y="305"/>
                      <a:pt x="4625" y="305"/>
                    </a:cubicBezTo>
                    <a:cubicBezTo>
                      <a:pt x="4303" y="305"/>
                      <a:pt x="4457" y="0"/>
                      <a:pt x="4172" y="102"/>
                    </a:cubicBezTo>
                    <a:cubicBezTo>
                      <a:pt x="0" y="1473"/>
                      <a:pt x="5089" y="1158"/>
                      <a:pt x="5219" y="1035"/>
                    </a:cubicBezTo>
                    <a:cubicBezTo>
                      <a:pt x="5438" y="831"/>
                      <a:pt x="5320" y="318"/>
                      <a:pt x="5231" y="145"/>
                    </a:cubicBezTo>
                    <a:close/>
                  </a:path>
                </a:pathLst>
              </a:custGeom>
              <a:solidFill>
                <a:srgbClr val="24282B"/>
              </a:solidFill>
              <a:ln w="1588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06" name="Freeform 119"/>
              <p:cNvSpPr>
                <a:spLocks/>
              </p:cNvSpPr>
              <p:nvPr/>
            </p:nvSpPr>
            <p:spPr bwMode="auto">
              <a:xfrm>
                <a:off x="3748" y="2227"/>
                <a:ext cx="241" cy="138"/>
              </a:xfrm>
              <a:custGeom>
                <a:avLst/>
                <a:gdLst>
                  <a:gd name="T0" fmla="*/ 0 w 3372"/>
                  <a:gd name="T1" fmla="*/ 0 h 1942"/>
                  <a:gd name="T2" fmla="*/ 3372 w 3372"/>
                  <a:gd name="T3" fmla="*/ 0 h 1942"/>
                  <a:gd name="T4" fmla="*/ 3372 w 3372"/>
                  <a:gd name="T5" fmla="*/ 1942 h 1942"/>
                  <a:gd name="T6" fmla="*/ 0 w 3372"/>
                  <a:gd name="T7" fmla="*/ 1942 h 1942"/>
                  <a:gd name="T8" fmla="*/ 0 w 3372"/>
                  <a:gd name="T9" fmla="*/ 0 h 19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72" h="1942">
                    <a:moveTo>
                      <a:pt x="0" y="0"/>
                    </a:moveTo>
                    <a:cubicBezTo>
                      <a:pt x="1124" y="0"/>
                      <a:pt x="2248" y="0"/>
                      <a:pt x="3372" y="0"/>
                    </a:cubicBezTo>
                    <a:cubicBezTo>
                      <a:pt x="3148" y="664"/>
                      <a:pt x="3035" y="1320"/>
                      <a:pt x="3372" y="1942"/>
                    </a:cubicBezTo>
                    <a:cubicBezTo>
                      <a:pt x="2248" y="1942"/>
                      <a:pt x="1124" y="1942"/>
                      <a:pt x="0" y="1942"/>
                    </a:cubicBezTo>
                    <a:cubicBezTo>
                      <a:pt x="401" y="1383"/>
                      <a:pt x="363" y="727"/>
                      <a:pt x="0" y="0"/>
                    </a:cubicBezTo>
                    <a:close/>
                  </a:path>
                </a:pathLst>
              </a:custGeom>
              <a:solidFill>
                <a:srgbClr val="F0D1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07" name="Freeform 121"/>
              <p:cNvSpPr>
                <a:spLocks/>
              </p:cNvSpPr>
              <p:nvPr/>
            </p:nvSpPr>
            <p:spPr bwMode="auto">
              <a:xfrm>
                <a:off x="3998" y="3702"/>
                <a:ext cx="64" cy="57"/>
              </a:xfrm>
              <a:custGeom>
                <a:avLst/>
                <a:gdLst>
                  <a:gd name="T0" fmla="*/ 479 w 891"/>
                  <a:gd name="T1" fmla="*/ 793 h 793"/>
                  <a:gd name="T2" fmla="*/ 891 w 891"/>
                  <a:gd name="T3" fmla="*/ 510 h 793"/>
                  <a:gd name="T4" fmla="*/ 879 w 891"/>
                  <a:gd name="T5" fmla="*/ 0 h 793"/>
                  <a:gd name="T6" fmla="*/ 44 w 891"/>
                  <a:gd name="T7" fmla="*/ 0 h 793"/>
                  <a:gd name="T8" fmla="*/ 0 w 891"/>
                  <a:gd name="T9" fmla="*/ 543 h 793"/>
                  <a:gd name="T10" fmla="*/ 479 w 891"/>
                  <a:gd name="T11" fmla="*/ 793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91" h="793">
                    <a:moveTo>
                      <a:pt x="479" y="793"/>
                    </a:moveTo>
                    <a:lnTo>
                      <a:pt x="891" y="510"/>
                    </a:lnTo>
                    <a:lnTo>
                      <a:pt x="879" y="0"/>
                    </a:lnTo>
                    <a:lnTo>
                      <a:pt x="44" y="0"/>
                    </a:lnTo>
                    <a:lnTo>
                      <a:pt x="0" y="543"/>
                    </a:lnTo>
                    <a:lnTo>
                      <a:pt x="479" y="793"/>
                    </a:lnTo>
                    <a:close/>
                  </a:path>
                </a:pathLst>
              </a:custGeom>
              <a:solidFill>
                <a:srgbClr val="F0D1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08" name="Freeform 122"/>
              <p:cNvSpPr>
                <a:spLocks/>
              </p:cNvSpPr>
              <p:nvPr/>
            </p:nvSpPr>
            <p:spPr bwMode="auto">
              <a:xfrm>
                <a:off x="3978" y="3718"/>
                <a:ext cx="389" cy="105"/>
              </a:xfrm>
              <a:custGeom>
                <a:avLst/>
                <a:gdLst>
                  <a:gd name="T0" fmla="*/ 207 w 5437"/>
                  <a:gd name="T1" fmla="*/ 145 h 1473"/>
                  <a:gd name="T2" fmla="*/ 813 w 5437"/>
                  <a:gd name="T3" fmla="*/ 305 h 1473"/>
                  <a:gd name="T4" fmla="*/ 1265 w 5437"/>
                  <a:gd name="T5" fmla="*/ 102 h 1473"/>
                  <a:gd name="T6" fmla="*/ 218 w 5437"/>
                  <a:gd name="T7" fmla="*/ 1035 h 1473"/>
                  <a:gd name="T8" fmla="*/ 207 w 5437"/>
                  <a:gd name="T9" fmla="*/ 145 h 1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37" h="1473">
                    <a:moveTo>
                      <a:pt x="207" y="145"/>
                    </a:moveTo>
                    <a:cubicBezTo>
                      <a:pt x="334" y="19"/>
                      <a:pt x="455" y="305"/>
                      <a:pt x="813" y="305"/>
                    </a:cubicBezTo>
                    <a:cubicBezTo>
                      <a:pt x="1135" y="305"/>
                      <a:pt x="980" y="0"/>
                      <a:pt x="1265" y="102"/>
                    </a:cubicBezTo>
                    <a:cubicBezTo>
                      <a:pt x="5437" y="1473"/>
                      <a:pt x="349" y="1158"/>
                      <a:pt x="218" y="1035"/>
                    </a:cubicBezTo>
                    <a:cubicBezTo>
                      <a:pt x="0" y="831"/>
                      <a:pt x="118" y="318"/>
                      <a:pt x="207" y="145"/>
                    </a:cubicBezTo>
                    <a:close/>
                  </a:path>
                </a:pathLst>
              </a:custGeom>
              <a:solidFill>
                <a:srgbClr val="24282B"/>
              </a:solidFill>
              <a:ln w="1588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09" name="Freeform 123"/>
              <p:cNvSpPr>
                <a:spLocks/>
              </p:cNvSpPr>
              <p:nvPr/>
            </p:nvSpPr>
            <p:spPr bwMode="auto">
              <a:xfrm>
                <a:off x="3719" y="3702"/>
                <a:ext cx="64" cy="57"/>
              </a:xfrm>
              <a:custGeom>
                <a:avLst/>
                <a:gdLst>
                  <a:gd name="T0" fmla="*/ 413 w 891"/>
                  <a:gd name="T1" fmla="*/ 793 h 793"/>
                  <a:gd name="T2" fmla="*/ 0 w 891"/>
                  <a:gd name="T3" fmla="*/ 510 h 793"/>
                  <a:gd name="T4" fmla="*/ 13 w 891"/>
                  <a:gd name="T5" fmla="*/ 0 h 793"/>
                  <a:gd name="T6" fmla="*/ 848 w 891"/>
                  <a:gd name="T7" fmla="*/ 0 h 793"/>
                  <a:gd name="T8" fmla="*/ 891 w 891"/>
                  <a:gd name="T9" fmla="*/ 543 h 793"/>
                  <a:gd name="T10" fmla="*/ 413 w 891"/>
                  <a:gd name="T11" fmla="*/ 793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91" h="793">
                    <a:moveTo>
                      <a:pt x="413" y="793"/>
                    </a:moveTo>
                    <a:lnTo>
                      <a:pt x="0" y="510"/>
                    </a:lnTo>
                    <a:lnTo>
                      <a:pt x="13" y="0"/>
                    </a:lnTo>
                    <a:lnTo>
                      <a:pt x="848" y="0"/>
                    </a:lnTo>
                    <a:lnTo>
                      <a:pt x="891" y="543"/>
                    </a:lnTo>
                    <a:lnTo>
                      <a:pt x="413" y="793"/>
                    </a:lnTo>
                    <a:close/>
                  </a:path>
                </a:pathLst>
              </a:custGeom>
              <a:solidFill>
                <a:srgbClr val="F0D1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10" name="Freeform 124"/>
              <p:cNvSpPr>
                <a:spLocks/>
              </p:cNvSpPr>
              <p:nvPr/>
            </p:nvSpPr>
            <p:spPr bwMode="auto">
              <a:xfrm>
                <a:off x="3654" y="2977"/>
                <a:ext cx="471" cy="749"/>
              </a:xfrm>
              <a:custGeom>
                <a:avLst/>
                <a:gdLst>
                  <a:gd name="T0" fmla="*/ 3297 w 6593"/>
                  <a:gd name="T1" fmla="*/ 29 h 10492"/>
                  <a:gd name="T2" fmla="*/ 0 w 6593"/>
                  <a:gd name="T3" fmla="*/ 0 h 10492"/>
                  <a:gd name="T4" fmla="*/ 888 w 6593"/>
                  <a:gd name="T5" fmla="*/ 10492 h 10492"/>
                  <a:gd name="T6" fmla="*/ 1775 w 6593"/>
                  <a:gd name="T7" fmla="*/ 10492 h 10492"/>
                  <a:gd name="T8" fmla="*/ 2504 w 6593"/>
                  <a:gd name="T9" fmla="*/ 1807 h 10492"/>
                  <a:gd name="T10" fmla="*/ 4089 w 6593"/>
                  <a:gd name="T11" fmla="*/ 1807 h 10492"/>
                  <a:gd name="T12" fmla="*/ 4818 w 6593"/>
                  <a:gd name="T13" fmla="*/ 10492 h 10492"/>
                  <a:gd name="T14" fmla="*/ 5706 w 6593"/>
                  <a:gd name="T15" fmla="*/ 10492 h 10492"/>
                  <a:gd name="T16" fmla="*/ 6593 w 6593"/>
                  <a:gd name="T17" fmla="*/ 0 h 10492"/>
                  <a:gd name="T18" fmla="*/ 3297 w 6593"/>
                  <a:gd name="T19" fmla="*/ 29 h 104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593" h="10492">
                    <a:moveTo>
                      <a:pt x="3297" y="29"/>
                    </a:moveTo>
                    <a:lnTo>
                      <a:pt x="0" y="0"/>
                    </a:lnTo>
                    <a:lnTo>
                      <a:pt x="888" y="10492"/>
                    </a:lnTo>
                    <a:lnTo>
                      <a:pt x="1775" y="10492"/>
                    </a:lnTo>
                    <a:lnTo>
                      <a:pt x="2504" y="1807"/>
                    </a:lnTo>
                    <a:cubicBezTo>
                      <a:pt x="3110" y="1989"/>
                      <a:pt x="3495" y="1973"/>
                      <a:pt x="4089" y="1807"/>
                    </a:cubicBezTo>
                    <a:lnTo>
                      <a:pt x="4818" y="10492"/>
                    </a:lnTo>
                    <a:lnTo>
                      <a:pt x="5706" y="10492"/>
                    </a:lnTo>
                    <a:lnTo>
                      <a:pt x="6593" y="0"/>
                    </a:lnTo>
                    <a:lnTo>
                      <a:pt x="3297" y="29"/>
                    </a:lnTo>
                    <a:close/>
                  </a:path>
                </a:pathLst>
              </a:custGeom>
              <a:solidFill>
                <a:srgbClr val="24282B"/>
              </a:solidFill>
              <a:ln w="1588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11" name="Freeform 125"/>
              <p:cNvSpPr>
                <a:spLocks/>
              </p:cNvSpPr>
              <p:nvPr/>
            </p:nvSpPr>
            <p:spPr bwMode="auto">
              <a:xfrm>
                <a:off x="3652" y="2340"/>
                <a:ext cx="470" cy="669"/>
              </a:xfrm>
              <a:custGeom>
                <a:avLst/>
                <a:gdLst>
                  <a:gd name="T0" fmla="*/ 6572 w 6572"/>
                  <a:gd name="T1" fmla="*/ 9037 h 9373"/>
                  <a:gd name="T2" fmla="*/ 6520 w 6572"/>
                  <a:gd name="T3" fmla="*/ 2752 h 9373"/>
                  <a:gd name="T4" fmla="*/ 6520 w 6572"/>
                  <a:gd name="T5" fmla="*/ 539 h 9373"/>
                  <a:gd name="T6" fmla="*/ 4506 w 6572"/>
                  <a:gd name="T7" fmla="*/ 0 h 9373"/>
                  <a:gd name="T8" fmla="*/ 3286 w 6572"/>
                  <a:gd name="T9" fmla="*/ 841 h 9373"/>
                  <a:gd name="T10" fmla="*/ 2066 w 6572"/>
                  <a:gd name="T11" fmla="*/ 0 h 9373"/>
                  <a:gd name="T12" fmla="*/ 52 w 6572"/>
                  <a:gd name="T13" fmla="*/ 539 h 9373"/>
                  <a:gd name="T14" fmla="*/ 52 w 6572"/>
                  <a:gd name="T15" fmla="*/ 2752 h 9373"/>
                  <a:gd name="T16" fmla="*/ 0 w 6572"/>
                  <a:gd name="T17" fmla="*/ 9036 h 9373"/>
                  <a:gd name="T18" fmla="*/ 6572 w 6572"/>
                  <a:gd name="T19" fmla="*/ 9037 h 9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572" h="9373">
                    <a:moveTo>
                      <a:pt x="6572" y="9037"/>
                    </a:moveTo>
                    <a:cubicBezTo>
                      <a:pt x="6510" y="6840"/>
                      <a:pt x="6520" y="4932"/>
                      <a:pt x="6520" y="2752"/>
                    </a:cubicBezTo>
                    <a:lnTo>
                      <a:pt x="6520" y="539"/>
                    </a:lnTo>
                    <a:lnTo>
                      <a:pt x="4506" y="0"/>
                    </a:lnTo>
                    <a:cubicBezTo>
                      <a:pt x="4102" y="616"/>
                      <a:pt x="3841" y="801"/>
                      <a:pt x="3286" y="841"/>
                    </a:cubicBezTo>
                    <a:cubicBezTo>
                      <a:pt x="2731" y="801"/>
                      <a:pt x="2469" y="616"/>
                      <a:pt x="2066" y="0"/>
                    </a:cubicBezTo>
                    <a:lnTo>
                      <a:pt x="52" y="539"/>
                    </a:lnTo>
                    <a:lnTo>
                      <a:pt x="52" y="2752"/>
                    </a:lnTo>
                    <a:cubicBezTo>
                      <a:pt x="52" y="4931"/>
                      <a:pt x="62" y="6839"/>
                      <a:pt x="0" y="9036"/>
                    </a:cubicBezTo>
                    <a:cubicBezTo>
                      <a:pt x="1241" y="9372"/>
                      <a:pt x="5331" y="9373"/>
                      <a:pt x="6572" y="9037"/>
                    </a:cubicBezTo>
                    <a:close/>
                  </a:path>
                </a:pathLst>
              </a:custGeom>
              <a:solidFill>
                <a:srgbClr val="3175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12" name="Freeform 126"/>
              <p:cNvSpPr>
                <a:spLocks/>
              </p:cNvSpPr>
              <p:nvPr/>
            </p:nvSpPr>
            <p:spPr bwMode="auto">
              <a:xfrm>
                <a:off x="3652" y="3001"/>
                <a:ext cx="72" cy="71"/>
              </a:xfrm>
              <a:custGeom>
                <a:avLst/>
                <a:gdLst>
                  <a:gd name="T0" fmla="*/ 882 w 1005"/>
                  <a:gd name="T1" fmla="*/ 150 h 999"/>
                  <a:gd name="T2" fmla="*/ 468 w 1005"/>
                  <a:gd name="T3" fmla="*/ 0 h 999"/>
                  <a:gd name="T4" fmla="*/ 0 w 1005"/>
                  <a:gd name="T5" fmla="*/ 711 h 999"/>
                  <a:gd name="T6" fmla="*/ 180 w 1005"/>
                  <a:gd name="T7" fmla="*/ 942 h 999"/>
                  <a:gd name="T8" fmla="*/ 882 w 1005"/>
                  <a:gd name="T9" fmla="*/ 150 h 9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5" h="999">
                    <a:moveTo>
                      <a:pt x="882" y="150"/>
                    </a:moveTo>
                    <a:lnTo>
                      <a:pt x="468" y="0"/>
                    </a:lnTo>
                    <a:lnTo>
                      <a:pt x="0" y="711"/>
                    </a:lnTo>
                    <a:lnTo>
                      <a:pt x="180" y="942"/>
                    </a:lnTo>
                    <a:cubicBezTo>
                      <a:pt x="365" y="999"/>
                      <a:pt x="1005" y="188"/>
                      <a:pt x="882" y="150"/>
                    </a:cubicBezTo>
                    <a:close/>
                  </a:path>
                </a:pathLst>
              </a:custGeom>
              <a:solidFill>
                <a:srgbClr val="F0D1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13" name="Freeform 127"/>
              <p:cNvSpPr>
                <a:spLocks/>
              </p:cNvSpPr>
              <p:nvPr/>
            </p:nvSpPr>
            <p:spPr bwMode="auto">
              <a:xfrm>
                <a:off x="3438" y="2378"/>
                <a:ext cx="248" cy="674"/>
              </a:xfrm>
              <a:custGeom>
                <a:avLst/>
                <a:gdLst>
                  <a:gd name="T0" fmla="*/ 3397 w 3470"/>
                  <a:gd name="T1" fmla="*/ 1829 h 9435"/>
                  <a:gd name="T2" fmla="*/ 3054 w 3470"/>
                  <a:gd name="T3" fmla="*/ 0 h 9435"/>
                  <a:gd name="T4" fmla="*/ 3002 w 3470"/>
                  <a:gd name="T5" fmla="*/ 9435 h 9435"/>
                  <a:gd name="T6" fmla="*/ 3470 w 3470"/>
                  <a:gd name="T7" fmla="*/ 8724 h 9435"/>
                  <a:gd name="T8" fmla="*/ 3397 w 3470"/>
                  <a:gd name="T9" fmla="*/ 1829 h 94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0" h="9435">
                    <a:moveTo>
                      <a:pt x="3397" y="1829"/>
                    </a:moveTo>
                    <a:lnTo>
                      <a:pt x="3054" y="0"/>
                    </a:lnTo>
                    <a:cubicBezTo>
                      <a:pt x="50" y="2211"/>
                      <a:pt x="0" y="7125"/>
                      <a:pt x="3002" y="9435"/>
                    </a:cubicBezTo>
                    <a:lnTo>
                      <a:pt x="3470" y="8724"/>
                    </a:lnTo>
                    <a:cubicBezTo>
                      <a:pt x="1005" y="5492"/>
                      <a:pt x="2106" y="3026"/>
                      <a:pt x="3397" y="1829"/>
                    </a:cubicBezTo>
                    <a:close/>
                  </a:path>
                </a:pathLst>
              </a:custGeom>
              <a:solidFill>
                <a:srgbClr val="3175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16" name="Line 130"/>
              <p:cNvSpPr>
                <a:spLocks noChangeShapeType="1"/>
              </p:cNvSpPr>
              <p:nvPr/>
            </p:nvSpPr>
            <p:spPr bwMode="auto">
              <a:xfrm>
                <a:off x="3879" y="2365"/>
                <a:ext cx="0" cy="638"/>
              </a:xfrm>
              <a:prstGeom prst="line">
                <a:avLst/>
              </a:prstGeom>
              <a:noFill/>
              <a:ln w="11113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17" name="Freeform 131"/>
              <p:cNvSpPr>
                <a:spLocks/>
              </p:cNvSpPr>
              <p:nvPr/>
            </p:nvSpPr>
            <p:spPr bwMode="auto">
              <a:xfrm>
                <a:off x="3717" y="2304"/>
                <a:ext cx="319" cy="118"/>
              </a:xfrm>
              <a:custGeom>
                <a:avLst/>
                <a:gdLst>
                  <a:gd name="T0" fmla="*/ 4407 w 4460"/>
                  <a:gd name="T1" fmla="*/ 692 h 1645"/>
                  <a:gd name="T2" fmla="*/ 17 w 4460"/>
                  <a:gd name="T3" fmla="*/ 709 h 1645"/>
                  <a:gd name="T4" fmla="*/ 2141 w 4460"/>
                  <a:gd name="T5" fmla="*/ 441 h 1645"/>
                  <a:gd name="T6" fmla="*/ 4407 w 4460"/>
                  <a:gd name="T7" fmla="*/ 692 h 16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460" h="1645">
                    <a:moveTo>
                      <a:pt x="4407" y="692"/>
                    </a:moveTo>
                    <a:cubicBezTo>
                      <a:pt x="4337" y="1615"/>
                      <a:pt x="42" y="1645"/>
                      <a:pt x="17" y="709"/>
                    </a:cubicBezTo>
                    <a:cubicBezTo>
                      <a:pt x="0" y="55"/>
                      <a:pt x="1041" y="397"/>
                      <a:pt x="2141" y="441"/>
                    </a:cubicBezTo>
                    <a:cubicBezTo>
                      <a:pt x="3262" y="485"/>
                      <a:pt x="4460" y="0"/>
                      <a:pt x="4407" y="692"/>
                    </a:cubicBezTo>
                    <a:close/>
                  </a:path>
                </a:pathLst>
              </a:custGeom>
              <a:solidFill>
                <a:srgbClr val="EEE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18" name="Freeform 132"/>
              <p:cNvSpPr>
                <a:spLocks/>
              </p:cNvSpPr>
              <p:nvPr/>
            </p:nvSpPr>
            <p:spPr bwMode="auto">
              <a:xfrm>
                <a:off x="3745" y="2354"/>
                <a:ext cx="69" cy="453"/>
              </a:xfrm>
              <a:custGeom>
                <a:avLst/>
                <a:gdLst>
                  <a:gd name="T0" fmla="*/ 963 w 963"/>
                  <a:gd name="T1" fmla="*/ 78 h 6350"/>
                  <a:gd name="T2" fmla="*/ 20 w 963"/>
                  <a:gd name="T3" fmla="*/ 0 h 6350"/>
                  <a:gd name="T4" fmla="*/ 0 w 963"/>
                  <a:gd name="T5" fmla="*/ 6299 h 6350"/>
                  <a:gd name="T6" fmla="*/ 141 w 963"/>
                  <a:gd name="T7" fmla="*/ 6235 h 6350"/>
                  <a:gd name="T8" fmla="*/ 283 w 963"/>
                  <a:gd name="T9" fmla="*/ 6338 h 6350"/>
                  <a:gd name="T10" fmla="*/ 437 w 963"/>
                  <a:gd name="T11" fmla="*/ 6235 h 6350"/>
                  <a:gd name="T12" fmla="*/ 643 w 963"/>
                  <a:gd name="T13" fmla="*/ 6350 h 6350"/>
                  <a:gd name="T14" fmla="*/ 784 w 963"/>
                  <a:gd name="T15" fmla="*/ 6235 h 6350"/>
                  <a:gd name="T16" fmla="*/ 951 w 963"/>
                  <a:gd name="T17" fmla="*/ 6338 h 6350"/>
                  <a:gd name="T18" fmla="*/ 963 w 963"/>
                  <a:gd name="T19" fmla="*/ 78 h 6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63" h="6350">
                    <a:moveTo>
                      <a:pt x="963" y="78"/>
                    </a:moveTo>
                    <a:lnTo>
                      <a:pt x="20" y="0"/>
                    </a:lnTo>
                    <a:lnTo>
                      <a:pt x="0" y="6299"/>
                    </a:lnTo>
                    <a:lnTo>
                      <a:pt x="141" y="6235"/>
                    </a:lnTo>
                    <a:lnTo>
                      <a:pt x="283" y="6338"/>
                    </a:lnTo>
                    <a:lnTo>
                      <a:pt x="437" y="6235"/>
                    </a:lnTo>
                    <a:lnTo>
                      <a:pt x="643" y="6350"/>
                    </a:lnTo>
                    <a:lnTo>
                      <a:pt x="784" y="6235"/>
                    </a:lnTo>
                    <a:lnTo>
                      <a:pt x="951" y="6338"/>
                    </a:lnTo>
                    <a:lnTo>
                      <a:pt x="963" y="78"/>
                    </a:lnTo>
                    <a:close/>
                  </a:path>
                </a:pathLst>
              </a:custGeom>
              <a:solidFill>
                <a:srgbClr val="EEE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19" name="Oval 133"/>
              <p:cNvSpPr>
                <a:spLocks noChangeArrowheads="1"/>
              </p:cNvSpPr>
              <p:nvPr/>
            </p:nvSpPr>
            <p:spPr bwMode="auto">
              <a:xfrm>
                <a:off x="3893" y="2451"/>
                <a:ext cx="23" cy="24"/>
              </a:xfrm>
              <a:prstGeom prst="ellipse">
                <a:avLst/>
              </a:prstGeom>
              <a:solidFill>
                <a:srgbClr val="24282B"/>
              </a:solidFill>
              <a:ln w="1588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20" name="Oval 134"/>
              <p:cNvSpPr>
                <a:spLocks noChangeArrowheads="1"/>
              </p:cNvSpPr>
              <p:nvPr/>
            </p:nvSpPr>
            <p:spPr bwMode="auto">
              <a:xfrm>
                <a:off x="3893" y="2630"/>
                <a:ext cx="23" cy="23"/>
              </a:xfrm>
              <a:prstGeom prst="ellipse">
                <a:avLst/>
              </a:prstGeom>
              <a:solidFill>
                <a:srgbClr val="24282B"/>
              </a:solidFill>
              <a:ln w="1588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21" name="Oval 135"/>
              <p:cNvSpPr>
                <a:spLocks noChangeArrowheads="1"/>
              </p:cNvSpPr>
              <p:nvPr/>
            </p:nvSpPr>
            <p:spPr bwMode="auto">
              <a:xfrm>
                <a:off x="3893" y="2810"/>
                <a:ext cx="23" cy="24"/>
              </a:xfrm>
              <a:prstGeom prst="ellipse">
                <a:avLst/>
              </a:prstGeom>
              <a:solidFill>
                <a:srgbClr val="24282B"/>
              </a:solidFill>
              <a:ln w="1588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22" name="Freeform 136"/>
              <p:cNvSpPr>
                <a:spLocks/>
              </p:cNvSpPr>
              <p:nvPr/>
            </p:nvSpPr>
            <p:spPr bwMode="auto">
              <a:xfrm>
                <a:off x="3959" y="2523"/>
                <a:ext cx="112" cy="124"/>
              </a:xfrm>
              <a:custGeom>
                <a:avLst/>
                <a:gdLst>
                  <a:gd name="T0" fmla="*/ 0 w 1560"/>
                  <a:gd name="T1" fmla="*/ 0 h 1737"/>
                  <a:gd name="T2" fmla="*/ 718 w 1560"/>
                  <a:gd name="T3" fmla="*/ 0 h 1737"/>
                  <a:gd name="T4" fmla="*/ 842 w 1560"/>
                  <a:gd name="T5" fmla="*/ 0 h 1737"/>
                  <a:gd name="T6" fmla="*/ 1560 w 1560"/>
                  <a:gd name="T7" fmla="*/ 0 h 1737"/>
                  <a:gd name="T8" fmla="*/ 810 w 1560"/>
                  <a:gd name="T9" fmla="*/ 1731 h 1737"/>
                  <a:gd name="T10" fmla="*/ 0 w 1560"/>
                  <a:gd name="T11" fmla="*/ 0 h 1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60" h="1737">
                    <a:moveTo>
                      <a:pt x="0" y="0"/>
                    </a:moveTo>
                    <a:lnTo>
                      <a:pt x="718" y="0"/>
                    </a:lnTo>
                    <a:lnTo>
                      <a:pt x="842" y="0"/>
                    </a:lnTo>
                    <a:lnTo>
                      <a:pt x="1560" y="0"/>
                    </a:lnTo>
                    <a:cubicBezTo>
                      <a:pt x="1560" y="1185"/>
                      <a:pt x="1550" y="1725"/>
                      <a:pt x="810" y="1731"/>
                    </a:cubicBezTo>
                    <a:cubicBezTo>
                      <a:pt x="61" y="1737"/>
                      <a:pt x="0" y="1124"/>
                      <a:pt x="0" y="0"/>
                    </a:cubicBezTo>
                    <a:close/>
                  </a:path>
                </a:pathLst>
              </a:custGeom>
              <a:solidFill>
                <a:srgbClr val="90A2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23" name="Freeform 137"/>
              <p:cNvSpPr>
                <a:spLocks/>
              </p:cNvSpPr>
              <p:nvPr/>
            </p:nvSpPr>
            <p:spPr bwMode="auto">
              <a:xfrm>
                <a:off x="3414" y="3718"/>
                <a:ext cx="389" cy="105"/>
              </a:xfrm>
              <a:custGeom>
                <a:avLst/>
                <a:gdLst>
                  <a:gd name="T0" fmla="*/ 5231 w 5438"/>
                  <a:gd name="T1" fmla="*/ 145 h 1473"/>
                  <a:gd name="T2" fmla="*/ 4625 w 5438"/>
                  <a:gd name="T3" fmla="*/ 305 h 1473"/>
                  <a:gd name="T4" fmla="*/ 4172 w 5438"/>
                  <a:gd name="T5" fmla="*/ 102 h 1473"/>
                  <a:gd name="T6" fmla="*/ 5219 w 5438"/>
                  <a:gd name="T7" fmla="*/ 1035 h 1473"/>
                  <a:gd name="T8" fmla="*/ 5231 w 5438"/>
                  <a:gd name="T9" fmla="*/ 145 h 1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38" h="1473">
                    <a:moveTo>
                      <a:pt x="5231" y="145"/>
                    </a:moveTo>
                    <a:cubicBezTo>
                      <a:pt x="5103" y="19"/>
                      <a:pt x="4982" y="305"/>
                      <a:pt x="4625" y="305"/>
                    </a:cubicBezTo>
                    <a:cubicBezTo>
                      <a:pt x="4303" y="305"/>
                      <a:pt x="4457" y="0"/>
                      <a:pt x="4172" y="102"/>
                    </a:cubicBezTo>
                    <a:cubicBezTo>
                      <a:pt x="0" y="1473"/>
                      <a:pt x="5089" y="1158"/>
                      <a:pt x="5219" y="1035"/>
                    </a:cubicBezTo>
                    <a:cubicBezTo>
                      <a:pt x="5438" y="831"/>
                      <a:pt x="5320" y="318"/>
                      <a:pt x="5231" y="145"/>
                    </a:cubicBezTo>
                    <a:close/>
                  </a:path>
                </a:pathLst>
              </a:custGeom>
              <a:solidFill>
                <a:srgbClr val="24282B"/>
              </a:solidFill>
              <a:ln w="1588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24" name="Freeform 138"/>
              <p:cNvSpPr>
                <a:spLocks/>
              </p:cNvSpPr>
              <p:nvPr/>
            </p:nvSpPr>
            <p:spPr bwMode="auto">
              <a:xfrm>
                <a:off x="3766" y="2268"/>
                <a:ext cx="210" cy="58"/>
              </a:xfrm>
              <a:custGeom>
                <a:avLst/>
                <a:gdLst>
                  <a:gd name="T0" fmla="*/ 2908 w 2940"/>
                  <a:gd name="T1" fmla="*/ 523 h 811"/>
                  <a:gd name="T2" fmla="*/ 33 w 2940"/>
                  <a:gd name="T3" fmla="*/ 568 h 811"/>
                  <a:gd name="T4" fmla="*/ 0 w 2940"/>
                  <a:gd name="T5" fmla="*/ 134 h 811"/>
                  <a:gd name="T6" fmla="*/ 1458 w 2940"/>
                  <a:gd name="T7" fmla="*/ 19 h 811"/>
                  <a:gd name="T8" fmla="*/ 2940 w 2940"/>
                  <a:gd name="T9" fmla="*/ 118 h 811"/>
                  <a:gd name="T10" fmla="*/ 2908 w 2940"/>
                  <a:gd name="T11" fmla="*/ 523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40" h="811">
                    <a:moveTo>
                      <a:pt x="2908" y="523"/>
                    </a:moveTo>
                    <a:cubicBezTo>
                      <a:pt x="2004" y="769"/>
                      <a:pt x="1053" y="811"/>
                      <a:pt x="33" y="568"/>
                    </a:cubicBezTo>
                    <a:cubicBezTo>
                      <a:pt x="40" y="435"/>
                      <a:pt x="31" y="258"/>
                      <a:pt x="0" y="134"/>
                    </a:cubicBezTo>
                    <a:cubicBezTo>
                      <a:pt x="393" y="123"/>
                      <a:pt x="918" y="38"/>
                      <a:pt x="1458" y="19"/>
                    </a:cubicBezTo>
                    <a:cubicBezTo>
                      <a:pt x="1980" y="0"/>
                      <a:pt x="2518" y="85"/>
                      <a:pt x="2940" y="118"/>
                    </a:cubicBezTo>
                    <a:cubicBezTo>
                      <a:pt x="2921" y="230"/>
                      <a:pt x="2910" y="399"/>
                      <a:pt x="2908" y="523"/>
                    </a:cubicBezTo>
                    <a:close/>
                  </a:path>
                </a:pathLst>
              </a:custGeom>
              <a:solidFill>
                <a:srgbClr val="E8A8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25" name="Freeform 139"/>
              <p:cNvSpPr>
                <a:spLocks/>
              </p:cNvSpPr>
              <p:nvPr/>
            </p:nvSpPr>
            <p:spPr bwMode="auto">
              <a:xfrm>
                <a:off x="4250" y="1565"/>
                <a:ext cx="159" cy="383"/>
              </a:xfrm>
              <a:custGeom>
                <a:avLst/>
                <a:gdLst>
                  <a:gd name="T0" fmla="*/ 0 w 2216"/>
                  <a:gd name="T1" fmla="*/ 4784 h 5367"/>
                  <a:gd name="T2" fmla="*/ 194 w 2216"/>
                  <a:gd name="T3" fmla="*/ 1660 h 5367"/>
                  <a:gd name="T4" fmla="*/ 2186 w 2216"/>
                  <a:gd name="T5" fmla="*/ 1931 h 5367"/>
                  <a:gd name="T6" fmla="*/ 0 w 2216"/>
                  <a:gd name="T7" fmla="*/ 4784 h 5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16" h="5367">
                    <a:moveTo>
                      <a:pt x="0" y="4784"/>
                    </a:moveTo>
                    <a:lnTo>
                      <a:pt x="194" y="1660"/>
                    </a:lnTo>
                    <a:cubicBezTo>
                      <a:pt x="61" y="886"/>
                      <a:pt x="2216" y="0"/>
                      <a:pt x="2186" y="1931"/>
                    </a:cubicBezTo>
                    <a:cubicBezTo>
                      <a:pt x="2176" y="2596"/>
                      <a:pt x="578" y="5367"/>
                      <a:pt x="0" y="4784"/>
                    </a:cubicBezTo>
                    <a:close/>
                  </a:path>
                </a:pathLst>
              </a:custGeom>
              <a:solidFill>
                <a:srgbClr val="F0D1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26" name="Freeform 140"/>
              <p:cNvSpPr>
                <a:spLocks/>
              </p:cNvSpPr>
              <p:nvPr/>
            </p:nvSpPr>
            <p:spPr bwMode="auto">
              <a:xfrm>
                <a:off x="3328" y="1565"/>
                <a:ext cx="158" cy="383"/>
              </a:xfrm>
              <a:custGeom>
                <a:avLst/>
                <a:gdLst>
                  <a:gd name="T0" fmla="*/ 2216 w 2216"/>
                  <a:gd name="T1" fmla="*/ 4784 h 5367"/>
                  <a:gd name="T2" fmla="*/ 2022 w 2216"/>
                  <a:gd name="T3" fmla="*/ 1660 h 5367"/>
                  <a:gd name="T4" fmla="*/ 30 w 2216"/>
                  <a:gd name="T5" fmla="*/ 1931 h 5367"/>
                  <a:gd name="T6" fmla="*/ 2216 w 2216"/>
                  <a:gd name="T7" fmla="*/ 4784 h 5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16" h="5367">
                    <a:moveTo>
                      <a:pt x="2216" y="4784"/>
                    </a:moveTo>
                    <a:lnTo>
                      <a:pt x="2022" y="1660"/>
                    </a:lnTo>
                    <a:cubicBezTo>
                      <a:pt x="2156" y="886"/>
                      <a:pt x="0" y="0"/>
                      <a:pt x="30" y="1931"/>
                    </a:cubicBezTo>
                    <a:cubicBezTo>
                      <a:pt x="41" y="2596"/>
                      <a:pt x="1638" y="5367"/>
                      <a:pt x="2216" y="4784"/>
                    </a:cubicBezTo>
                    <a:close/>
                  </a:path>
                </a:pathLst>
              </a:custGeom>
              <a:solidFill>
                <a:srgbClr val="F0D1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27" name="Freeform 141"/>
              <p:cNvSpPr>
                <a:spLocks/>
              </p:cNvSpPr>
              <p:nvPr/>
            </p:nvSpPr>
            <p:spPr bwMode="auto">
              <a:xfrm>
                <a:off x="3433" y="1458"/>
                <a:ext cx="867" cy="845"/>
              </a:xfrm>
              <a:custGeom>
                <a:avLst/>
                <a:gdLst>
                  <a:gd name="T0" fmla="*/ 936 w 12135"/>
                  <a:gd name="T1" fmla="*/ 0 h 11837"/>
                  <a:gd name="T2" fmla="*/ 11092 w 12135"/>
                  <a:gd name="T3" fmla="*/ 0 h 11837"/>
                  <a:gd name="T4" fmla="*/ 8588 w 12135"/>
                  <a:gd name="T5" fmla="*/ 11521 h 11837"/>
                  <a:gd name="T6" fmla="*/ 3552 w 12135"/>
                  <a:gd name="T7" fmla="*/ 11452 h 11837"/>
                  <a:gd name="T8" fmla="*/ 936 w 12135"/>
                  <a:gd name="T9" fmla="*/ 0 h 118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35" h="11837">
                    <a:moveTo>
                      <a:pt x="936" y="0"/>
                    </a:moveTo>
                    <a:lnTo>
                      <a:pt x="11092" y="0"/>
                    </a:lnTo>
                    <a:cubicBezTo>
                      <a:pt x="12135" y="6439"/>
                      <a:pt x="11648" y="11295"/>
                      <a:pt x="8588" y="11521"/>
                    </a:cubicBezTo>
                    <a:cubicBezTo>
                      <a:pt x="4292" y="11837"/>
                      <a:pt x="7554" y="11825"/>
                      <a:pt x="3552" y="11452"/>
                    </a:cubicBezTo>
                    <a:cubicBezTo>
                      <a:pt x="426" y="11161"/>
                      <a:pt x="0" y="6329"/>
                      <a:pt x="936" y="0"/>
                    </a:cubicBezTo>
                    <a:close/>
                  </a:path>
                </a:pathLst>
              </a:custGeom>
              <a:solidFill>
                <a:srgbClr val="F0D1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28" name="Freeform 142"/>
              <p:cNvSpPr>
                <a:spLocks/>
              </p:cNvSpPr>
              <p:nvPr/>
            </p:nvSpPr>
            <p:spPr bwMode="auto">
              <a:xfrm>
                <a:off x="3348" y="1006"/>
                <a:ext cx="1029" cy="879"/>
              </a:xfrm>
              <a:custGeom>
                <a:avLst/>
                <a:gdLst>
                  <a:gd name="T0" fmla="*/ 1779 w 14393"/>
                  <a:gd name="T1" fmla="*/ 12315 h 12315"/>
                  <a:gd name="T2" fmla="*/ 2547 w 14393"/>
                  <a:gd name="T3" fmla="*/ 6998 h 12315"/>
                  <a:gd name="T4" fmla="*/ 10256 w 14393"/>
                  <a:gd name="T5" fmla="*/ 8671 h 12315"/>
                  <a:gd name="T6" fmla="*/ 12046 w 14393"/>
                  <a:gd name="T7" fmla="*/ 8028 h 12315"/>
                  <a:gd name="T8" fmla="*/ 12030 w 14393"/>
                  <a:gd name="T9" fmla="*/ 10667 h 12315"/>
                  <a:gd name="T10" fmla="*/ 12696 w 14393"/>
                  <a:gd name="T11" fmla="*/ 12277 h 12315"/>
                  <a:gd name="T12" fmla="*/ 13388 w 14393"/>
                  <a:gd name="T13" fmla="*/ 7485 h 12315"/>
                  <a:gd name="T14" fmla="*/ 14393 w 14393"/>
                  <a:gd name="T15" fmla="*/ 4375 h 12315"/>
                  <a:gd name="T16" fmla="*/ 2170 w 14393"/>
                  <a:gd name="T17" fmla="*/ 5516 h 12315"/>
                  <a:gd name="T18" fmla="*/ 1779 w 14393"/>
                  <a:gd name="T19" fmla="*/ 12315 h 12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393" h="12315">
                    <a:moveTo>
                      <a:pt x="1779" y="12315"/>
                    </a:moveTo>
                    <a:cubicBezTo>
                      <a:pt x="2579" y="11837"/>
                      <a:pt x="2547" y="8508"/>
                      <a:pt x="2547" y="6998"/>
                    </a:cubicBezTo>
                    <a:cubicBezTo>
                      <a:pt x="4205" y="8251"/>
                      <a:pt x="8189" y="9044"/>
                      <a:pt x="10256" y="8671"/>
                    </a:cubicBezTo>
                    <a:cubicBezTo>
                      <a:pt x="10872" y="8560"/>
                      <a:pt x="11487" y="8342"/>
                      <a:pt x="12046" y="8028"/>
                    </a:cubicBezTo>
                    <a:cubicBezTo>
                      <a:pt x="12046" y="8028"/>
                      <a:pt x="11878" y="9741"/>
                      <a:pt x="12030" y="10667"/>
                    </a:cubicBezTo>
                    <a:cubicBezTo>
                      <a:pt x="12207" y="11746"/>
                      <a:pt x="12696" y="12277"/>
                      <a:pt x="12696" y="12277"/>
                    </a:cubicBezTo>
                    <a:cubicBezTo>
                      <a:pt x="13159" y="11949"/>
                      <a:pt x="13279" y="8678"/>
                      <a:pt x="13388" y="7485"/>
                    </a:cubicBezTo>
                    <a:cubicBezTo>
                      <a:pt x="13454" y="6766"/>
                      <a:pt x="14286" y="7149"/>
                      <a:pt x="14393" y="4375"/>
                    </a:cubicBezTo>
                    <a:cubicBezTo>
                      <a:pt x="10071" y="6465"/>
                      <a:pt x="3821" y="0"/>
                      <a:pt x="2170" y="5516"/>
                    </a:cubicBezTo>
                    <a:cubicBezTo>
                      <a:pt x="1979" y="6155"/>
                      <a:pt x="0" y="6681"/>
                      <a:pt x="1779" y="12315"/>
                    </a:cubicBezTo>
                    <a:close/>
                  </a:path>
                </a:pathLst>
              </a:custGeom>
              <a:solidFill>
                <a:srgbClr val="24282B"/>
              </a:solidFill>
              <a:ln w="1588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29" name="Oval 143"/>
              <p:cNvSpPr>
                <a:spLocks noChangeArrowheads="1"/>
              </p:cNvSpPr>
              <p:nvPr/>
            </p:nvSpPr>
            <p:spPr bwMode="auto">
              <a:xfrm>
                <a:off x="3633" y="1672"/>
                <a:ext cx="195" cy="19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30" name="Oval 144"/>
              <p:cNvSpPr>
                <a:spLocks noChangeArrowheads="1"/>
              </p:cNvSpPr>
              <p:nvPr/>
            </p:nvSpPr>
            <p:spPr bwMode="auto">
              <a:xfrm>
                <a:off x="3685" y="1728"/>
                <a:ext cx="89" cy="89"/>
              </a:xfrm>
              <a:prstGeom prst="ellipse">
                <a:avLst/>
              </a:prstGeom>
              <a:solidFill>
                <a:srgbClr val="24282B"/>
              </a:solidFill>
              <a:ln w="1588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31" name="Oval 145"/>
              <p:cNvSpPr>
                <a:spLocks noChangeArrowheads="1"/>
              </p:cNvSpPr>
              <p:nvPr/>
            </p:nvSpPr>
            <p:spPr bwMode="auto">
              <a:xfrm>
                <a:off x="3679" y="1744"/>
                <a:ext cx="41" cy="41"/>
              </a:xfrm>
              <a:prstGeom prst="ellipse">
                <a:avLst/>
              </a:prstGeom>
              <a:solidFill>
                <a:srgbClr val="FFFFFF"/>
              </a:solidFill>
              <a:ln w="11113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32" name="Freeform 146"/>
              <p:cNvSpPr>
                <a:spLocks/>
              </p:cNvSpPr>
              <p:nvPr/>
            </p:nvSpPr>
            <p:spPr bwMode="auto">
              <a:xfrm>
                <a:off x="3635" y="1672"/>
                <a:ext cx="191" cy="78"/>
              </a:xfrm>
              <a:custGeom>
                <a:avLst/>
                <a:gdLst>
                  <a:gd name="T0" fmla="*/ 0 w 2667"/>
                  <a:gd name="T1" fmla="*/ 1090 h 1090"/>
                  <a:gd name="T2" fmla="*/ 2667 w 2667"/>
                  <a:gd name="T3" fmla="*/ 1090 h 1090"/>
                  <a:gd name="T4" fmla="*/ 1334 w 2667"/>
                  <a:gd name="T5" fmla="*/ 0 h 1090"/>
                  <a:gd name="T6" fmla="*/ 0 w 2667"/>
                  <a:gd name="T7" fmla="*/ 1090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67" h="1090">
                    <a:moveTo>
                      <a:pt x="0" y="1090"/>
                    </a:moveTo>
                    <a:lnTo>
                      <a:pt x="2667" y="1090"/>
                    </a:lnTo>
                    <a:cubicBezTo>
                      <a:pt x="2542" y="468"/>
                      <a:pt x="1992" y="0"/>
                      <a:pt x="1334" y="0"/>
                    </a:cubicBezTo>
                    <a:cubicBezTo>
                      <a:pt x="675" y="0"/>
                      <a:pt x="126" y="468"/>
                      <a:pt x="0" y="1090"/>
                    </a:cubicBezTo>
                    <a:close/>
                  </a:path>
                </a:pathLst>
              </a:custGeom>
              <a:solidFill>
                <a:srgbClr val="E8A8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33" name="Oval 147"/>
              <p:cNvSpPr>
                <a:spLocks noChangeArrowheads="1"/>
              </p:cNvSpPr>
              <p:nvPr/>
            </p:nvSpPr>
            <p:spPr bwMode="auto">
              <a:xfrm>
                <a:off x="3908" y="1672"/>
                <a:ext cx="195" cy="19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34" name="Oval 148"/>
              <p:cNvSpPr>
                <a:spLocks noChangeArrowheads="1"/>
              </p:cNvSpPr>
              <p:nvPr/>
            </p:nvSpPr>
            <p:spPr bwMode="auto">
              <a:xfrm>
                <a:off x="3960" y="1728"/>
                <a:ext cx="89" cy="89"/>
              </a:xfrm>
              <a:prstGeom prst="ellipse">
                <a:avLst/>
              </a:prstGeom>
              <a:solidFill>
                <a:srgbClr val="24282B"/>
              </a:solidFill>
              <a:ln w="1588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35" name="Oval 149"/>
              <p:cNvSpPr>
                <a:spLocks noChangeArrowheads="1"/>
              </p:cNvSpPr>
              <p:nvPr/>
            </p:nvSpPr>
            <p:spPr bwMode="auto">
              <a:xfrm>
                <a:off x="3954" y="1744"/>
                <a:ext cx="41" cy="41"/>
              </a:xfrm>
              <a:prstGeom prst="ellipse">
                <a:avLst/>
              </a:prstGeom>
              <a:solidFill>
                <a:srgbClr val="FFFFFF"/>
              </a:solidFill>
              <a:ln w="11113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36" name="Freeform 150"/>
              <p:cNvSpPr>
                <a:spLocks/>
              </p:cNvSpPr>
              <p:nvPr/>
            </p:nvSpPr>
            <p:spPr bwMode="auto">
              <a:xfrm>
                <a:off x="3910" y="1672"/>
                <a:ext cx="191" cy="78"/>
              </a:xfrm>
              <a:custGeom>
                <a:avLst/>
                <a:gdLst>
                  <a:gd name="T0" fmla="*/ 0 w 2667"/>
                  <a:gd name="T1" fmla="*/ 1090 h 1090"/>
                  <a:gd name="T2" fmla="*/ 2667 w 2667"/>
                  <a:gd name="T3" fmla="*/ 1090 h 1090"/>
                  <a:gd name="T4" fmla="*/ 1334 w 2667"/>
                  <a:gd name="T5" fmla="*/ 0 h 1090"/>
                  <a:gd name="T6" fmla="*/ 0 w 2667"/>
                  <a:gd name="T7" fmla="*/ 1090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67" h="1090">
                    <a:moveTo>
                      <a:pt x="0" y="1090"/>
                    </a:moveTo>
                    <a:lnTo>
                      <a:pt x="2667" y="1090"/>
                    </a:lnTo>
                    <a:cubicBezTo>
                      <a:pt x="2542" y="468"/>
                      <a:pt x="1992" y="0"/>
                      <a:pt x="1334" y="0"/>
                    </a:cubicBezTo>
                    <a:cubicBezTo>
                      <a:pt x="675" y="0"/>
                      <a:pt x="126" y="468"/>
                      <a:pt x="0" y="1090"/>
                    </a:cubicBezTo>
                    <a:close/>
                  </a:path>
                </a:pathLst>
              </a:custGeom>
              <a:solidFill>
                <a:srgbClr val="E8A8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37" name="Freeform 151"/>
              <p:cNvSpPr>
                <a:spLocks/>
              </p:cNvSpPr>
              <p:nvPr/>
            </p:nvSpPr>
            <p:spPr bwMode="auto">
              <a:xfrm>
                <a:off x="3763" y="1631"/>
                <a:ext cx="373" cy="62"/>
              </a:xfrm>
              <a:custGeom>
                <a:avLst/>
                <a:gdLst>
                  <a:gd name="T0" fmla="*/ 4970 w 5226"/>
                  <a:gd name="T1" fmla="*/ 402 h 868"/>
                  <a:gd name="T2" fmla="*/ 5214 w 5226"/>
                  <a:gd name="T3" fmla="*/ 0 h 868"/>
                  <a:gd name="T4" fmla="*/ 3717 w 5226"/>
                  <a:gd name="T5" fmla="*/ 833 h 868"/>
                  <a:gd name="T6" fmla="*/ 5226 w 5226"/>
                  <a:gd name="T7" fmla="*/ 431 h 868"/>
                  <a:gd name="T8" fmla="*/ 4970 w 5226"/>
                  <a:gd name="T9" fmla="*/ 402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26" h="868">
                    <a:moveTo>
                      <a:pt x="4970" y="402"/>
                    </a:moveTo>
                    <a:cubicBezTo>
                      <a:pt x="4970" y="402"/>
                      <a:pt x="5140" y="263"/>
                      <a:pt x="5214" y="0"/>
                    </a:cubicBezTo>
                    <a:cubicBezTo>
                      <a:pt x="3598" y="585"/>
                      <a:pt x="0" y="502"/>
                      <a:pt x="3717" y="833"/>
                    </a:cubicBezTo>
                    <a:cubicBezTo>
                      <a:pt x="4110" y="868"/>
                      <a:pt x="5033" y="862"/>
                      <a:pt x="5226" y="431"/>
                    </a:cubicBezTo>
                    <a:cubicBezTo>
                      <a:pt x="5226" y="431"/>
                      <a:pt x="4970" y="402"/>
                      <a:pt x="4970" y="402"/>
                    </a:cubicBezTo>
                    <a:close/>
                  </a:path>
                </a:pathLst>
              </a:custGeom>
              <a:solidFill>
                <a:srgbClr val="24282B"/>
              </a:solidFill>
              <a:ln w="1588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38" name="Freeform 152"/>
              <p:cNvSpPr>
                <a:spLocks/>
              </p:cNvSpPr>
              <p:nvPr/>
            </p:nvSpPr>
            <p:spPr bwMode="auto">
              <a:xfrm>
                <a:off x="3614" y="1586"/>
                <a:ext cx="212" cy="122"/>
              </a:xfrm>
              <a:custGeom>
                <a:avLst/>
                <a:gdLst>
                  <a:gd name="T0" fmla="*/ 309 w 2975"/>
                  <a:gd name="T1" fmla="*/ 1270 h 1710"/>
                  <a:gd name="T2" fmla="*/ 2975 w 2975"/>
                  <a:gd name="T3" fmla="*/ 1710 h 1710"/>
                  <a:gd name="T4" fmla="*/ 0 w 2975"/>
                  <a:gd name="T5" fmla="*/ 1003 h 1710"/>
                  <a:gd name="T6" fmla="*/ 482 w 2975"/>
                  <a:gd name="T7" fmla="*/ 982 h 1710"/>
                  <a:gd name="T8" fmla="*/ 309 w 2975"/>
                  <a:gd name="T9" fmla="*/ 1270 h 17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75" h="1710">
                    <a:moveTo>
                      <a:pt x="309" y="1270"/>
                    </a:moveTo>
                    <a:cubicBezTo>
                      <a:pt x="2237" y="369"/>
                      <a:pt x="2602" y="1657"/>
                      <a:pt x="2975" y="1710"/>
                    </a:cubicBezTo>
                    <a:cubicBezTo>
                      <a:pt x="2776" y="215"/>
                      <a:pt x="902" y="0"/>
                      <a:pt x="0" y="1003"/>
                    </a:cubicBezTo>
                    <a:cubicBezTo>
                      <a:pt x="167" y="1092"/>
                      <a:pt x="304" y="982"/>
                      <a:pt x="482" y="982"/>
                    </a:cubicBezTo>
                    <a:cubicBezTo>
                      <a:pt x="382" y="989"/>
                      <a:pt x="309" y="1270"/>
                      <a:pt x="309" y="1270"/>
                    </a:cubicBezTo>
                    <a:close/>
                  </a:path>
                </a:pathLst>
              </a:custGeom>
              <a:solidFill>
                <a:srgbClr val="24282B"/>
              </a:solidFill>
              <a:ln w="1588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39" name="Freeform 153"/>
              <p:cNvSpPr>
                <a:spLocks/>
              </p:cNvSpPr>
              <p:nvPr/>
            </p:nvSpPr>
            <p:spPr bwMode="auto">
              <a:xfrm>
                <a:off x="3806" y="1963"/>
                <a:ext cx="135" cy="74"/>
              </a:xfrm>
              <a:custGeom>
                <a:avLst/>
                <a:gdLst>
                  <a:gd name="T0" fmla="*/ 1898 w 1898"/>
                  <a:gd name="T1" fmla="*/ 47 h 1039"/>
                  <a:gd name="T2" fmla="*/ 32 w 1898"/>
                  <a:gd name="T3" fmla="*/ 65 h 1039"/>
                  <a:gd name="T4" fmla="*/ 1898 w 1898"/>
                  <a:gd name="T5" fmla="*/ 47 h 10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98" h="1039">
                    <a:moveTo>
                      <a:pt x="1898" y="47"/>
                    </a:moveTo>
                    <a:cubicBezTo>
                      <a:pt x="1647" y="694"/>
                      <a:pt x="502" y="1039"/>
                      <a:pt x="32" y="65"/>
                    </a:cubicBezTo>
                    <a:cubicBezTo>
                      <a:pt x="0" y="0"/>
                      <a:pt x="896" y="848"/>
                      <a:pt x="1898" y="47"/>
                    </a:cubicBezTo>
                    <a:close/>
                  </a:path>
                </a:pathLst>
              </a:custGeom>
              <a:solidFill>
                <a:srgbClr val="E8A8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40" name="Freeform 154"/>
              <p:cNvSpPr>
                <a:spLocks/>
              </p:cNvSpPr>
              <p:nvPr/>
            </p:nvSpPr>
            <p:spPr bwMode="auto">
              <a:xfrm>
                <a:off x="3803" y="2093"/>
                <a:ext cx="184" cy="106"/>
              </a:xfrm>
              <a:custGeom>
                <a:avLst/>
                <a:gdLst>
                  <a:gd name="T0" fmla="*/ 0 w 2572"/>
                  <a:gd name="T1" fmla="*/ 526 h 1488"/>
                  <a:gd name="T2" fmla="*/ 2484 w 2572"/>
                  <a:gd name="T3" fmla="*/ 96 h 1488"/>
                  <a:gd name="T4" fmla="*/ 0 w 2572"/>
                  <a:gd name="T5" fmla="*/ 526 h 1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572" h="1488">
                    <a:moveTo>
                      <a:pt x="0" y="526"/>
                    </a:moveTo>
                    <a:cubicBezTo>
                      <a:pt x="1238" y="1281"/>
                      <a:pt x="2393" y="0"/>
                      <a:pt x="2484" y="96"/>
                    </a:cubicBezTo>
                    <a:cubicBezTo>
                      <a:pt x="2572" y="188"/>
                      <a:pt x="1201" y="1488"/>
                      <a:pt x="0" y="526"/>
                    </a:cubicBezTo>
                    <a:close/>
                  </a:path>
                </a:pathLst>
              </a:custGeom>
              <a:solidFill>
                <a:srgbClr val="24282B"/>
              </a:solidFill>
              <a:ln w="1588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41" name="Freeform 155"/>
              <p:cNvSpPr>
                <a:spLocks/>
              </p:cNvSpPr>
              <p:nvPr/>
            </p:nvSpPr>
            <p:spPr bwMode="auto">
              <a:xfrm>
                <a:off x="3285" y="1672"/>
                <a:ext cx="151" cy="173"/>
              </a:xfrm>
              <a:custGeom>
                <a:avLst/>
                <a:gdLst>
                  <a:gd name="T0" fmla="*/ 2120 w 2120"/>
                  <a:gd name="T1" fmla="*/ 2421 h 2421"/>
                  <a:gd name="T2" fmla="*/ 1828 w 2120"/>
                  <a:gd name="T3" fmla="*/ 0 h 2421"/>
                  <a:gd name="T4" fmla="*/ 2120 w 2120"/>
                  <a:gd name="T5" fmla="*/ 2421 h 24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20" h="2421">
                    <a:moveTo>
                      <a:pt x="2120" y="2421"/>
                    </a:moveTo>
                    <a:cubicBezTo>
                      <a:pt x="494" y="148"/>
                      <a:pt x="1189" y="480"/>
                      <a:pt x="1828" y="0"/>
                    </a:cubicBezTo>
                    <a:cubicBezTo>
                      <a:pt x="0" y="120"/>
                      <a:pt x="1773" y="2203"/>
                      <a:pt x="2120" y="2421"/>
                    </a:cubicBezTo>
                    <a:close/>
                  </a:path>
                </a:pathLst>
              </a:custGeom>
              <a:solidFill>
                <a:srgbClr val="E8A8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42" name="Freeform 156"/>
              <p:cNvSpPr>
                <a:spLocks/>
              </p:cNvSpPr>
              <p:nvPr/>
            </p:nvSpPr>
            <p:spPr bwMode="auto">
              <a:xfrm>
                <a:off x="3372" y="1733"/>
                <a:ext cx="58" cy="28"/>
              </a:xfrm>
              <a:custGeom>
                <a:avLst/>
                <a:gdLst>
                  <a:gd name="T0" fmla="*/ 810 w 810"/>
                  <a:gd name="T1" fmla="*/ 334 h 398"/>
                  <a:gd name="T2" fmla="*/ 45 w 810"/>
                  <a:gd name="T3" fmla="*/ 398 h 398"/>
                  <a:gd name="T4" fmla="*/ 0 w 810"/>
                  <a:gd name="T5" fmla="*/ 303 h 398"/>
                  <a:gd name="T6" fmla="*/ 810 w 810"/>
                  <a:gd name="T7" fmla="*/ 334 h 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10" h="398">
                    <a:moveTo>
                      <a:pt x="810" y="334"/>
                    </a:moveTo>
                    <a:cubicBezTo>
                      <a:pt x="648" y="218"/>
                      <a:pt x="481" y="214"/>
                      <a:pt x="45" y="398"/>
                    </a:cubicBezTo>
                    <a:lnTo>
                      <a:pt x="0" y="303"/>
                    </a:lnTo>
                    <a:cubicBezTo>
                      <a:pt x="190" y="104"/>
                      <a:pt x="728" y="0"/>
                      <a:pt x="810" y="334"/>
                    </a:cubicBezTo>
                    <a:close/>
                  </a:path>
                </a:pathLst>
              </a:custGeom>
              <a:solidFill>
                <a:srgbClr val="E8A8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43" name="Freeform 157"/>
              <p:cNvSpPr>
                <a:spLocks/>
              </p:cNvSpPr>
              <p:nvPr/>
            </p:nvSpPr>
            <p:spPr bwMode="auto">
              <a:xfrm>
                <a:off x="4299" y="1672"/>
                <a:ext cx="151" cy="173"/>
              </a:xfrm>
              <a:custGeom>
                <a:avLst/>
                <a:gdLst>
                  <a:gd name="T0" fmla="*/ 0 w 2120"/>
                  <a:gd name="T1" fmla="*/ 2421 h 2421"/>
                  <a:gd name="T2" fmla="*/ 292 w 2120"/>
                  <a:gd name="T3" fmla="*/ 0 h 2421"/>
                  <a:gd name="T4" fmla="*/ 0 w 2120"/>
                  <a:gd name="T5" fmla="*/ 2421 h 24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20" h="2421">
                    <a:moveTo>
                      <a:pt x="0" y="2421"/>
                    </a:moveTo>
                    <a:cubicBezTo>
                      <a:pt x="1626" y="148"/>
                      <a:pt x="931" y="480"/>
                      <a:pt x="292" y="0"/>
                    </a:cubicBezTo>
                    <a:cubicBezTo>
                      <a:pt x="2120" y="120"/>
                      <a:pt x="347" y="2203"/>
                      <a:pt x="0" y="2421"/>
                    </a:cubicBezTo>
                    <a:close/>
                  </a:path>
                </a:pathLst>
              </a:custGeom>
              <a:solidFill>
                <a:srgbClr val="E8A8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44" name="Freeform 158"/>
              <p:cNvSpPr>
                <a:spLocks/>
              </p:cNvSpPr>
              <p:nvPr/>
            </p:nvSpPr>
            <p:spPr bwMode="auto">
              <a:xfrm>
                <a:off x="4304" y="1733"/>
                <a:ext cx="58" cy="28"/>
              </a:xfrm>
              <a:custGeom>
                <a:avLst/>
                <a:gdLst>
                  <a:gd name="T0" fmla="*/ 0 w 811"/>
                  <a:gd name="T1" fmla="*/ 334 h 398"/>
                  <a:gd name="T2" fmla="*/ 765 w 811"/>
                  <a:gd name="T3" fmla="*/ 398 h 398"/>
                  <a:gd name="T4" fmla="*/ 811 w 811"/>
                  <a:gd name="T5" fmla="*/ 303 h 398"/>
                  <a:gd name="T6" fmla="*/ 0 w 811"/>
                  <a:gd name="T7" fmla="*/ 334 h 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11" h="398">
                    <a:moveTo>
                      <a:pt x="0" y="334"/>
                    </a:moveTo>
                    <a:cubicBezTo>
                      <a:pt x="163" y="218"/>
                      <a:pt x="329" y="214"/>
                      <a:pt x="765" y="398"/>
                    </a:cubicBezTo>
                    <a:lnTo>
                      <a:pt x="811" y="303"/>
                    </a:lnTo>
                    <a:cubicBezTo>
                      <a:pt x="620" y="104"/>
                      <a:pt x="82" y="0"/>
                      <a:pt x="0" y="334"/>
                    </a:cubicBezTo>
                    <a:close/>
                  </a:path>
                </a:pathLst>
              </a:custGeom>
              <a:solidFill>
                <a:srgbClr val="E8A8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45" name="Freeform 159"/>
              <p:cNvSpPr>
                <a:spLocks/>
              </p:cNvSpPr>
              <p:nvPr/>
            </p:nvSpPr>
            <p:spPr bwMode="auto">
              <a:xfrm>
                <a:off x="3537" y="1407"/>
                <a:ext cx="817" cy="254"/>
              </a:xfrm>
              <a:custGeom>
                <a:avLst/>
                <a:gdLst>
                  <a:gd name="T0" fmla="*/ 0 w 11421"/>
                  <a:gd name="T1" fmla="*/ 370 h 3560"/>
                  <a:gd name="T2" fmla="*/ 11316 w 11421"/>
                  <a:gd name="T3" fmla="*/ 31 h 3560"/>
                  <a:gd name="T4" fmla="*/ 10837 w 11421"/>
                  <a:gd name="T5" fmla="*/ 917 h 3560"/>
                  <a:gd name="T6" fmla="*/ 0 w 11421"/>
                  <a:gd name="T7" fmla="*/ 370 h 35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421" h="3560">
                    <a:moveTo>
                      <a:pt x="0" y="370"/>
                    </a:moveTo>
                    <a:cubicBezTo>
                      <a:pt x="7610" y="3428"/>
                      <a:pt x="11218" y="0"/>
                      <a:pt x="11316" y="31"/>
                    </a:cubicBezTo>
                    <a:cubicBezTo>
                      <a:pt x="11421" y="64"/>
                      <a:pt x="11208" y="415"/>
                      <a:pt x="10837" y="917"/>
                    </a:cubicBezTo>
                    <a:cubicBezTo>
                      <a:pt x="8887" y="3560"/>
                      <a:pt x="1249" y="2542"/>
                      <a:pt x="0" y="370"/>
                    </a:cubicBezTo>
                    <a:close/>
                  </a:path>
                </a:pathLst>
              </a:custGeom>
              <a:solidFill>
                <a:srgbClr val="7E44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46" name="Freeform 160"/>
              <p:cNvSpPr>
                <a:spLocks/>
              </p:cNvSpPr>
              <p:nvPr/>
            </p:nvSpPr>
            <p:spPr bwMode="auto">
              <a:xfrm>
                <a:off x="3748" y="2227"/>
                <a:ext cx="241" cy="138"/>
              </a:xfrm>
              <a:custGeom>
                <a:avLst/>
                <a:gdLst>
                  <a:gd name="T0" fmla="*/ 0 w 3372"/>
                  <a:gd name="T1" fmla="*/ 0 h 1942"/>
                  <a:gd name="T2" fmla="*/ 3372 w 3372"/>
                  <a:gd name="T3" fmla="*/ 0 h 1942"/>
                  <a:gd name="T4" fmla="*/ 3372 w 3372"/>
                  <a:gd name="T5" fmla="*/ 1942 h 1942"/>
                  <a:gd name="T6" fmla="*/ 0 w 3372"/>
                  <a:gd name="T7" fmla="*/ 1942 h 1942"/>
                  <a:gd name="T8" fmla="*/ 0 w 3372"/>
                  <a:gd name="T9" fmla="*/ 0 h 19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72" h="1942">
                    <a:moveTo>
                      <a:pt x="0" y="0"/>
                    </a:moveTo>
                    <a:cubicBezTo>
                      <a:pt x="1124" y="0"/>
                      <a:pt x="2248" y="0"/>
                      <a:pt x="3372" y="0"/>
                    </a:cubicBezTo>
                    <a:cubicBezTo>
                      <a:pt x="3148" y="664"/>
                      <a:pt x="3035" y="1320"/>
                      <a:pt x="3372" y="1942"/>
                    </a:cubicBezTo>
                    <a:cubicBezTo>
                      <a:pt x="2248" y="1942"/>
                      <a:pt x="1124" y="1942"/>
                      <a:pt x="0" y="1942"/>
                    </a:cubicBezTo>
                    <a:cubicBezTo>
                      <a:pt x="401" y="1383"/>
                      <a:pt x="363" y="727"/>
                      <a:pt x="0" y="0"/>
                    </a:cubicBezTo>
                    <a:close/>
                  </a:path>
                </a:pathLst>
              </a:custGeom>
              <a:solidFill>
                <a:srgbClr val="F0D1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47" name="Freeform 167"/>
              <p:cNvSpPr>
                <a:spLocks/>
              </p:cNvSpPr>
              <p:nvPr/>
            </p:nvSpPr>
            <p:spPr bwMode="auto">
              <a:xfrm>
                <a:off x="3652" y="3001"/>
                <a:ext cx="72" cy="71"/>
              </a:xfrm>
              <a:custGeom>
                <a:avLst/>
                <a:gdLst>
                  <a:gd name="T0" fmla="*/ 882 w 1005"/>
                  <a:gd name="T1" fmla="*/ 150 h 999"/>
                  <a:gd name="T2" fmla="*/ 468 w 1005"/>
                  <a:gd name="T3" fmla="*/ 0 h 999"/>
                  <a:gd name="T4" fmla="*/ 0 w 1005"/>
                  <a:gd name="T5" fmla="*/ 711 h 999"/>
                  <a:gd name="T6" fmla="*/ 180 w 1005"/>
                  <a:gd name="T7" fmla="*/ 942 h 999"/>
                  <a:gd name="T8" fmla="*/ 882 w 1005"/>
                  <a:gd name="T9" fmla="*/ 150 h 9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5" h="999">
                    <a:moveTo>
                      <a:pt x="882" y="150"/>
                    </a:moveTo>
                    <a:lnTo>
                      <a:pt x="468" y="0"/>
                    </a:lnTo>
                    <a:lnTo>
                      <a:pt x="0" y="711"/>
                    </a:lnTo>
                    <a:lnTo>
                      <a:pt x="180" y="942"/>
                    </a:lnTo>
                    <a:cubicBezTo>
                      <a:pt x="365" y="999"/>
                      <a:pt x="1005" y="188"/>
                      <a:pt x="882" y="150"/>
                    </a:cubicBezTo>
                    <a:close/>
                  </a:path>
                </a:pathLst>
              </a:custGeom>
              <a:solidFill>
                <a:srgbClr val="F0D1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49" name="Line 171"/>
              <p:cNvSpPr>
                <a:spLocks noChangeShapeType="1"/>
              </p:cNvSpPr>
              <p:nvPr/>
            </p:nvSpPr>
            <p:spPr bwMode="auto">
              <a:xfrm>
                <a:off x="3879" y="2365"/>
                <a:ext cx="0" cy="638"/>
              </a:xfrm>
              <a:prstGeom prst="line">
                <a:avLst/>
              </a:prstGeom>
              <a:noFill/>
              <a:ln w="11113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50" name="Freeform 172"/>
              <p:cNvSpPr>
                <a:spLocks/>
              </p:cNvSpPr>
              <p:nvPr/>
            </p:nvSpPr>
            <p:spPr bwMode="auto">
              <a:xfrm>
                <a:off x="3717" y="2304"/>
                <a:ext cx="319" cy="118"/>
              </a:xfrm>
              <a:custGeom>
                <a:avLst/>
                <a:gdLst>
                  <a:gd name="T0" fmla="*/ 4407 w 4460"/>
                  <a:gd name="T1" fmla="*/ 692 h 1645"/>
                  <a:gd name="T2" fmla="*/ 17 w 4460"/>
                  <a:gd name="T3" fmla="*/ 709 h 1645"/>
                  <a:gd name="T4" fmla="*/ 2141 w 4460"/>
                  <a:gd name="T5" fmla="*/ 441 h 1645"/>
                  <a:gd name="T6" fmla="*/ 4407 w 4460"/>
                  <a:gd name="T7" fmla="*/ 692 h 16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460" h="1645">
                    <a:moveTo>
                      <a:pt x="4407" y="692"/>
                    </a:moveTo>
                    <a:cubicBezTo>
                      <a:pt x="4337" y="1615"/>
                      <a:pt x="42" y="1645"/>
                      <a:pt x="17" y="709"/>
                    </a:cubicBezTo>
                    <a:cubicBezTo>
                      <a:pt x="0" y="55"/>
                      <a:pt x="1041" y="397"/>
                      <a:pt x="2141" y="441"/>
                    </a:cubicBezTo>
                    <a:cubicBezTo>
                      <a:pt x="3262" y="485"/>
                      <a:pt x="4460" y="0"/>
                      <a:pt x="4407" y="692"/>
                    </a:cubicBezTo>
                    <a:close/>
                  </a:path>
                </a:pathLst>
              </a:custGeom>
              <a:solidFill>
                <a:srgbClr val="EEE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51" name="Freeform 173"/>
              <p:cNvSpPr>
                <a:spLocks/>
              </p:cNvSpPr>
              <p:nvPr/>
            </p:nvSpPr>
            <p:spPr bwMode="auto">
              <a:xfrm>
                <a:off x="3745" y="2354"/>
                <a:ext cx="69" cy="453"/>
              </a:xfrm>
              <a:custGeom>
                <a:avLst/>
                <a:gdLst>
                  <a:gd name="T0" fmla="*/ 963 w 963"/>
                  <a:gd name="T1" fmla="*/ 78 h 6350"/>
                  <a:gd name="T2" fmla="*/ 20 w 963"/>
                  <a:gd name="T3" fmla="*/ 0 h 6350"/>
                  <a:gd name="T4" fmla="*/ 0 w 963"/>
                  <a:gd name="T5" fmla="*/ 6299 h 6350"/>
                  <a:gd name="T6" fmla="*/ 141 w 963"/>
                  <a:gd name="T7" fmla="*/ 6235 h 6350"/>
                  <a:gd name="T8" fmla="*/ 283 w 963"/>
                  <a:gd name="T9" fmla="*/ 6338 h 6350"/>
                  <a:gd name="T10" fmla="*/ 437 w 963"/>
                  <a:gd name="T11" fmla="*/ 6235 h 6350"/>
                  <a:gd name="T12" fmla="*/ 643 w 963"/>
                  <a:gd name="T13" fmla="*/ 6350 h 6350"/>
                  <a:gd name="T14" fmla="*/ 784 w 963"/>
                  <a:gd name="T15" fmla="*/ 6235 h 6350"/>
                  <a:gd name="T16" fmla="*/ 951 w 963"/>
                  <a:gd name="T17" fmla="*/ 6338 h 6350"/>
                  <a:gd name="T18" fmla="*/ 963 w 963"/>
                  <a:gd name="T19" fmla="*/ 78 h 6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63" h="6350">
                    <a:moveTo>
                      <a:pt x="963" y="78"/>
                    </a:moveTo>
                    <a:lnTo>
                      <a:pt x="20" y="0"/>
                    </a:lnTo>
                    <a:lnTo>
                      <a:pt x="0" y="6299"/>
                    </a:lnTo>
                    <a:lnTo>
                      <a:pt x="141" y="6235"/>
                    </a:lnTo>
                    <a:lnTo>
                      <a:pt x="283" y="6338"/>
                    </a:lnTo>
                    <a:lnTo>
                      <a:pt x="437" y="6235"/>
                    </a:lnTo>
                    <a:lnTo>
                      <a:pt x="643" y="6350"/>
                    </a:lnTo>
                    <a:lnTo>
                      <a:pt x="784" y="6235"/>
                    </a:lnTo>
                    <a:lnTo>
                      <a:pt x="951" y="6338"/>
                    </a:lnTo>
                    <a:lnTo>
                      <a:pt x="963" y="78"/>
                    </a:lnTo>
                    <a:close/>
                  </a:path>
                </a:pathLst>
              </a:custGeom>
              <a:solidFill>
                <a:srgbClr val="EEE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52" name="Oval 174"/>
              <p:cNvSpPr>
                <a:spLocks noChangeArrowheads="1"/>
              </p:cNvSpPr>
              <p:nvPr/>
            </p:nvSpPr>
            <p:spPr bwMode="auto">
              <a:xfrm>
                <a:off x="3893" y="2451"/>
                <a:ext cx="23" cy="24"/>
              </a:xfrm>
              <a:prstGeom prst="ellipse">
                <a:avLst/>
              </a:prstGeom>
              <a:solidFill>
                <a:srgbClr val="24282B"/>
              </a:solidFill>
              <a:ln w="1588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53" name="Oval 175"/>
              <p:cNvSpPr>
                <a:spLocks noChangeArrowheads="1"/>
              </p:cNvSpPr>
              <p:nvPr/>
            </p:nvSpPr>
            <p:spPr bwMode="auto">
              <a:xfrm>
                <a:off x="3893" y="2630"/>
                <a:ext cx="23" cy="23"/>
              </a:xfrm>
              <a:prstGeom prst="ellipse">
                <a:avLst/>
              </a:prstGeom>
              <a:solidFill>
                <a:srgbClr val="24282B"/>
              </a:solidFill>
              <a:ln w="1588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54" name="Oval 176"/>
              <p:cNvSpPr>
                <a:spLocks noChangeArrowheads="1"/>
              </p:cNvSpPr>
              <p:nvPr/>
            </p:nvSpPr>
            <p:spPr bwMode="auto">
              <a:xfrm>
                <a:off x="3893" y="2810"/>
                <a:ext cx="23" cy="24"/>
              </a:xfrm>
              <a:prstGeom prst="ellipse">
                <a:avLst/>
              </a:prstGeom>
              <a:solidFill>
                <a:srgbClr val="24282B"/>
              </a:solidFill>
              <a:ln w="1588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55" name="Freeform 179"/>
              <p:cNvSpPr>
                <a:spLocks/>
              </p:cNvSpPr>
              <p:nvPr/>
            </p:nvSpPr>
            <p:spPr bwMode="auto">
              <a:xfrm>
                <a:off x="3766" y="2268"/>
                <a:ext cx="210" cy="58"/>
              </a:xfrm>
              <a:custGeom>
                <a:avLst/>
                <a:gdLst>
                  <a:gd name="T0" fmla="*/ 2908 w 2940"/>
                  <a:gd name="T1" fmla="*/ 523 h 811"/>
                  <a:gd name="T2" fmla="*/ 33 w 2940"/>
                  <a:gd name="T3" fmla="*/ 568 h 811"/>
                  <a:gd name="T4" fmla="*/ 0 w 2940"/>
                  <a:gd name="T5" fmla="*/ 134 h 811"/>
                  <a:gd name="T6" fmla="*/ 1458 w 2940"/>
                  <a:gd name="T7" fmla="*/ 19 h 811"/>
                  <a:gd name="T8" fmla="*/ 2940 w 2940"/>
                  <a:gd name="T9" fmla="*/ 118 h 811"/>
                  <a:gd name="T10" fmla="*/ 2908 w 2940"/>
                  <a:gd name="T11" fmla="*/ 523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40" h="811">
                    <a:moveTo>
                      <a:pt x="2908" y="523"/>
                    </a:moveTo>
                    <a:cubicBezTo>
                      <a:pt x="2004" y="769"/>
                      <a:pt x="1053" y="811"/>
                      <a:pt x="33" y="568"/>
                    </a:cubicBezTo>
                    <a:cubicBezTo>
                      <a:pt x="40" y="435"/>
                      <a:pt x="31" y="258"/>
                      <a:pt x="0" y="134"/>
                    </a:cubicBezTo>
                    <a:cubicBezTo>
                      <a:pt x="393" y="123"/>
                      <a:pt x="918" y="38"/>
                      <a:pt x="1458" y="19"/>
                    </a:cubicBezTo>
                    <a:cubicBezTo>
                      <a:pt x="1980" y="0"/>
                      <a:pt x="2518" y="85"/>
                      <a:pt x="2940" y="118"/>
                    </a:cubicBezTo>
                    <a:cubicBezTo>
                      <a:pt x="2921" y="230"/>
                      <a:pt x="2910" y="399"/>
                      <a:pt x="2908" y="523"/>
                    </a:cubicBezTo>
                    <a:close/>
                  </a:path>
                </a:pathLst>
              </a:custGeom>
              <a:solidFill>
                <a:srgbClr val="E8A8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56" name="Freeform 180"/>
              <p:cNvSpPr>
                <a:spLocks/>
              </p:cNvSpPr>
              <p:nvPr/>
            </p:nvSpPr>
            <p:spPr bwMode="auto">
              <a:xfrm>
                <a:off x="4250" y="1565"/>
                <a:ext cx="159" cy="383"/>
              </a:xfrm>
              <a:custGeom>
                <a:avLst/>
                <a:gdLst>
                  <a:gd name="T0" fmla="*/ 0 w 2216"/>
                  <a:gd name="T1" fmla="*/ 4784 h 5367"/>
                  <a:gd name="T2" fmla="*/ 194 w 2216"/>
                  <a:gd name="T3" fmla="*/ 1660 h 5367"/>
                  <a:gd name="T4" fmla="*/ 2186 w 2216"/>
                  <a:gd name="T5" fmla="*/ 1931 h 5367"/>
                  <a:gd name="T6" fmla="*/ 0 w 2216"/>
                  <a:gd name="T7" fmla="*/ 4784 h 5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16" h="5367">
                    <a:moveTo>
                      <a:pt x="0" y="4784"/>
                    </a:moveTo>
                    <a:lnTo>
                      <a:pt x="194" y="1660"/>
                    </a:lnTo>
                    <a:cubicBezTo>
                      <a:pt x="61" y="886"/>
                      <a:pt x="2216" y="0"/>
                      <a:pt x="2186" y="1931"/>
                    </a:cubicBezTo>
                    <a:cubicBezTo>
                      <a:pt x="2176" y="2596"/>
                      <a:pt x="578" y="5367"/>
                      <a:pt x="0" y="4784"/>
                    </a:cubicBezTo>
                    <a:close/>
                  </a:path>
                </a:pathLst>
              </a:custGeom>
              <a:solidFill>
                <a:srgbClr val="F0D1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57" name="Freeform 181"/>
              <p:cNvSpPr>
                <a:spLocks/>
              </p:cNvSpPr>
              <p:nvPr/>
            </p:nvSpPr>
            <p:spPr bwMode="auto">
              <a:xfrm>
                <a:off x="3328" y="1565"/>
                <a:ext cx="158" cy="383"/>
              </a:xfrm>
              <a:custGeom>
                <a:avLst/>
                <a:gdLst>
                  <a:gd name="T0" fmla="*/ 2216 w 2216"/>
                  <a:gd name="T1" fmla="*/ 4784 h 5367"/>
                  <a:gd name="T2" fmla="*/ 2022 w 2216"/>
                  <a:gd name="T3" fmla="*/ 1660 h 5367"/>
                  <a:gd name="T4" fmla="*/ 30 w 2216"/>
                  <a:gd name="T5" fmla="*/ 1931 h 5367"/>
                  <a:gd name="T6" fmla="*/ 2216 w 2216"/>
                  <a:gd name="T7" fmla="*/ 4784 h 5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16" h="5367">
                    <a:moveTo>
                      <a:pt x="2216" y="4784"/>
                    </a:moveTo>
                    <a:lnTo>
                      <a:pt x="2022" y="1660"/>
                    </a:lnTo>
                    <a:cubicBezTo>
                      <a:pt x="2156" y="886"/>
                      <a:pt x="0" y="0"/>
                      <a:pt x="30" y="1931"/>
                    </a:cubicBezTo>
                    <a:cubicBezTo>
                      <a:pt x="41" y="2596"/>
                      <a:pt x="1638" y="5367"/>
                      <a:pt x="2216" y="4784"/>
                    </a:cubicBezTo>
                    <a:close/>
                  </a:path>
                </a:pathLst>
              </a:custGeom>
              <a:solidFill>
                <a:srgbClr val="F0D1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58" name="Freeform 182"/>
              <p:cNvSpPr>
                <a:spLocks/>
              </p:cNvSpPr>
              <p:nvPr/>
            </p:nvSpPr>
            <p:spPr bwMode="auto">
              <a:xfrm>
                <a:off x="3433" y="1458"/>
                <a:ext cx="867" cy="845"/>
              </a:xfrm>
              <a:custGeom>
                <a:avLst/>
                <a:gdLst>
                  <a:gd name="T0" fmla="*/ 936 w 12135"/>
                  <a:gd name="T1" fmla="*/ 0 h 11837"/>
                  <a:gd name="T2" fmla="*/ 11092 w 12135"/>
                  <a:gd name="T3" fmla="*/ 0 h 11837"/>
                  <a:gd name="T4" fmla="*/ 8588 w 12135"/>
                  <a:gd name="T5" fmla="*/ 11521 h 11837"/>
                  <a:gd name="T6" fmla="*/ 3552 w 12135"/>
                  <a:gd name="T7" fmla="*/ 11452 h 11837"/>
                  <a:gd name="T8" fmla="*/ 936 w 12135"/>
                  <a:gd name="T9" fmla="*/ 0 h 118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35" h="11837">
                    <a:moveTo>
                      <a:pt x="936" y="0"/>
                    </a:moveTo>
                    <a:lnTo>
                      <a:pt x="11092" y="0"/>
                    </a:lnTo>
                    <a:cubicBezTo>
                      <a:pt x="12135" y="6439"/>
                      <a:pt x="11648" y="11295"/>
                      <a:pt x="8588" y="11521"/>
                    </a:cubicBezTo>
                    <a:cubicBezTo>
                      <a:pt x="4292" y="11837"/>
                      <a:pt x="7554" y="11825"/>
                      <a:pt x="3552" y="11452"/>
                    </a:cubicBezTo>
                    <a:cubicBezTo>
                      <a:pt x="426" y="11161"/>
                      <a:pt x="0" y="6329"/>
                      <a:pt x="936" y="0"/>
                    </a:cubicBezTo>
                    <a:close/>
                  </a:path>
                </a:pathLst>
              </a:custGeom>
              <a:solidFill>
                <a:srgbClr val="F0D1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59" name="Freeform 183"/>
              <p:cNvSpPr>
                <a:spLocks/>
              </p:cNvSpPr>
              <p:nvPr/>
            </p:nvSpPr>
            <p:spPr bwMode="auto">
              <a:xfrm>
                <a:off x="3348" y="1006"/>
                <a:ext cx="1029" cy="879"/>
              </a:xfrm>
              <a:custGeom>
                <a:avLst/>
                <a:gdLst>
                  <a:gd name="T0" fmla="*/ 1779 w 14393"/>
                  <a:gd name="T1" fmla="*/ 12315 h 12315"/>
                  <a:gd name="T2" fmla="*/ 2547 w 14393"/>
                  <a:gd name="T3" fmla="*/ 6998 h 12315"/>
                  <a:gd name="T4" fmla="*/ 10256 w 14393"/>
                  <a:gd name="T5" fmla="*/ 8671 h 12315"/>
                  <a:gd name="T6" fmla="*/ 12046 w 14393"/>
                  <a:gd name="T7" fmla="*/ 8028 h 12315"/>
                  <a:gd name="T8" fmla="*/ 12030 w 14393"/>
                  <a:gd name="T9" fmla="*/ 10667 h 12315"/>
                  <a:gd name="T10" fmla="*/ 12696 w 14393"/>
                  <a:gd name="T11" fmla="*/ 12277 h 12315"/>
                  <a:gd name="T12" fmla="*/ 13388 w 14393"/>
                  <a:gd name="T13" fmla="*/ 7485 h 12315"/>
                  <a:gd name="T14" fmla="*/ 14393 w 14393"/>
                  <a:gd name="T15" fmla="*/ 4375 h 12315"/>
                  <a:gd name="T16" fmla="*/ 2170 w 14393"/>
                  <a:gd name="T17" fmla="*/ 5516 h 12315"/>
                  <a:gd name="T18" fmla="*/ 1779 w 14393"/>
                  <a:gd name="T19" fmla="*/ 12315 h 12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393" h="12315">
                    <a:moveTo>
                      <a:pt x="1779" y="12315"/>
                    </a:moveTo>
                    <a:cubicBezTo>
                      <a:pt x="2579" y="11837"/>
                      <a:pt x="2547" y="8508"/>
                      <a:pt x="2547" y="6998"/>
                    </a:cubicBezTo>
                    <a:cubicBezTo>
                      <a:pt x="4205" y="8251"/>
                      <a:pt x="8189" y="9044"/>
                      <a:pt x="10256" y="8671"/>
                    </a:cubicBezTo>
                    <a:cubicBezTo>
                      <a:pt x="10872" y="8560"/>
                      <a:pt x="11487" y="8342"/>
                      <a:pt x="12046" y="8028"/>
                    </a:cubicBezTo>
                    <a:cubicBezTo>
                      <a:pt x="12046" y="8028"/>
                      <a:pt x="11878" y="9741"/>
                      <a:pt x="12030" y="10667"/>
                    </a:cubicBezTo>
                    <a:cubicBezTo>
                      <a:pt x="12207" y="11746"/>
                      <a:pt x="12696" y="12277"/>
                      <a:pt x="12696" y="12277"/>
                    </a:cubicBezTo>
                    <a:cubicBezTo>
                      <a:pt x="13159" y="11949"/>
                      <a:pt x="13279" y="8678"/>
                      <a:pt x="13388" y="7485"/>
                    </a:cubicBezTo>
                    <a:cubicBezTo>
                      <a:pt x="13454" y="6766"/>
                      <a:pt x="14286" y="7149"/>
                      <a:pt x="14393" y="4375"/>
                    </a:cubicBezTo>
                    <a:cubicBezTo>
                      <a:pt x="10071" y="6465"/>
                      <a:pt x="3821" y="0"/>
                      <a:pt x="2170" y="5516"/>
                    </a:cubicBezTo>
                    <a:cubicBezTo>
                      <a:pt x="1979" y="6155"/>
                      <a:pt x="0" y="6681"/>
                      <a:pt x="1779" y="12315"/>
                    </a:cubicBezTo>
                    <a:close/>
                  </a:path>
                </a:pathLst>
              </a:custGeom>
              <a:solidFill>
                <a:srgbClr val="24282B"/>
              </a:solidFill>
              <a:ln w="1588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60" name="Oval 184"/>
              <p:cNvSpPr>
                <a:spLocks noChangeArrowheads="1"/>
              </p:cNvSpPr>
              <p:nvPr/>
            </p:nvSpPr>
            <p:spPr bwMode="auto">
              <a:xfrm>
                <a:off x="3633" y="1672"/>
                <a:ext cx="195" cy="19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61" name="Oval 185"/>
              <p:cNvSpPr>
                <a:spLocks noChangeArrowheads="1"/>
              </p:cNvSpPr>
              <p:nvPr/>
            </p:nvSpPr>
            <p:spPr bwMode="auto">
              <a:xfrm>
                <a:off x="3685" y="1728"/>
                <a:ext cx="89" cy="89"/>
              </a:xfrm>
              <a:prstGeom prst="ellipse">
                <a:avLst/>
              </a:prstGeom>
              <a:solidFill>
                <a:srgbClr val="24282B"/>
              </a:solidFill>
              <a:ln w="1588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62" name="Oval 186"/>
              <p:cNvSpPr>
                <a:spLocks noChangeArrowheads="1"/>
              </p:cNvSpPr>
              <p:nvPr/>
            </p:nvSpPr>
            <p:spPr bwMode="auto">
              <a:xfrm>
                <a:off x="3679" y="1744"/>
                <a:ext cx="41" cy="41"/>
              </a:xfrm>
              <a:prstGeom prst="ellipse">
                <a:avLst/>
              </a:prstGeom>
              <a:solidFill>
                <a:srgbClr val="FFFFFF"/>
              </a:solidFill>
              <a:ln w="11113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63" name="Freeform 187"/>
              <p:cNvSpPr>
                <a:spLocks/>
              </p:cNvSpPr>
              <p:nvPr/>
            </p:nvSpPr>
            <p:spPr bwMode="auto">
              <a:xfrm>
                <a:off x="3635" y="1672"/>
                <a:ext cx="191" cy="78"/>
              </a:xfrm>
              <a:custGeom>
                <a:avLst/>
                <a:gdLst>
                  <a:gd name="T0" fmla="*/ 0 w 2667"/>
                  <a:gd name="T1" fmla="*/ 1090 h 1090"/>
                  <a:gd name="T2" fmla="*/ 2667 w 2667"/>
                  <a:gd name="T3" fmla="*/ 1090 h 1090"/>
                  <a:gd name="T4" fmla="*/ 1334 w 2667"/>
                  <a:gd name="T5" fmla="*/ 0 h 1090"/>
                  <a:gd name="T6" fmla="*/ 0 w 2667"/>
                  <a:gd name="T7" fmla="*/ 1090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67" h="1090">
                    <a:moveTo>
                      <a:pt x="0" y="1090"/>
                    </a:moveTo>
                    <a:lnTo>
                      <a:pt x="2667" y="1090"/>
                    </a:lnTo>
                    <a:cubicBezTo>
                      <a:pt x="2542" y="468"/>
                      <a:pt x="1992" y="0"/>
                      <a:pt x="1334" y="0"/>
                    </a:cubicBezTo>
                    <a:cubicBezTo>
                      <a:pt x="675" y="0"/>
                      <a:pt x="126" y="468"/>
                      <a:pt x="0" y="1090"/>
                    </a:cubicBezTo>
                    <a:close/>
                  </a:path>
                </a:pathLst>
              </a:custGeom>
              <a:solidFill>
                <a:srgbClr val="E8A8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64" name="Oval 188"/>
              <p:cNvSpPr>
                <a:spLocks noChangeArrowheads="1"/>
              </p:cNvSpPr>
              <p:nvPr/>
            </p:nvSpPr>
            <p:spPr bwMode="auto">
              <a:xfrm>
                <a:off x="3908" y="1672"/>
                <a:ext cx="195" cy="19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65" name="Oval 189"/>
              <p:cNvSpPr>
                <a:spLocks noChangeArrowheads="1"/>
              </p:cNvSpPr>
              <p:nvPr/>
            </p:nvSpPr>
            <p:spPr bwMode="auto">
              <a:xfrm>
                <a:off x="3960" y="1728"/>
                <a:ext cx="89" cy="89"/>
              </a:xfrm>
              <a:prstGeom prst="ellipse">
                <a:avLst/>
              </a:prstGeom>
              <a:solidFill>
                <a:srgbClr val="24282B"/>
              </a:solidFill>
              <a:ln w="1588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66" name="Oval 190"/>
              <p:cNvSpPr>
                <a:spLocks noChangeArrowheads="1"/>
              </p:cNvSpPr>
              <p:nvPr/>
            </p:nvSpPr>
            <p:spPr bwMode="auto">
              <a:xfrm>
                <a:off x="3954" y="1744"/>
                <a:ext cx="41" cy="41"/>
              </a:xfrm>
              <a:prstGeom prst="ellipse">
                <a:avLst/>
              </a:prstGeom>
              <a:solidFill>
                <a:srgbClr val="FFFFFF"/>
              </a:solidFill>
              <a:ln w="11113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67" name="Freeform 191"/>
              <p:cNvSpPr>
                <a:spLocks/>
              </p:cNvSpPr>
              <p:nvPr/>
            </p:nvSpPr>
            <p:spPr bwMode="auto">
              <a:xfrm>
                <a:off x="3910" y="1672"/>
                <a:ext cx="191" cy="78"/>
              </a:xfrm>
              <a:custGeom>
                <a:avLst/>
                <a:gdLst>
                  <a:gd name="T0" fmla="*/ 0 w 2667"/>
                  <a:gd name="T1" fmla="*/ 1090 h 1090"/>
                  <a:gd name="T2" fmla="*/ 2667 w 2667"/>
                  <a:gd name="T3" fmla="*/ 1090 h 1090"/>
                  <a:gd name="T4" fmla="*/ 1334 w 2667"/>
                  <a:gd name="T5" fmla="*/ 0 h 1090"/>
                  <a:gd name="T6" fmla="*/ 0 w 2667"/>
                  <a:gd name="T7" fmla="*/ 1090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67" h="1090">
                    <a:moveTo>
                      <a:pt x="0" y="1090"/>
                    </a:moveTo>
                    <a:lnTo>
                      <a:pt x="2667" y="1090"/>
                    </a:lnTo>
                    <a:cubicBezTo>
                      <a:pt x="2542" y="468"/>
                      <a:pt x="1992" y="0"/>
                      <a:pt x="1334" y="0"/>
                    </a:cubicBezTo>
                    <a:cubicBezTo>
                      <a:pt x="675" y="0"/>
                      <a:pt x="126" y="468"/>
                      <a:pt x="0" y="1090"/>
                    </a:cubicBezTo>
                    <a:close/>
                  </a:path>
                </a:pathLst>
              </a:custGeom>
              <a:solidFill>
                <a:srgbClr val="E8A8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68" name="Freeform 192"/>
              <p:cNvSpPr>
                <a:spLocks/>
              </p:cNvSpPr>
              <p:nvPr/>
            </p:nvSpPr>
            <p:spPr bwMode="auto">
              <a:xfrm>
                <a:off x="3763" y="1631"/>
                <a:ext cx="373" cy="62"/>
              </a:xfrm>
              <a:custGeom>
                <a:avLst/>
                <a:gdLst>
                  <a:gd name="T0" fmla="*/ 4970 w 5226"/>
                  <a:gd name="T1" fmla="*/ 402 h 868"/>
                  <a:gd name="T2" fmla="*/ 5214 w 5226"/>
                  <a:gd name="T3" fmla="*/ 0 h 868"/>
                  <a:gd name="T4" fmla="*/ 3717 w 5226"/>
                  <a:gd name="T5" fmla="*/ 833 h 868"/>
                  <a:gd name="T6" fmla="*/ 5226 w 5226"/>
                  <a:gd name="T7" fmla="*/ 431 h 868"/>
                  <a:gd name="T8" fmla="*/ 4970 w 5226"/>
                  <a:gd name="T9" fmla="*/ 402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26" h="868">
                    <a:moveTo>
                      <a:pt x="4970" y="402"/>
                    </a:moveTo>
                    <a:cubicBezTo>
                      <a:pt x="4970" y="402"/>
                      <a:pt x="5140" y="263"/>
                      <a:pt x="5214" y="0"/>
                    </a:cubicBezTo>
                    <a:cubicBezTo>
                      <a:pt x="3598" y="585"/>
                      <a:pt x="0" y="502"/>
                      <a:pt x="3717" y="833"/>
                    </a:cubicBezTo>
                    <a:cubicBezTo>
                      <a:pt x="4110" y="868"/>
                      <a:pt x="5033" y="862"/>
                      <a:pt x="5226" y="431"/>
                    </a:cubicBezTo>
                    <a:cubicBezTo>
                      <a:pt x="5226" y="431"/>
                      <a:pt x="4970" y="402"/>
                      <a:pt x="4970" y="402"/>
                    </a:cubicBezTo>
                    <a:close/>
                  </a:path>
                </a:pathLst>
              </a:custGeom>
              <a:solidFill>
                <a:srgbClr val="24282B"/>
              </a:solidFill>
              <a:ln w="1588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69" name="Freeform 193"/>
              <p:cNvSpPr>
                <a:spLocks/>
              </p:cNvSpPr>
              <p:nvPr/>
            </p:nvSpPr>
            <p:spPr bwMode="auto">
              <a:xfrm>
                <a:off x="3614" y="1586"/>
                <a:ext cx="212" cy="122"/>
              </a:xfrm>
              <a:custGeom>
                <a:avLst/>
                <a:gdLst>
                  <a:gd name="T0" fmla="*/ 309 w 2975"/>
                  <a:gd name="T1" fmla="*/ 1270 h 1710"/>
                  <a:gd name="T2" fmla="*/ 2975 w 2975"/>
                  <a:gd name="T3" fmla="*/ 1710 h 1710"/>
                  <a:gd name="T4" fmla="*/ 0 w 2975"/>
                  <a:gd name="T5" fmla="*/ 1003 h 1710"/>
                  <a:gd name="T6" fmla="*/ 482 w 2975"/>
                  <a:gd name="T7" fmla="*/ 982 h 1710"/>
                  <a:gd name="T8" fmla="*/ 309 w 2975"/>
                  <a:gd name="T9" fmla="*/ 1270 h 17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75" h="1710">
                    <a:moveTo>
                      <a:pt x="309" y="1270"/>
                    </a:moveTo>
                    <a:cubicBezTo>
                      <a:pt x="2237" y="369"/>
                      <a:pt x="2602" y="1657"/>
                      <a:pt x="2975" y="1710"/>
                    </a:cubicBezTo>
                    <a:cubicBezTo>
                      <a:pt x="2776" y="215"/>
                      <a:pt x="902" y="0"/>
                      <a:pt x="0" y="1003"/>
                    </a:cubicBezTo>
                    <a:cubicBezTo>
                      <a:pt x="167" y="1092"/>
                      <a:pt x="304" y="982"/>
                      <a:pt x="482" y="982"/>
                    </a:cubicBezTo>
                    <a:cubicBezTo>
                      <a:pt x="382" y="989"/>
                      <a:pt x="309" y="1270"/>
                      <a:pt x="309" y="1270"/>
                    </a:cubicBezTo>
                    <a:close/>
                  </a:path>
                </a:pathLst>
              </a:custGeom>
              <a:solidFill>
                <a:srgbClr val="24282B"/>
              </a:solidFill>
              <a:ln w="1588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70" name="Freeform 194"/>
              <p:cNvSpPr>
                <a:spLocks/>
              </p:cNvSpPr>
              <p:nvPr/>
            </p:nvSpPr>
            <p:spPr bwMode="auto">
              <a:xfrm>
                <a:off x="3806" y="1963"/>
                <a:ext cx="135" cy="74"/>
              </a:xfrm>
              <a:custGeom>
                <a:avLst/>
                <a:gdLst>
                  <a:gd name="T0" fmla="*/ 1898 w 1898"/>
                  <a:gd name="T1" fmla="*/ 47 h 1039"/>
                  <a:gd name="T2" fmla="*/ 32 w 1898"/>
                  <a:gd name="T3" fmla="*/ 65 h 1039"/>
                  <a:gd name="T4" fmla="*/ 1898 w 1898"/>
                  <a:gd name="T5" fmla="*/ 47 h 10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98" h="1039">
                    <a:moveTo>
                      <a:pt x="1898" y="47"/>
                    </a:moveTo>
                    <a:cubicBezTo>
                      <a:pt x="1647" y="694"/>
                      <a:pt x="502" y="1039"/>
                      <a:pt x="32" y="65"/>
                    </a:cubicBezTo>
                    <a:cubicBezTo>
                      <a:pt x="0" y="0"/>
                      <a:pt x="896" y="848"/>
                      <a:pt x="1898" y="47"/>
                    </a:cubicBezTo>
                    <a:close/>
                  </a:path>
                </a:pathLst>
              </a:custGeom>
              <a:solidFill>
                <a:srgbClr val="E8A8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71" name="Freeform 195"/>
              <p:cNvSpPr>
                <a:spLocks/>
              </p:cNvSpPr>
              <p:nvPr/>
            </p:nvSpPr>
            <p:spPr bwMode="auto">
              <a:xfrm>
                <a:off x="3803" y="2093"/>
                <a:ext cx="184" cy="106"/>
              </a:xfrm>
              <a:custGeom>
                <a:avLst/>
                <a:gdLst>
                  <a:gd name="T0" fmla="*/ 0 w 2572"/>
                  <a:gd name="T1" fmla="*/ 526 h 1488"/>
                  <a:gd name="T2" fmla="*/ 2484 w 2572"/>
                  <a:gd name="T3" fmla="*/ 96 h 1488"/>
                  <a:gd name="T4" fmla="*/ 0 w 2572"/>
                  <a:gd name="T5" fmla="*/ 526 h 1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572" h="1488">
                    <a:moveTo>
                      <a:pt x="0" y="526"/>
                    </a:moveTo>
                    <a:cubicBezTo>
                      <a:pt x="1238" y="1281"/>
                      <a:pt x="2393" y="0"/>
                      <a:pt x="2484" y="96"/>
                    </a:cubicBezTo>
                    <a:cubicBezTo>
                      <a:pt x="2572" y="188"/>
                      <a:pt x="1201" y="1488"/>
                      <a:pt x="0" y="526"/>
                    </a:cubicBezTo>
                    <a:close/>
                  </a:path>
                </a:pathLst>
              </a:custGeom>
              <a:solidFill>
                <a:srgbClr val="24282B"/>
              </a:solidFill>
              <a:ln w="1588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72" name="Freeform 196"/>
              <p:cNvSpPr>
                <a:spLocks/>
              </p:cNvSpPr>
              <p:nvPr/>
            </p:nvSpPr>
            <p:spPr bwMode="auto">
              <a:xfrm>
                <a:off x="3285" y="1672"/>
                <a:ext cx="151" cy="173"/>
              </a:xfrm>
              <a:custGeom>
                <a:avLst/>
                <a:gdLst>
                  <a:gd name="T0" fmla="*/ 2120 w 2120"/>
                  <a:gd name="T1" fmla="*/ 2421 h 2421"/>
                  <a:gd name="T2" fmla="*/ 1828 w 2120"/>
                  <a:gd name="T3" fmla="*/ 0 h 2421"/>
                  <a:gd name="T4" fmla="*/ 2120 w 2120"/>
                  <a:gd name="T5" fmla="*/ 2421 h 24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20" h="2421">
                    <a:moveTo>
                      <a:pt x="2120" y="2421"/>
                    </a:moveTo>
                    <a:cubicBezTo>
                      <a:pt x="494" y="148"/>
                      <a:pt x="1189" y="480"/>
                      <a:pt x="1828" y="0"/>
                    </a:cubicBezTo>
                    <a:cubicBezTo>
                      <a:pt x="0" y="120"/>
                      <a:pt x="1773" y="2203"/>
                      <a:pt x="2120" y="2421"/>
                    </a:cubicBezTo>
                    <a:close/>
                  </a:path>
                </a:pathLst>
              </a:custGeom>
              <a:solidFill>
                <a:srgbClr val="E8A8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73" name="Freeform 197"/>
              <p:cNvSpPr>
                <a:spLocks/>
              </p:cNvSpPr>
              <p:nvPr/>
            </p:nvSpPr>
            <p:spPr bwMode="auto">
              <a:xfrm>
                <a:off x="3372" y="1733"/>
                <a:ext cx="58" cy="28"/>
              </a:xfrm>
              <a:custGeom>
                <a:avLst/>
                <a:gdLst>
                  <a:gd name="T0" fmla="*/ 810 w 810"/>
                  <a:gd name="T1" fmla="*/ 334 h 398"/>
                  <a:gd name="T2" fmla="*/ 45 w 810"/>
                  <a:gd name="T3" fmla="*/ 398 h 398"/>
                  <a:gd name="T4" fmla="*/ 0 w 810"/>
                  <a:gd name="T5" fmla="*/ 303 h 398"/>
                  <a:gd name="T6" fmla="*/ 810 w 810"/>
                  <a:gd name="T7" fmla="*/ 334 h 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10" h="398">
                    <a:moveTo>
                      <a:pt x="810" y="334"/>
                    </a:moveTo>
                    <a:cubicBezTo>
                      <a:pt x="648" y="218"/>
                      <a:pt x="481" y="214"/>
                      <a:pt x="45" y="398"/>
                    </a:cubicBezTo>
                    <a:lnTo>
                      <a:pt x="0" y="303"/>
                    </a:lnTo>
                    <a:cubicBezTo>
                      <a:pt x="190" y="104"/>
                      <a:pt x="728" y="0"/>
                      <a:pt x="810" y="334"/>
                    </a:cubicBezTo>
                    <a:close/>
                  </a:path>
                </a:pathLst>
              </a:custGeom>
              <a:solidFill>
                <a:srgbClr val="E8A8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74" name="Freeform 198"/>
              <p:cNvSpPr>
                <a:spLocks/>
              </p:cNvSpPr>
              <p:nvPr/>
            </p:nvSpPr>
            <p:spPr bwMode="auto">
              <a:xfrm>
                <a:off x="4299" y="1672"/>
                <a:ext cx="151" cy="173"/>
              </a:xfrm>
              <a:custGeom>
                <a:avLst/>
                <a:gdLst>
                  <a:gd name="T0" fmla="*/ 0 w 2120"/>
                  <a:gd name="T1" fmla="*/ 2421 h 2421"/>
                  <a:gd name="T2" fmla="*/ 292 w 2120"/>
                  <a:gd name="T3" fmla="*/ 0 h 2421"/>
                  <a:gd name="T4" fmla="*/ 0 w 2120"/>
                  <a:gd name="T5" fmla="*/ 2421 h 24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20" h="2421">
                    <a:moveTo>
                      <a:pt x="0" y="2421"/>
                    </a:moveTo>
                    <a:cubicBezTo>
                      <a:pt x="1626" y="148"/>
                      <a:pt x="931" y="480"/>
                      <a:pt x="292" y="0"/>
                    </a:cubicBezTo>
                    <a:cubicBezTo>
                      <a:pt x="2120" y="120"/>
                      <a:pt x="347" y="2203"/>
                      <a:pt x="0" y="2421"/>
                    </a:cubicBezTo>
                    <a:close/>
                  </a:path>
                </a:pathLst>
              </a:custGeom>
              <a:solidFill>
                <a:srgbClr val="E8A8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75" name="Freeform 199"/>
              <p:cNvSpPr>
                <a:spLocks/>
              </p:cNvSpPr>
              <p:nvPr/>
            </p:nvSpPr>
            <p:spPr bwMode="auto">
              <a:xfrm>
                <a:off x="4304" y="1733"/>
                <a:ext cx="58" cy="28"/>
              </a:xfrm>
              <a:custGeom>
                <a:avLst/>
                <a:gdLst>
                  <a:gd name="T0" fmla="*/ 0 w 811"/>
                  <a:gd name="T1" fmla="*/ 334 h 398"/>
                  <a:gd name="T2" fmla="*/ 765 w 811"/>
                  <a:gd name="T3" fmla="*/ 398 h 398"/>
                  <a:gd name="T4" fmla="*/ 811 w 811"/>
                  <a:gd name="T5" fmla="*/ 303 h 398"/>
                  <a:gd name="T6" fmla="*/ 0 w 811"/>
                  <a:gd name="T7" fmla="*/ 334 h 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11" h="398">
                    <a:moveTo>
                      <a:pt x="0" y="334"/>
                    </a:moveTo>
                    <a:cubicBezTo>
                      <a:pt x="163" y="218"/>
                      <a:pt x="329" y="214"/>
                      <a:pt x="765" y="398"/>
                    </a:cubicBezTo>
                    <a:lnTo>
                      <a:pt x="811" y="303"/>
                    </a:lnTo>
                    <a:cubicBezTo>
                      <a:pt x="620" y="104"/>
                      <a:pt x="82" y="0"/>
                      <a:pt x="0" y="334"/>
                    </a:cubicBezTo>
                    <a:close/>
                  </a:path>
                </a:pathLst>
              </a:custGeom>
              <a:solidFill>
                <a:srgbClr val="E8A8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76" name="Freeform 200"/>
              <p:cNvSpPr>
                <a:spLocks/>
              </p:cNvSpPr>
              <p:nvPr/>
            </p:nvSpPr>
            <p:spPr bwMode="auto">
              <a:xfrm>
                <a:off x="3537" y="1407"/>
                <a:ext cx="817" cy="254"/>
              </a:xfrm>
              <a:custGeom>
                <a:avLst/>
                <a:gdLst>
                  <a:gd name="T0" fmla="*/ 0 w 11421"/>
                  <a:gd name="T1" fmla="*/ 370 h 3560"/>
                  <a:gd name="T2" fmla="*/ 11316 w 11421"/>
                  <a:gd name="T3" fmla="*/ 31 h 3560"/>
                  <a:gd name="T4" fmla="*/ 10837 w 11421"/>
                  <a:gd name="T5" fmla="*/ 917 h 3560"/>
                  <a:gd name="T6" fmla="*/ 0 w 11421"/>
                  <a:gd name="T7" fmla="*/ 370 h 35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421" h="3560">
                    <a:moveTo>
                      <a:pt x="0" y="370"/>
                    </a:moveTo>
                    <a:cubicBezTo>
                      <a:pt x="7610" y="3428"/>
                      <a:pt x="11218" y="0"/>
                      <a:pt x="11316" y="31"/>
                    </a:cubicBezTo>
                    <a:cubicBezTo>
                      <a:pt x="11421" y="64"/>
                      <a:pt x="11208" y="415"/>
                      <a:pt x="10837" y="917"/>
                    </a:cubicBezTo>
                    <a:cubicBezTo>
                      <a:pt x="8887" y="3560"/>
                      <a:pt x="1249" y="2542"/>
                      <a:pt x="0" y="370"/>
                    </a:cubicBezTo>
                    <a:close/>
                  </a:path>
                </a:pathLst>
              </a:custGeom>
              <a:solidFill>
                <a:srgbClr val="7E44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</p:grpSp>
      <p:sp>
        <p:nvSpPr>
          <p:cNvPr id="201" name="Rectangle 200"/>
          <p:cNvSpPr/>
          <p:nvPr/>
        </p:nvSpPr>
        <p:spPr>
          <a:xfrm>
            <a:off x="3621882" y="1135857"/>
            <a:ext cx="1598068" cy="2734411"/>
          </a:xfrm>
          <a:prstGeom prst="rect">
            <a:avLst/>
          </a:prstGeom>
          <a:gradFill flip="none" rotWithShape="1">
            <a:gsLst>
              <a:gs pos="5300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  <a:gs pos="0">
                <a:schemeClr val="bg1"/>
              </a:gs>
            </a:gsLst>
            <a:lin ang="2700000" scaled="1"/>
            <a:tileRect/>
          </a:gradFill>
          <a:ln w="762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80" name="o"/>
          <p:cNvGrpSpPr/>
          <p:nvPr/>
        </p:nvGrpSpPr>
        <p:grpSpPr>
          <a:xfrm>
            <a:off x="1882069" y="4118284"/>
            <a:ext cx="672602" cy="442922"/>
            <a:chOff x="6117925" y="1296247"/>
            <a:chExt cx="547500" cy="361165"/>
          </a:xfrm>
        </p:grpSpPr>
        <p:sp>
          <p:nvSpPr>
            <p:cNvPr id="81" name="Oval 159"/>
            <p:cNvSpPr/>
            <p:nvPr/>
          </p:nvSpPr>
          <p:spPr>
            <a:xfrm>
              <a:off x="6117925" y="1296247"/>
              <a:ext cx="547500" cy="361165"/>
            </a:xfrm>
            <a:custGeom>
              <a:avLst/>
              <a:gdLst>
                <a:gd name="connsiteX0" fmla="*/ 0 w 547500"/>
                <a:gd name="connsiteY0" fmla="*/ 187726 h 375452"/>
                <a:gd name="connsiteX1" fmla="*/ 273750 w 547500"/>
                <a:gd name="connsiteY1" fmla="*/ 0 h 375452"/>
                <a:gd name="connsiteX2" fmla="*/ 547500 w 547500"/>
                <a:gd name="connsiteY2" fmla="*/ 187726 h 375452"/>
                <a:gd name="connsiteX3" fmla="*/ 273750 w 547500"/>
                <a:gd name="connsiteY3" fmla="*/ 375452 h 375452"/>
                <a:gd name="connsiteX4" fmla="*/ 0 w 547500"/>
                <a:gd name="connsiteY4" fmla="*/ 187726 h 375452"/>
                <a:gd name="connsiteX0" fmla="*/ 0 w 547500"/>
                <a:gd name="connsiteY0" fmla="*/ 173439 h 361165"/>
                <a:gd name="connsiteX1" fmla="*/ 273750 w 547500"/>
                <a:gd name="connsiteY1" fmla="*/ 0 h 361165"/>
                <a:gd name="connsiteX2" fmla="*/ 547500 w 547500"/>
                <a:gd name="connsiteY2" fmla="*/ 173439 h 361165"/>
                <a:gd name="connsiteX3" fmla="*/ 273750 w 547500"/>
                <a:gd name="connsiteY3" fmla="*/ 361165 h 361165"/>
                <a:gd name="connsiteX4" fmla="*/ 0 w 547500"/>
                <a:gd name="connsiteY4" fmla="*/ 173439 h 361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7500" h="361165">
                  <a:moveTo>
                    <a:pt x="0" y="173439"/>
                  </a:moveTo>
                  <a:cubicBezTo>
                    <a:pt x="0" y="113245"/>
                    <a:pt x="122562" y="0"/>
                    <a:pt x="273750" y="0"/>
                  </a:cubicBezTo>
                  <a:cubicBezTo>
                    <a:pt x="424938" y="0"/>
                    <a:pt x="547500" y="69761"/>
                    <a:pt x="547500" y="173439"/>
                  </a:cubicBezTo>
                  <a:cubicBezTo>
                    <a:pt x="547500" y="277117"/>
                    <a:pt x="424938" y="361165"/>
                    <a:pt x="273750" y="361165"/>
                  </a:cubicBezTo>
                  <a:cubicBezTo>
                    <a:pt x="122562" y="361165"/>
                    <a:pt x="0" y="233633"/>
                    <a:pt x="0" y="173439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82" name="Group 81"/>
            <p:cNvGrpSpPr/>
            <p:nvPr/>
          </p:nvGrpSpPr>
          <p:grpSpPr>
            <a:xfrm>
              <a:off x="6314044" y="1360731"/>
              <a:ext cx="155261" cy="227444"/>
              <a:chOff x="6314044" y="1360731"/>
              <a:chExt cx="155261" cy="227444"/>
            </a:xfrm>
          </p:grpSpPr>
          <p:sp>
            <p:nvSpPr>
              <p:cNvPr id="83" name="Oval 143"/>
              <p:cNvSpPr>
                <a:spLocks noChangeArrowheads="1"/>
              </p:cNvSpPr>
              <p:nvPr/>
            </p:nvSpPr>
            <p:spPr bwMode="auto">
              <a:xfrm>
                <a:off x="6320853" y="1360731"/>
                <a:ext cx="133470" cy="159347"/>
              </a:xfrm>
              <a:prstGeom prst="ellipse">
                <a:avLst/>
              </a:prstGeom>
              <a:solidFill>
                <a:srgbClr val="3B37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84" name="Freeform 144"/>
              <p:cNvSpPr>
                <a:spLocks/>
              </p:cNvSpPr>
              <p:nvPr/>
            </p:nvSpPr>
            <p:spPr bwMode="auto">
              <a:xfrm>
                <a:off x="6314044" y="1536421"/>
                <a:ext cx="155261" cy="51754"/>
              </a:xfrm>
              <a:custGeom>
                <a:avLst/>
                <a:gdLst>
                  <a:gd name="T0" fmla="*/ 0 w 497"/>
                  <a:gd name="T1" fmla="*/ 0 h 166"/>
                  <a:gd name="T2" fmla="*/ 497 w 497"/>
                  <a:gd name="T3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97" h="166">
                    <a:moveTo>
                      <a:pt x="0" y="0"/>
                    </a:moveTo>
                    <a:cubicBezTo>
                      <a:pt x="149" y="166"/>
                      <a:pt x="348" y="79"/>
                      <a:pt x="497" y="0"/>
                    </a:cubicBezTo>
                  </a:path>
                </a:pathLst>
              </a:custGeom>
              <a:noFill/>
              <a:ln w="6350" cap="flat">
                <a:solidFill>
                  <a:srgbClr val="F08F4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</p:grpSp>
      <p:grpSp>
        <p:nvGrpSpPr>
          <p:cNvPr id="85" name="a h sa"/>
          <p:cNvGrpSpPr/>
          <p:nvPr/>
        </p:nvGrpSpPr>
        <p:grpSpPr>
          <a:xfrm>
            <a:off x="1882070" y="4120694"/>
            <a:ext cx="672600" cy="425112"/>
            <a:chOff x="8077185" y="1323247"/>
            <a:chExt cx="547500" cy="346644"/>
          </a:xfrm>
        </p:grpSpPr>
        <p:sp>
          <p:nvSpPr>
            <p:cNvPr id="86" name="Oval 162"/>
            <p:cNvSpPr/>
            <p:nvPr/>
          </p:nvSpPr>
          <p:spPr>
            <a:xfrm>
              <a:off x="8077185" y="1323247"/>
              <a:ext cx="547500" cy="342115"/>
            </a:xfrm>
            <a:custGeom>
              <a:avLst/>
              <a:gdLst>
                <a:gd name="connsiteX0" fmla="*/ 0 w 547500"/>
                <a:gd name="connsiteY0" fmla="*/ 187726 h 375452"/>
                <a:gd name="connsiteX1" fmla="*/ 273750 w 547500"/>
                <a:gd name="connsiteY1" fmla="*/ 0 h 375452"/>
                <a:gd name="connsiteX2" fmla="*/ 547500 w 547500"/>
                <a:gd name="connsiteY2" fmla="*/ 187726 h 375452"/>
                <a:gd name="connsiteX3" fmla="*/ 273750 w 547500"/>
                <a:gd name="connsiteY3" fmla="*/ 375452 h 375452"/>
                <a:gd name="connsiteX4" fmla="*/ 0 w 547500"/>
                <a:gd name="connsiteY4" fmla="*/ 187726 h 375452"/>
                <a:gd name="connsiteX0" fmla="*/ 0 w 547500"/>
                <a:gd name="connsiteY0" fmla="*/ 154389 h 342115"/>
                <a:gd name="connsiteX1" fmla="*/ 273750 w 547500"/>
                <a:gd name="connsiteY1" fmla="*/ 0 h 342115"/>
                <a:gd name="connsiteX2" fmla="*/ 547500 w 547500"/>
                <a:gd name="connsiteY2" fmla="*/ 154389 h 342115"/>
                <a:gd name="connsiteX3" fmla="*/ 273750 w 547500"/>
                <a:gd name="connsiteY3" fmla="*/ 342115 h 342115"/>
                <a:gd name="connsiteX4" fmla="*/ 0 w 547500"/>
                <a:gd name="connsiteY4" fmla="*/ 154389 h 342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7500" h="342115">
                  <a:moveTo>
                    <a:pt x="0" y="154389"/>
                  </a:moveTo>
                  <a:cubicBezTo>
                    <a:pt x="0" y="97370"/>
                    <a:pt x="122562" y="0"/>
                    <a:pt x="273750" y="0"/>
                  </a:cubicBezTo>
                  <a:cubicBezTo>
                    <a:pt x="424938" y="0"/>
                    <a:pt x="547500" y="50711"/>
                    <a:pt x="547500" y="154389"/>
                  </a:cubicBezTo>
                  <a:cubicBezTo>
                    <a:pt x="547500" y="258067"/>
                    <a:pt x="424938" y="342115"/>
                    <a:pt x="273750" y="342115"/>
                  </a:cubicBezTo>
                  <a:cubicBezTo>
                    <a:pt x="122562" y="342115"/>
                    <a:pt x="0" y="211408"/>
                    <a:pt x="0" y="154389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87" name="Group 86"/>
            <p:cNvGrpSpPr/>
            <p:nvPr/>
          </p:nvGrpSpPr>
          <p:grpSpPr>
            <a:xfrm>
              <a:off x="8156748" y="1379798"/>
              <a:ext cx="403134" cy="290093"/>
              <a:chOff x="8156748" y="1379798"/>
              <a:chExt cx="403134" cy="290093"/>
            </a:xfrm>
          </p:grpSpPr>
          <p:sp>
            <p:nvSpPr>
              <p:cNvPr id="88" name="Freeform 145"/>
              <p:cNvSpPr>
                <a:spLocks/>
              </p:cNvSpPr>
              <p:nvPr/>
            </p:nvSpPr>
            <p:spPr bwMode="auto">
              <a:xfrm>
                <a:off x="8170368" y="1392055"/>
                <a:ext cx="370448" cy="277836"/>
              </a:xfrm>
              <a:custGeom>
                <a:avLst/>
                <a:gdLst>
                  <a:gd name="T0" fmla="*/ 0 w 1185"/>
                  <a:gd name="T1" fmla="*/ 14 h 889"/>
                  <a:gd name="T2" fmla="*/ 1185 w 1185"/>
                  <a:gd name="T3" fmla="*/ 0 h 889"/>
                  <a:gd name="T4" fmla="*/ 0 w 1185"/>
                  <a:gd name="T5" fmla="*/ 14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85" h="889">
                    <a:moveTo>
                      <a:pt x="0" y="14"/>
                    </a:moveTo>
                    <a:cubicBezTo>
                      <a:pt x="482" y="207"/>
                      <a:pt x="877" y="203"/>
                      <a:pt x="1185" y="0"/>
                    </a:cubicBezTo>
                    <a:cubicBezTo>
                      <a:pt x="1145" y="793"/>
                      <a:pt x="150" y="889"/>
                      <a:pt x="0" y="14"/>
                    </a:cubicBezTo>
                    <a:close/>
                  </a:path>
                </a:pathLst>
              </a:custGeom>
              <a:solidFill>
                <a:srgbClr val="3B37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89" name="Freeform 146"/>
              <p:cNvSpPr>
                <a:spLocks/>
              </p:cNvSpPr>
              <p:nvPr/>
            </p:nvSpPr>
            <p:spPr bwMode="auto">
              <a:xfrm>
                <a:off x="8170368" y="1392055"/>
                <a:ext cx="378619" cy="130746"/>
              </a:xfrm>
              <a:custGeom>
                <a:avLst/>
                <a:gdLst>
                  <a:gd name="T0" fmla="*/ 1185 w 1213"/>
                  <a:gd name="T1" fmla="*/ 0 h 417"/>
                  <a:gd name="T2" fmla="*/ 0 w 1213"/>
                  <a:gd name="T3" fmla="*/ 14 h 417"/>
                  <a:gd name="T4" fmla="*/ 1185 w 1213"/>
                  <a:gd name="T5" fmla="*/ 0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13" h="417">
                    <a:moveTo>
                      <a:pt x="1185" y="0"/>
                    </a:moveTo>
                    <a:cubicBezTo>
                      <a:pt x="1213" y="324"/>
                      <a:pt x="40" y="417"/>
                      <a:pt x="0" y="14"/>
                    </a:cubicBezTo>
                    <a:cubicBezTo>
                      <a:pt x="479" y="136"/>
                      <a:pt x="845" y="137"/>
                      <a:pt x="118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90" name="Freeform 147"/>
              <p:cNvSpPr>
                <a:spLocks/>
              </p:cNvSpPr>
              <p:nvPr/>
            </p:nvSpPr>
            <p:spPr bwMode="auto">
              <a:xfrm>
                <a:off x="8156748" y="1386608"/>
                <a:ext cx="36772" cy="24515"/>
              </a:xfrm>
              <a:custGeom>
                <a:avLst/>
                <a:gdLst>
                  <a:gd name="T0" fmla="*/ 0 w 120"/>
                  <a:gd name="T1" fmla="*/ 79 h 79"/>
                  <a:gd name="T2" fmla="*/ 120 w 120"/>
                  <a:gd name="T3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20" h="79">
                    <a:moveTo>
                      <a:pt x="0" y="79"/>
                    </a:moveTo>
                    <a:cubicBezTo>
                      <a:pt x="48" y="29"/>
                      <a:pt x="51" y="8"/>
                      <a:pt x="120" y="0"/>
                    </a:cubicBezTo>
                  </a:path>
                </a:pathLst>
              </a:custGeom>
              <a:noFill/>
              <a:ln w="6350" cap="flat">
                <a:solidFill>
                  <a:srgbClr val="F08F4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91" name="Freeform 148"/>
              <p:cNvSpPr>
                <a:spLocks/>
              </p:cNvSpPr>
              <p:nvPr/>
            </p:nvSpPr>
            <p:spPr bwMode="auto">
              <a:xfrm>
                <a:off x="8521748" y="1379798"/>
                <a:ext cx="38134" cy="24515"/>
              </a:xfrm>
              <a:custGeom>
                <a:avLst/>
                <a:gdLst>
                  <a:gd name="T0" fmla="*/ 120 w 120"/>
                  <a:gd name="T1" fmla="*/ 79 h 79"/>
                  <a:gd name="T2" fmla="*/ 0 w 120"/>
                  <a:gd name="T3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20" h="79">
                    <a:moveTo>
                      <a:pt x="120" y="79"/>
                    </a:moveTo>
                    <a:cubicBezTo>
                      <a:pt x="72" y="30"/>
                      <a:pt x="69" y="9"/>
                      <a:pt x="0" y="0"/>
                    </a:cubicBezTo>
                  </a:path>
                </a:pathLst>
              </a:custGeom>
              <a:noFill/>
              <a:ln w="6350" cap="flat">
                <a:solidFill>
                  <a:srgbClr val="F08F4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92" name="Freeform 149"/>
              <p:cNvSpPr>
                <a:spLocks/>
              </p:cNvSpPr>
              <p:nvPr/>
            </p:nvSpPr>
            <p:spPr bwMode="auto">
              <a:xfrm>
                <a:off x="8273875" y="1525525"/>
                <a:ext cx="171604" cy="77631"/>
              </a:xfrm>
              <a:custGeom>
                <a:avLst/>
                <a:gdLst>
                  <a:gd name="T0" fmla="*/ 163 w 550"/>
                  <a:gd name="T1" fmla="*/ 0 h 249"/>
                  <a:gd name="T2" fmla="*/ 280 w 550"/>
                  <a:gd name="T3" fmla="*/ 38 h 249"/>
                  <a:gd name="T4" fmla="*/ 390 w 550"/>
                  <a:gd name="T5" fmla="*/ 5 h 249"/>
                  <a:gd name="T6" fmla="*/ 538 w 550"/>
                  <a:gd name="T7" fmla="*/ 102 h 249"/>
                  <a:gd name="T8" fmla="*/ 15 w 550"/>
                  <a:gd name="T9" fmla="*/ 98 h 249"/>
                  <a:gd name="T10" fmla="*/ 163 w 550"/>
                  <a:gd name="T11" fmla="*/ 0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0" h="249">
                    <a:moveTo>
                      <a:pt x="163" y="0"/>
                    </a:moveTo>
                    <a:cubicBezTo>
                      <a:pt x="211" y="0"/>
                      <a:pt x="253" y="15"/>
                      <a:pt x="280" y="38"/>
                    </a:cubicBezTo>
                    <a:cubicBezTo>
                      <a:pt x="307" y="17"/>
                      <a:pt x="346" y="5"/>
                      <a:pt x="390" y="5"/>
                    </a:cubicBezTo>
                    <a:cubicBezTo>
                      <a:pt x="472" y="5"/>
                      <a:pt x="534" y="49"/>
                      <a:pt x="538" y="102"/>
                    </a:cubicBezTo>
                    <a:cubicBezTo>
                      <a:pt x="550" y="249"/>
                      <a:pt x="0" y="244"/>
                      <a:pt x="15" y="98"/>
                    </a:cubicBezTo>
                    <a:cubicBezTo>
                      <a:pt x="21" y="44"/>
                      <a:pt x="81" y="0"/>
                      <a:pt x="163" y="0"/>
                    </a:cubicBezTo>
                    <a:close/>
                  </a:path>
                </a:pathLst>
              </a:custGeom>
              <a:solidFill>
                <a:srgbClr val="EB3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</p:grpSp>
      <p:grpSp>
        <p:nvGrpSpPr>
          <p:cNvPr id="93" name="m"/>
          <p:cNvGrpSpPr/>
          <p:nvPr/>
        </p:nvGrpSpPr>
        <p:grpSpPr>
          <a:xfrm>
            <a:off x="1882069" y="4123820"/>
            <a:ext cx="672602" cy="402036"/>
            <a:chOff x="5711743" y="2912618"/>
            <a:chExt cx="547500" cy="327827"/>
          </a:xfrm>
        </p:grpSpPr>
        <p:sp>
          <p:nvSpPr>
            <p:cNvPr id="94" name="Oval 176"/>
            <p:cNvSpPr/>
            <p:nvPr/>
          </p:nvSpPr>
          <p:spPr>
            <a:xfrm>
              <a:off x="5711743" y="2912618"/>
              <a:ext cx="547500" cy="327827"/>
            </a:xfrm>
            <a:custGeom>
              <a:avLst/>
              <a:gdLst>
                <a:gd name="connsiteX0" fmla="*/ 0 w 547500"/>
                <a:gd name="connsiteY0" fmla="*/ 187726 h 375452"/>
                <a:gd name="connsiteX1" fmla="*/ 273750 w 547500"/>
                <a:gd name="connsiteY1" fmla="*/ 0 h 375452"/>
                <a:gd name="connsiteX2" fmla="*/ 547500 w 547500"/>
                <a:gd name="connsiteY2" fmla="*/ 187726 h 375452"/>
                <a:gd name="connsiteX3" fmla="*/ 273750 w 547500"/>
                <a:gd name="connsiteY3" fmla="*/ 375452 h 375452"/>
                <a:gd name="connsiteX4" fmla="*/ 0 w 547500"/>
                <a:gd name="connsiteY4" fmla="*/ 187726 h 375452"/>
                <a:gd name="connsiteX0" fmla="*/ 0 w 547500"/>
                <a:gd name="connsiteY0" fmla="*/ 140101 h 327827"/>
                <a:gd name="connsiteX1" fmla="*/ 273750 w 547500"/>
                <a:gd name="connsiteY1" fmla="*/ 0 h 327827"/>
                <a:gd name="connsiteX2" fmla="*/ 547500 w 547500"/>
                <a:gd name="connsiteY2" fmla="*/ 140101 h 327827"/>
                <a:gd name="connsiteX3" fmla="*/ 273750 w 547500"/>
                <a:gd name="connsiteY3" fmla="*/ 327827 h 327827"/>
                <a:gd name="connsiteX4" fmla="*/ 0 w 547500"/>
                <a:gd name="connsiteY4" fmla="*/ 140101 h 327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7500" h="327827">
                  <a:moveTo>
                    <a:pt x="0" y="140101"/>
                  </a:moveTo>
                  <a:cubicBezTo>
                    <a:pt x="0" y="85463"/>
                    <a:pt x="122562" y="0"/>
                    <a:pt x="273750" y="0"/>
                  </a:cubicBezTo>
                  <a:cubicBezTo>
                    <a:pt x="424938" y="0"/>
                    <a:pt x="547500" y="36423"/>
                    <a:pt x="547500" y="140101"/>
                  </a:cubicBezTo>
                  <a:cubicBezTo>
                    <a:pt x="547500" y="243779"/>
                    <a:pt x="424938" y="327827"/>
                    <a:pt x="273750" y="327827"/>
                  </a:cubicBezTo>
                  <a:cubicBezTo>
                    <a:pt x="122562" y="327827"/>
                    <a:pt x="0" y="194739"/>
                    <a:pt x="0" y="140101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5" name="Freeform 156"/>
            <p:cNvSpPr>
              <a:spLocks/>
            </p:cNvSpPr>
            <p:nvPr/>
          </p:nvSpPr>
          <p:spPr bwMode="auto">
            <a:xfrm>
              <a:off x="5807227" y="3057585"/>
              <a:ext cx="365760" cy="41275"/>
            </a:xfrm>
            <a:custGeom>
              <a:avLst/>
              <a:gdLst>
                <a:gd name="T0" fmla="*/ 0 w 3149"/>
                <a:gd name="T1" fmla="*/ 17 h 254"/>
                <a:gd name="T2" fmla="*/ 3149 w 3149"/>
                <a:gd name="T3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149" h="254">
                  <a:moveTo>
                    <a:pt x="0" y="17"/>
                  </a:moveTo>
                  <a:cubicBezTo>
                    <a:pt x="984" y="194"/>
                    <a:pt x="2099" y="254"/>
                    <a:pt x="3149" y="0"/>
                  </a:cubicBezTo>
                </a:path>
              </a:pathLst>
            </a:custGeom>
            <a:noFill/>
            <a:ln w="7938" cap="flat">
              <a:solidFill>
                <a:srgbClr val="F08F4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6" name="Freeform 156"/>
            <p:cNvSpPr>
              <a:spLocks/>
            </p:cNvSpPr>
            <p:nvPr/>
          </p:nvSpPr>
          <p:spPr bwMode="auto">
            <a:xfrm flipH="1">
              <a:off x="5935124" y="3118487"/>
              <a:ext cx="115062" cy="45719"/>
            </a:xfrm>
            <a:custGeom>
              <a:avLst/>
              <a:gdLst>
                <a:gd name="T0" fmla="*/ 0 w 3149"/>
                <a:gd name="T1" fmla="*/ 17 h 254"/>
                <a:gd name="T2" fmla="*/ 3149 w 3149"/>
                <a:gd name="T3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149" h="254">
                  <a:moveTo>
                    <a:pt x="0" y="17"/>
                  </a:moveTo>
                  <a:cubicBezTo>
                    <a:pt x="984" y="194"/>
                    <a:pt x="2099" y="254"/>
                    <a:pt x="3149" y="0"/>
                  </a:cubicBezTo>
                </a:path>
              </a:pathLst>
            </a:custGeom>
            <a:noFill/>
            <a:ln w="7938" cap="flat">
              <a:solidFill>
                <a:srgbClr val="F08F4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97" name="s"/>
          <p:cNvGrpSpPr/>
          <p:nvPr/>
        </p:nvGrpSpPr>
        <p:grpSpPr>
          <a:xfrm>
            <a:off x="1913659" y="4124608"/>
            <a:ext cx="646946" cy="396197"/>
            <a:chOff x="5600060" y="3633709"/>
            <a:chExt cx="526618" cy="323065"/>
          </a:xfrm>
        </p:grpSpPr>
        <p:sp>
          <p:nvSpPr>
            <p:cNvPr id="98" name="Oval 184"/>
            <p:cNvSpPr/>
            <p:nvPr/>
          </p:nvSpPr>
          <p:spPr>
            <a:xfrm>
              <a:off x="5600060" y="3633709"/>
              <a:ext cx="526618" cy="323065"/>
            </a:xfrm>
            <a:custGeom>
              <a:avLst/>
              <a:gdLst>
                <a:gd name="connsiteX0" fmla="*/ 0 w 547500"/>
                <a:gd name="connsiteY0" fmla="*/ 187726 h 375452"/>
                <a:gd name="connsiteX1" fmla="*/ 273750 w 547500"/>
                <a:gd name="connsiteY1" fmla="*/ 0 h 375452"/>
                <a:gd name="connsiteX2" fmla="*/ 547500 w 547500"/>
                <a:gd name="connsiteY2" fmla="*/ 187726 h 375452"/>
                <a:gd name="connsiteX3" fmla="*/ 273750 w 547500"/>
                <a:gd name="connsiteY3" fmla="*/ 375452 h 375452"/>
                <a:gd name="connsiteX4" fmla="*/ 0 w 547500"/>
                <a:gd name="connsiteY4" fmla="*/ 187726 h 375452"/>
                <a:gd name="connsiteX0" fmla="*/ 37 w 547537"/>
                <a:gd name="connsiteY0" fmla="*/ 135339 h 323065"/>
                <a:gd name="connsiteX1" fmla="*/ 259500 w 547537"/>
                <a:gd name="connsiteY1" fmla="*/ 0 h 323065"/>
                <a:gd name="connsiteX2" fmla="*/ 547537 w 547537"/>
                <a:gd name="connsiteY2" fmla="*/ 135339 h 323065"/>
                <a:gd name="connsiteX3" fmla="*/ 273787 w 547537"/>
                <a:gd name="connsiteY3" fmla="*/ 323065 h 323065"/>
                <a:gd name="connsiteX4" fmla="*/ 37 w 547537"/>
                <a:gd name="connsiteY4" fmla="*/ 135339 h 323065"/>
                <a:gd name="connsiteX0" fmla="*/ 28 w 526618"/>
                <a:gd name="connsiteY0" fmla="*/ 135339 h 323065"/>
                <a:gd name="connsiteX1" fmla="*/ 238581 w 526618"/>
                <a:gd name="connsiteY1" fmla="*/ 0 h 323065"/>
                <a:gd name="connsiteX2" fmla="*/ 526618 w 526618"/>
                <a:gd name="connsiteY2" fmla="*/ 135339 h 323065"/>
                <a:gd name="connsiteX3" fmla="*/ 252868 w 526618"/>
                <a:gd name="connsiteY3" fmla="*/ 323065 h 323065"/>
                <a:gd name="connsiteX4" fmla="*/ 28 w 526618"/>
                <a:gd name="connsiteY4" fmla="*/ 135339 h 323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6618" h="323065">
                  <a:moveTo>
                    <a:pt x="28" y="135339"/>
                  </a:moveTo>
                  <a:cubicBezTo>
                    <a:pt x="-2353" y="81495"/>
                    <a:pt x="150816" y="0"/>
                    <a:pt x="238581" y="0"/>
                  </a:cubicBezTo>
                  <a:cubicBezTo>
                    <a:pt x="326346" y="0"/>
                    <a:pt x="526618" y="31661"/>
                    <a:pt x="526618" y="135339"/>
                  </a:cubicBezTo>
                  <a:cubicBezTo>
                    <a:pt x="526618" y="239017"/>
                    <a:pt x="340633" y="323065"/>
                    <a:pt x="252868" y="323065"/>
                  </a:cubicBezTo>
                  <a:cubicBezTo>
                    <a:pt x="165103" y="323065"/>
                    <a:pt x="2409" y="189183"/>
                    <a:pt x="28" y="135339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9" name="Freeform 81"/>
            <p:cNvSpPr>
              <a:spLocks/>
            </p:cNvSpPr>
            <p:nvPr/>
          </p:nvSpPr>
          <p:spPr bwMode="auto">
            <a:xfrm rot="630596">
              <a:off x="5677783" y="3708433"/>
              <a:ext cx="322780" cy="247873"/>
            </a:xfrm>
            <a:custGeom>
              <a:avLst/>
              <a:gdLst>
                <a:gd name="T0" fmla="*/ 0 w 1036"/>
                <a:gd name="T1" fmla="*/ 206 h 794"/>
                <a:gd name="T2" fmla="*/ 1006 w 1036"/>
                <a:gd name="T3" fmla="*/ 33 h 794"/>
                <a:gd name="T4" fmla="*/ 0 w 1036"/>
                <a:gd name="T5" fmla="*/ 206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6" h="794">
                  <a:moveTo>
                    <a:pt x="0" y="206"/>
                  </a:moveTo>
                  <a:cubicBezTo>
                    <a:pt x="430" y="192"/>
                    <a:pt x="974" y="0"/>
                    <a:pt x="1006" y="33"/>
                  </a:cubicBezTo>
                  <a:cubicBezTo>
                    <a:pt x="1036" y="65"/>
                    <a:pt x="576" y="794"/>
                    <a:pt x="0" y="2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100" name="ra"/>
          <p:cNvGrpSpPr/>
          <p:nvPr/>
        </p:nvGrpSpPr>
        <p:grpSpPr>
          <a:xfrm>
            <a:off x="1940027" y="4115910"/>
            <a:ext cx="625508" cy="460448"/>
            <a:chOff x="6739168" y="1257442"/>
            <a:chExt cx="509166" cy="375458"/>
          </a:xfrm>
        </p:grpSpPr>
        <p:sp>
          <p:nvSpPr>
            <p:cNvPr id="101" name="Oval 293"/>
            <p:cNvSpPr/>
            <p:nvPr/>
          </p:nvSpPr>
          <p:spPr>
            <a:xfrm>
              <a:off x="6739168" y="1257442"/>
              <a:ext cx="509166" cy="375458"/>
            </a:xfrm>
            <a:custGeom>
              <a:avLst/>
              <a:gdLst>
                <a:gd name="connsiteX0" fmla="*/ 0 w 997610"/>
                <a:gd name="connsiteY0" fmla="*/ 341467 h 682933"/>
                <a:gd name="connsiteX1" fmla="*/ 498805 w 997610"/>
                <a:gd name="connsiteY1" fmla="*/ 0 h 682933"/>
                <a:gd name="connsiteX2" fmla="*/ 997610 w 997610"/>
                <a:gd name="connsiteY2" fmla="*/ 341467 h 682933"/>
                <a:gd name="connsiteX3" fmla="*/ 498805 w 997610"/>
                <a:gd name="connsiteY3" fmla="*/ 682934 h 682933"/>
                <a:gd name="connsiteX4" fmla="*/ 0 w 997610"/>
                <a:gd name="connsiteY4" fmla="*/ 341467 h 682933"/>
                <a:gd name="connsiteX0" fmla="*/ 0 w 927760"/>
                <a:gd name="connsiteY0" fmla="*/ 335122 h 682944"/>
                <a:gd name="connsiteX1" fmla="*/ 428955 w 927760"/>
                <a:gd name="connsiteY1" fmla="*/ 5 h 682944"/>
                <a:gd name="connsiteX2" fmla="*/ 927760 w 927760"/>
                <a:gd name="connsiteY2" fmla="*/ 341472 h 682944"/>
                <a:gd name="connsiteX3" fmla="*/ 428955 w 927760"/>
                <a:gd name="connsiteY3" fmla="*/ 682939 h 682944"/>
                <a:gd name="connsiteX4" fmla="*/ 0 w 927760"/>
                <a:gd name="connsiteY4" fmla="*/ 335122 h 682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7760" h="682944">
                  <a:moveTo>
                    <a:pt x="0" y="335122"/>
                  </a:moveTo>
                  <a:cubicBezTo>
                    <a:pt x="0" y="146535"/>
                    <a:pt x="274328" y="-1053"/>
                    <a:pt x="428955" y="5"/>
                  </a:cubicBezTo>
                  <a:cubicBezTo>
                    <a:pt x="583582" y="1063"/>
                    <a:pt x="927760" y="152885"/>
                    <a:pt x="927760" y="341472"/>
                  </a:cubicBezTo>
                  <a:cubicBezTo>
                    <a:pt x="927760" y="530059"/>
                    <a:pt x="583582" y="683997"/>
                    <a:pt x="428955" y="682939"/>
                  </a:cubicBezTo>
                  <a:cubicBezTo>
                    <a:pt x="274328" y="681881"/>
                    <a:pt x="0" y="523709"/>
                    <a:pt x="0" y="335122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102" name="Group 101"/>
            <p:cNvGrpSpPr/>
            <p:nvPr/>
          </p:nvGrpSpPr>
          <p:grpSpPr>
            <a:xfrm>
              <a:off x="6787999" y="1356645"/>
              <a:ext cx="374533" cy="243787"/>
              <a:chOff x="6787999" y="1356645"/>
              <a:chExt cx="374533" cy="243787"/>
            </a:xfrm>
          </p:grpSpPr>
          <p:sp>
            <p:nvSpPr>
              <p:cNvPr id="103" name="Freeform 138"/>
              <p:cNvSpPr>
                <a:spLocks/>
              </p:cNvSpPr>
              <p:nvPr/>
            </p:nvSpPr>
            <p:spPr bwMode="auto">
              <a:xfrm>
                <a:off x="6802980" y="1367540"/>
                <a:ext cx="341847" cy="232892"/>
              </a:xfrm>
              <a:custGeom>
                <a:avLst/>
                <a:gdLst>
                  <a:gd name="T0" fmla="*/ 0 w 1096"/>
                  <a:gd name="T1" fmla="*/ 11 h 745"/>
                  <a:gd name="T2" fmla="*/ 1096 w 1096"/>
                  <a:gd name="T3" fmla="*/ 0 h 745"/>
                  <a:gd name="T4" fmla="*/ 0 w 1096"/>
                  <a:gd name="T5" fmla="*/ 11 h 7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96" h="745">
                    <a:moveTo>
                      <a:pt x="0" y="11"/>
                    </a:moveTo>
                    <a:cubicBezTo>
                      <a:pt x="445" y="173"/>
                      <a:pt x="810" y="169"/>
                      <a:pt x="1096" y="0"/>
                    </a:cubicBezTo>
                    <a:cubicBezTo>
                      <a:pt x="1059" y="664"/>
                      <a:pt x="138" y="745"/>
                      <a:pt x="0" y="11"/>
                    </a:cubicBezTo>
                    <a:close/>
                  </a:path>
                </a:pathLst>
              </a:custGeom>
              <a:solidFill>
                <a:srgbClr val="3B37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04" name="Freeform 139"/>
              <p:cNvSpPr>
                <a:spLocks/>
              </p:cNvSpPr>
              <p:nvPr/>
            </p:nvSpPr>
            <p:spPr bwMode="auto">
              <a:xfrm>
                <a:off x="6802980" y="1367540"/>
                <a:ext cx="359552" cy="140280"/>
              </a:xfrm>
              <a:custGeom>
                <a:avLst/>
                <a:gdLst>
                  <a:gd name="T0" fmla="*/ 1096 w 1152"/>
                  <a:gd name="T1" fmla="*/ 0 h 447"/>
                  <a:gd name="T2" fmla="*/ 0 w 1152"/>
                  <a:gd name="T3" fmla="*/ 11 h 447"/>
                  <a:gd name="T4" fmla="*/ 1096 w 1152"/>
                  <a:gd name="T5" fmla="*/ 0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52" h="447">
                    <a:moveTo>
                      <a:pt x="1096" y="0"/>
                    </a:moveTo>
                    <a:cubicBezTo>
                      <a:pt x="1152" y="296"/>
                      <a:pt x="36" y="447"/>
                      <a:pt x="0" y="11"/>
                    </a:cubicBezTo>
                    <a:cubicBezTo>
                      <a:pt x="398" y="169"/>
                      <a:pt x="855" y="144"/>
                      <a:pt x="109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05" name="Freeform 140"/>
              <p:cNvSpPr>
                <a:spLocks/>
              </p:cNvSpPr>
              <p:nvPr/>
            </p:nvSpPr>
            <p:spPr bwMode="auto">
              <a:xfrm>
                <a:off x="6841115" y="1445171"/>
                <a:ext cx="284645" cy="87164"/>
              </a:xfrm>
              <a:custGeom>
                <a:avLst/>
                <a:gdLst>
                  <a:gd name="T0" fmla="*/ 526 w 911"/>
                  <a:gd name="T1" fmla="*/ 274 h 280"/>
                  <a:gd name="T2" fmla="*/ 419 w 911"/>
                  <a:gd name="T3" fmla="*/ 280 h 280"/>
                  <a:gd name="T4" fmla="*/ 0 w 911"/>
                  <a:gd name="T5" fmla="*/ 50 h 280"/>
                  <a:gd name="T6" fmla="*/ 911 w 911"/>
                  <a:gd name="T7" fmla="*/ 0 h 280"/>
                  <a:gd name="T8" fmla="*/ 526 w 911"/>
                  <a:gd name="T9" fmla="*/ 274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1" h="280">
                    <a:moveTo>
                      <a:pt x="526" y="274"/>
                    </a:moveTo>
                    <a:cubicBezTo>
                      <a:pt x="490" y="278"/>
                      <a:pt x="454" y="280"/>
                      <a:pt x="419" y="280"/>
                    </a:cubicBezTo>
                    <a:cubicBezTo>
                      <a:pt x="243" y="272"/>
                      <a:pt x="105" y="238"/>
                      <a:pt x="0" y="50"/>
                    </a:cubicBezTo>
                    <a:cubicBezTo>
                      <a:pt x="353" y="208"/>
                      <a:pt x="671" y="144"/>
                      <a:pt x="911" y="0"/>
                    </a:cubicBezTo>
                    <a:cubicBezTo>
                      <a:pt x="829" y="156"/>
                      <a:pt x="683" y="249"/>
                      <a:pt x="526" y="27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06" name="Freeform 141"/>
              <p:cNvSpPr>
                <a:spLocks/>
              </p:cNvSpPr>
              <p:nvPr/>
            </p:nvSpPr>
            <p:spPr bwMode="auto">
              <a:xfrm>
                <a:off x="6787999" y="1359369"/>
                <a:ext cx="38134" cy="34048"/>
              </a:xfrm>
              <a:custGeom>
                <a:avLst/>
                <a:gdLst>
                  <a:gd name="T0" fmla="*/ 0 w 120"/>
                  <a:gd name="T1" fmla="*/ 112 h 112"/>
                  <a:gd name="T2" fmla="*/ 120 w 120"/>
                  <a:gd name="T3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20" h="112">
                    <a:moveTo>
                      <a:pt x="0" y="112"/>
                    </a:moveTo>
                    <a:cubicBezTo>
                      <a:pt x="49" y="42"/>
                      <a:pt x="51" y="13"/>
                      <a:pt x="120" y="0"/>
                    </a:cubicBezTo>
                  </a:path>
                </a:pathLst>
              </a:custGeom>
              <a:noFill/>
              <a:ln w="6350" cap="flat">
                <a:solidFill>
                  <a:srgbClr val="24211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07" name="Freeform 142"/>
              <p:cNvSpPr>
                <a:spLocks/>
              </p:cNvSpPr>
              <p:nvPr/>
            </p:nvSpPr>
            <p:spPr bwMode="auto">
              <a:xfrm>
                <a:off x="7123036" y="1356645"/>
                <a:ext cx="36772" cy="35410"/>
              </a:xfrm>
              <a:custGeom>
                <a:avLst/>
                <a:gdLst>
                  <a:gd name="T0" fmla="*/ 120 w 120"/>
                  <a:gd name="T1" fmla="*/ 111 h 111"/>
                  <a:gd name="T2" fmla="*/ 0 w 120"/>
                  <a:gd name="T3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20" h="111">
                    <a:moveTo>
                      <a:pt x="120" y="111"/>
                    </a:moveTo>
                    <a:cubicBezTo>
                      <a:pt x="72" y="41"/>
                      <a:pt x="69" y="12"/>
                      <a:pt x="0" y="0"/>
                    </a:cubicBezTo>
                  </a:path>
                </a:pathLst>
              </a:custGeom>
              <a:noFill/>
              <a:ln w="6350" cap="flat">
                <a:solidFill>
                  <a:srgbClr val="24211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</p:grpSp>
      <p:grpSp>
        <p:nvGrpSpPr>
          <p:cNvPr id="108" name="Group 107"/>
          <p:cNvGrpSpPr/>
          <p:nvPr/>
        </p:nvGrpSpPr>
        <p:grpSpPr>
          <a:xfrm>
            <a:off x="1805481" y="3636716"/>
            <a:ext cx="827573" cy="273843"/>
            <a:chOff x="7881939" y="2722563"/>
            <a:chExt cx="744538" cy="180975"/>
          </a:xfrm>
        </p:grpSpPr>
        <p:sp>
          <p:nvSpPr>
            <p:cNvPr id="109" name="Freeform 187"/>
            <p:cNvSpPr>
              <a:spLocks/>
            </p:cNvSpPr>
            <p:nvPr/>
          </p:nvSpPr>
          <p:spPr bwMode="auto">
            <a:xfrm flipV="1">
              <a:off x="7881939" y="2722563"/>
              <a:ext cx="309563" cy="180975"/>
            </a:xfrm>
            <a:custGeom>
              <a:avLst/>
              <a:gdLst>
                <a:gd name="T0" fmla="*/ 0 w 2667"/>
                <a:gd name="T1" fmla="*/ 1090 h 1090"/>
                <a:gd name="T2" fmla="*/ 2667 w 2667"/>
                <a:gd name="T3" fmla="*/ 1090 h 1090"/>
                <a:gd name="T4" fmla="*/ 1334 w 2667"/>
                <a:gd name="T5" fmla="*/ 0 h 1090"/>
                <a:gd name="T6" fmla="*/ 0 w 2667"/>
                <a:gd name="T7" fmla="*/ 1090 h 1090"/>
                <a:gd name="connsiteX0" fmla="*/ 0 w 10000"/>
                <a:gd name="connsiteY0" fmla="*/ 14615 h 14615"/>
                <a:gd name="connsiteX1" fmla="*/ 10000 w 10000"/>
                <a:gd name="connsiteY1" fmla="*/ 14615 h 14615"/>
                <a:gd name="connsiteX2" fmla="*/ 4923 w 10000"/>
                <a:gd name="connsiteY2" fmla="*/ 0 h 14615"/>
                <a:gd name="connsiteX3" fmla="*/ 0 w 10000"/>
                <a:gd name="connsiteY3" fmla="*/ 14615 h 14615"/>
                <a:gd name="connsiteX0" fmla="*/ 0 w 10000"/>
                <a:gd name="connsiteY0" fmla="*/ 14615 h 14615"/>
                <a:gd name="connsiteX1" fmla="*/ 10000 w 10000"/>
                <a:gd name="connsiteY1" fmla="*/ 14615 h 14615"/>
                <a:gd name="connsiteX2" fmla="*/ 4923 w 10000"/>
                <a:gd name="connsiteY2" fmla="*/ 0 h 14615"/>
                <a:gd name="connsiteX3" fmla="*/ 0 w 10000"/>
                <a:gd name="connsiteY3" fmla="*/ 14615 h 14615"/>
                <a:gd name="connsiteX0" fmla="*/ 0 w 10000"/>
                <a:gd name="connsiteY0" fmla="*/ 14615 h 14615"/>
                <a:gd name="connsiteX1" fmla="*/ 10000 w 10000"/>
                <a:gd name="connsiteY1" fmla="*/ 14615 h 14615"/>
                <a:gd name="connsiteX2" fmla="*/ 4923 w 10000"/>
                <a:gd name="connsiteY2" fmla="*/ 0 h 14615"/>
                <a:gd name="connsiteX3" fmla="*/ 0 w 10000"/>
                <a:gd name="connsiteY3" fmla="*/ 14615 h 14615"/>
                <a:gd name="connsiteX0" fmla="*/ 0 w 10009"/>
                <a:gd name="connsiteY0" fmla="*/ 14615 h 14615"/>
                <a:gd name="connsiteX1" fmla="*/ 10000 w 10009"/>
                <a:gd name="connsiteY1" fmla="*/ 14615 h 14615"/>
                <a:gd name="connsiteX2" fmla="*/ 4923 w 10009"/>
                <a:gd name="connsiteY2" fmla="*/ 0 h 14615"/>
                <a:gd name="connsiteX3" fmla="*/ 0 w 10009"/>
                <a:gd name="connsiteY3" fmla="*/ 14615 h 14615"/>
                <a:gd name="connsiteX0" fmla="*/ 88 w 10097"/>
                <a:gd name="connsiteY0" fmla="*/ 14615 h 14615"/>
                <a:gd name="connsiteX1" fmla="*/ 10088 w 10097"/>
                <a:gd name="connsiteY1" fmla="*/ 14615 h 14615"/>
                <a:gd name="connsiteX2" fmla="*/ 5011 w 10097"/>
                <a:gd name="connsiteY2" fmla="*/ 0 h 14615"/>
                <a:gd name="connsiteX3" fmla="*/ 88 w 10097"/>
                <a:gd name="connsiteY3" fmla="*/ 14615 h 14615"/>
                <a:gd name="connsiteX0" fmla="*/ 88 w 10192"/>
                <a:gd name="connsiteY0" fmla="*/ 14615 h 14615"/>
                <a:gd name="connsiteX1" fmla="*/ 10088 w 10192"/>
                <a:gd name="connsiteY1" fmla="*/ 14615 h 14615"/>
                <a:gd name="connsiteX2" fmla="*/ 5011 w 10192"/>
                <a:gd name="connsiteY2" fmla="*/ 0 h 14615"/>
                <a:gd name="connsiteX3" fmla="*/ 88 w 10192"/>
                <a:gd name="connsiteY3" fmla="*/ 14615 h 14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92" h="14615">
                  <a:moveTo>
                    <a:pt x="88" y="14615"/>
                  </a:moveTo>
                  <a:lnTo>
                    <a:pt x="10088" y="14615"/>
                  </a:lnTo>
                  <a:cubicBezTo>
                    <a:pt x="10718" y="6794"/>
                    <a:pt x="8425" y="0"/>
                    <a:pt x="5011" y="0"/>
                  </a:cubicBezTo>
                  <a:cubicBezTo>
                    <a:pt x="1597" y="0"/>
                    <a:pt x="-462" y="7948"/>
                    <a:pt x="88" y="14615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0" name="Freeform 187"/>
            <p:cNvSpPr>
              <a:spLocks/>
            </p:cNvSpPr>
            <p:nvPr/>
          </p:nvSpPr>
          <p:spPr bwMode="auto">
            <a:xfrm flipV="1">
              <a:off x="8316914" y="2722563"/>
              <a:ext cx="309563" cy="180975"/>
            </a:xfrm>
            <a:custGeom>
              <a:avLst/>
              <a:gdLst>
                <a:gd name="T0" fmla="*/ 0 w 2667"/>
                <a:gd name="T1" fmla="*/ 1090 h 1090"/>
                <a:gd name="T2" fmla="*/ 2667 w 2667"/>
                <a:gd name="T3" fmla="*/ 1090 h 1090"/>
                <a:gd name="T4" fmla="*/ 1334 w 2667"/>
                <a:gd name="T5" fmla="*/ 0 h 1090"/>
                <a:gd name="T6" fmla="*/ 0 w 2667"/>
                <a:gd name="T7" fmla="*/ 1090 h 1090"/>
                <a:gd name="connsiteX0" fmla="*/ 0 w 10000"/>
                <a:gd name="connsiteY0" fmla="*/ 14615 h 14615"/>
                <a:gd name="connsiteX1" fmla="*/ 10000 w 10000"/>
                <a:gd name="connsiteY1" fmla="*/ 14615 h 14615"/>
                <a:gd name="connsiteX2" fmla="*/ 4923 w 10000"/>
                <a:gd name="connsiteY2" fmla="*/ 0 h 14615"/>
                <a:gd name="connsiteX3" fmla="*/ 0 w 10000"/>
                <a:gd name="connsiteY3" fmla="*/ 14615 h 14615"/>
                <a:gd name="connsiteX0" fmla="*/ 0 w 10000"/>
                <a:gd name="connsiteY0" fmla="*/ 14615 h 14615"/>
                <a:gd name="connsiteX1" fmla="*/ 10000 w 10000"/>
                <a:gd name="connsiteY1" fmla="*/ 14615 h 14615"/>
                <a:gd name="connsiteX2" fmla="*/ 4923 w 10000"/>
                <a:gd name="connsiteY2" fmla="*/ 0 h 14615"/>
                <a:gd name="connsiteX3" fmla="*/ 0 w 10000"/>
                <a:gd name="connsiteY3" fmla="*/ 14615 h 14615"/>
                <a:gd name="connsiteX0" fmla="*/ 0 w 10000"/>
                <a:gd name="connsiteY0" fmla="*/ 14615 h 14615"/>
                <a:gd name="connsiteX1" fmla="*/ 10000 w 10000"/>
                <a:gd name="connsiteY1" fmla="*/ 14615 h 14615"/>
                <a:gd name="connsiteX2" fmla="*/ 4923 w 10000"/>
                <a:gd name="connsiteY2" fmla="*/ 0 h 14615"/>
                <a:gd name="connsiteX3" fmla="*/ 0 w 10000"/>
                <a:gd name="connsiteY3" fmla="*/ 14615 h 14615"/>
                <a:gd name="connsiteX0" fmla="*/ 0 w 10009"/>
                <a:gd name="connsiteY0" fmla="*/ 14615 h 14615"/>
                <a:gd name="connsiteX1" fmla="*/ 10000 w 10009"/>
                <a:gd name="connsiteY1" fmla="*/ 14615 h 14615"/>
                <a:gd name="connsiteX2" fmla="*/ 4923 w 10009"/>
                <a:gd name="connsiteY2" fmla="*/ 0 h 14615"/>
                <a:gd name="connsiteX3" fmla="*/ 0 w 10009"/>
                <a:gd name="connsiteY3" fmla="*/ 14615 h 14615"/>
                <a:gd name="connsiteX0" fmla="*/ 88 w 10097"/>
                <a:gd name="connsiteY0" fmla="*/ 14615 h 14615"/>
                <a:gd name="connsiteX1" fmla="*/ 10088 w 10097"/>
                <a:gd name="connsiteY1" fmla="*/ 14615 h 14615"/>
                <a:gd name="connsiteX2" fmla="*/ 5011 w 10097"/>
                <a:gd name="connsiteY2" fmla="*/ 0 h 14615"/>
                <a:gd name="connsiteX3" fmla="*/ 88 w 10097"/>
                <a:gd name="connsiteY3" fmla="*/ 14615 h 14615"/>
                <a:gd name="connsiteX0" fmla="*/ 88 w 10192"/>
                <a:gd name="connsiteY0" fmla="*/ 14615 h 14615"/>
                <a:gd name="connsiteX1" fmla="*/ 10088 w 10192"/>
                <a:gd name="connsiteY1" fmla="*/ 14615 h 14615"/>
                <a:gd name="connsiteX2" fmla="*/ 5011 w 10192"/>
                <a:gd name="connsiteY2" fmla="*/ 0 h 14615"/>
                <a:gd name="connsiteX3" fmla="*/ 88 w 10192"/>
                <a:gd name="connsiteY3" fmla="*/ 14615 h 14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92" h="14615">
                  <a:moveTo>
                    <a:pt x="88" y="14615"/>
                  </a:moveTo>
                  <a:lnTo>
                    <a:pt x="10088" y="14615"/>
                  </a:lnTo>
                  <a:cubicBezTo>
                    <a:pt x="10718" y="6794"/>
                    <a:pt x="8425" y="0"/>
                    <a:pt x="5011" y="0"/>
                  </a:cubicBezTo>
                  <a:cubicBezTo>
                    <a:pt x="1597" y="0"/>
                    <a:pt x="-462" y="7948"/>
                    <a:pt x="88" y="14615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191" name="Group 190"/>
          <p:cNvGrpSpPr/>
          <p:nvPr/>
        </p:nvGrpSpPr>
        <p:grpSpPr>
          <a:xfrm>
            <a:off x="5343174" y="1527605"/>
            <a:ext cx="3202112" cy="2782090"/>
            <a:chOff x="4570413" y="1508125"/>
            <a:chExt cx="3376613" cy="2933701"/>
          </a:xfrm>
        </p:grpSpPr>
        <p:sp>
          <p:nvSpPr>
            <p:cNvPr id="192" name="Freeform 39"/>
            <p:cNvSpPr>
              <a:spLocks/>
            </p:cNvSpPr>
            <p:nvPr/>
          </p:nvSpPr>
          <p:spPr bwMode="auto">
            <a:xfrm>
              <a:off x="5546725" y="3589338"/>
              <a:ext cx="1457325" cy="852488"/>
            </a:xfrm>
            <a:custGeom>
              <a:avLst/>
              <a:gdLst>
                <a:gd name="T0" fmla="*/ 499 w 918"/>
                <a:gd name="T1" fmla="*/ 0 h 537"/>
                <a:gd name="T2" fmla="*/ 580 w 918"/>
                <a:gd name="T3" fmla="*/ 6 h 537"/>
                <a:gd name="T4" fmla="*/ 651 w 918"/>
                <a:gd name="T5" fmla="*/ 18 h 537"/>
                <a:gd name="T6" fmla="*/ 705 w 918"/>
                <a:gd name="T7" fmla="*/ 36 h 537"/>
                <a:gd name="T8" fmla="*/ 735 w 918"/>
                <a:gd name="T9" fmla="*/ 63 h 537"/>
                <a:gd name="T10" fmla="*/ 740 w 918"/>
                <a:gd name="T11" fmla="*/ 136 h 537"/>
                <a:gd name="T12" fmla="*/ 749 w 918"/>
                <a:gd name="T13" fmla="*/ 237 h 537"/>
                <a:gd name="T14" fmla="*/ 765 w 918"/>
                <a:gd name="T15" fmla="*/ 314 h 537"/>
                <a:gd name="T16" fmla="*/ 786 w 918"/>
                <a:gd name="T17" fmla="*/ 373 h 537"/>
                <a:gd name="T18" fmla="*/ 808 w 918"/>
                <a:gd name="T19" fmla="*/ 413 h 537"/>
                <a:gd name="T20" fmla="*/ 829 w 918"/>
                <a:gd name="T21" fmla="*/ 441 h 537"/>
                <a:gd name="T22" fmla="*/ 847 w 918"/>
                <a:gd name="T23" fmla="*/ 457 h 537"/>
                <a:gd name="T24" fmla="*/ 860 w 918"/>
                <a:gd name="T25" fmla="*/ 465 h 537"/>
                <a:gd name="T26" fmla="*/ 866 w 918"/>
                <a:gd name="T27" fmla="*/ 466 h 537"/>
                <a:gd name="T28" fmla="*/ 898 w 918"/>
                <a:gd name="T29" fmla="*/ 468 h 537"/>
                <a:gd name="T30" fmla="*/ 915 w 918"/>
                <a:gd name="T31" fmla="*/ 483 h 537"/>
                <a:gd name="T32" fmla="*/ 918 w 918"/>
                <a:gd name="T33" fmla="*/ 508 h 537"/>
                <a:gd name="T34" fmla="*/ 909 w 918"/>
                <a:gd name="T35" fmla="*/ 529 h 537"/>
                <a:gd name="T36" fmla="*/ 887 w 918"/>
                <a:gd name="T37" fmla="*/ 537 h 537"/>
                <a:gd name="T38" fmla="*/ 17 w 918"/>
                <a:gd name="T39" fmla="*/ 534 h 537"/>
                <a:gd name="T40" fmla="*/ 3 w 918"/>
                <a:gd name="T41" fmla="*/ 520 h 537"/>
                <a:gd name="T42" fmla="*/ 0 w 918"/>
                <a:gd name="T43" fmla="*/ 493 h 537"/>
                <a:gd name="T44" fmla="*/ 8 w 918"/>
                <a:gd name="T45" fmla="*/ 474 h 537"/>
                <a:gd name="T46" fmla="*/ 29 w 918"/>
                <a:gd name="T47" fmla="*/ 466 h 537"/>
                <a:gd name="T48" fmla="*/ 48 w 918"/>
                <a:gd name="T49" fmla="*/ 466 h 537"/>
                <a:gd name="T50" fmla="*/ 58 w 918"/>
                <a:gd name="T51" fmla="*/ 461 h 537"/>
                <a:gd name="T52" fmla="*/ 76 w 918"/>
                <a:gd name="T53" fmla="*/ 446 h 537"/>
                <a:gd name="T54" fmla="*/ 100 w 918"/>
                <a:gd name="T55" fmla="*/ 421 h 537"/>
                <a:gd name="T56" fmla="*/ 123 w 918"/>
                <a:gd name="T57" fmla="*/ 382 h 537"/>
                <a:gd name="T58" fmla="*/ 147 w 918"/>
                <a:gd name="T59" fmla="*/ 324 h 537"/>
                <a:gd name="T60" fmla="*/ 165 w 918"/>
                <a:gd name="T61" fmla="*/ 247 h 537"/>
                <a:gd name="T62" fmla="*/ 176 w 918"/>
                <a:gd name="T63" fmla="*/ 145 h 537"/>
                <a:gd name="T64" fmla="*/ 181 w 918"/>
                <a:gd name="T65" fmla="*/ 69 h 537"/>
                <a:gd name="T66" fmla="*/ 211 w 918"/>
                <a:gd name="T67" fmla="*/ 42 h 537"/>
                <a:gd name="T68" fmla="*/ 265 w 918"/>
                <a:gd name="T69" fmla="*/ 22 h 537"/>
                <a:gd name="T70" fmla="*/ 336 w 918"/>
                <a:gd name="T71" fmla="*/ 8 h 537"/>
                <a:gd name="T72" fmla="*/ 415 w 918"/>
                <a:gd name="T73" fmla="*/ 1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18" h="537">
                  <a:moveTo>
                    <a:pt x="457" y="0"/>
                  </a:moveTo>
                  <a:lnTo>
                    <a:pt x="499" y="0"/>
                  </a:lnTo>
                  <a:lnTo>
                    <a:pt x="541" y="2"/>
                  </a:lnTo>
                  <a:lnTo>
                    <a:pt x="580" y="6"/>
                  </a:lnTo>
                  <a:lnTo>
                    <a:pt x="617" y="12"/>
                  </a:lnTo>
                  <a:lnTo>
                    <a:pt x="651" y="18"/>
                  </a:lnTo>
                  <a:lnTo>
                    <a:pt x="680" y="27"/>
                  </a:lnTo>
                  <a:lnTo>
                    <a:pt x="705" y="36"/>
                  </a:lnTo>
                  <a:lnTo>
                    <a:pt x="723" y="48"/>
                  </a:lnTo>
                  <a:lnTo>
                    <a:pt x="735" y="63"/>
                  </a:lnTo>
                  <a:lnTo>
                    <a:pt x="739" y="77"/>
                  </a:lnTo>
                  <a:lnTo>
                    <a:pt x="740" y="136"/>
                  </a:lnTo>
                  <a:lnTo>
                    <a:pt x="743" y="190"/>
                  </a:lnTo>
                  <a:lnTo>
                    <a:pt x="749" y="237"/>
                  </a:lnTo>
                  <a:lnTo>
                    <a:pt x="756" y="279"/>
                  </a:lnTo>
                  <a:lnTo>
                    <a:pt x="765" y="314"/>
                  </a:lnTo>
                  <a:lnTo>
                    <a:pt x="774" y="345"/>
                  </a:lnTo>
                  <a:lnTo>
                    <a:pt x="786" y="373"/>
                  </a:lnTo>
                  <a:lnTo>
                    <a:pt x="796" y="395"/>
                  </a:lnTo>
                  <a:lnTo>
                    <a:pt x="808" y="413"/>
                  </a:lnTo>
                  <a:lnTo>
                    <a:pt x="819" y="429"/>
                  </a:lnTo>
                  <a:lnTo>
                    <a:pt x="829" y="441"/>
                  </a:lnTo>
                  <a:lnTo>
                    <a:pt x="840" y="450"/>
                  </a:lnTo>
                  <a:lnTo>
                    <a:pt x="847" y="457"/>
                  </a:lnTo>
                  <a:lnTo>
                    <a:pt x="855" y="462"/>
                  </a:lnTo>
                  <a:lnTo>
                    <a:pt x="860" y="465"/>
                  </a:lnTo>
                  <a:lnTo>
                    <a:pt x="864" y="466"/>
                  </a:lnTo>
                  <a:lnTo>
                    <a:pt x="866" y="466"/>
                  </a:lnTo>
                  <a:lnTo>
                    <a:pt x="887" y="466"/>
                  </a:lnTo>
                  <a:lnTo>
                    <a:pt x="898" y="468"/>
                  </a:lnTo>
                  <a:lnTo>
                    <a:pt x="909" y="474"/>
                  </a:lnTo>
                  <a:lnTo>
                    <a:pt x="915" y="483"/>
                  </a:lnTo>
                  <a:lnTo>
                    <a:pt x="918" y="493"/>
                  </a:lnTo>
                  <a:lnTo>
                    <a:pt x="918" y="508"/>
                  </a:lnTo>
                  <a:lnTo>
                    <a:pt x="915" y="520"/>
                  </a:lnTo>
                  <a:lnTo>
                    <a:pt x="909" y="529"/>
                  </a:lnTo>
                  <a:lnTo>
                    <a:pt x="898" y="534"/>
                  </a:lnTo>
                  <a:lnTo>
                    <a:pt x="887" y="537"/>
                  </a:lnTo>
                  <a:lnTo>
                    <a:pt x="29" y="537"/>
                  </a:lnTo>
                  <a:lnTo>
                    <a:pt x="17" y="534"/>
                  </a:lnTo>
                  <a:lnTo>
                    <a:pt x="8" y="529"/>
                  </a:lnTo>
                  <a:lnTo>
                    <a:pt x="3" y="520"/>
                  </a:lnTo>
                  <a:lnTo>
                    <a:pt x="0" y="508"/>
                  </a:lnTo>
                  <a:lnTo>
                    <a:pt x="0" y="493"/>
                  </a:lnTo>
                  <a:lnTo>
                    <a:pt x="3" y="483"/>
                  </a:lnTo>
                  <a:lnTo>
                    <a:pt x="8" y="474"/>
                  </a:lnTo>
                  <a:lnTo>
                    <a:pt x="17" y="468"/>
                  </a:lnTo>
                  <a:lnTo>
                    <a:pt x="29" y="466"/>
                  </a:lnTo>
                  <a:lnTo>
                    <a:pt x="46" y="466"/>
                  </a:lnTo>
                  <a:lnTo>
                    <a:pt x="48" y="466"/>
                  </a:lnTo>
                  <a:lnTo>
                    <a:pt x="51" y="463"/>
                  </a:lnTo>
                  <a:lnTo>
                    <a:pt x="58" y="461"/>
                  </a:lnTo>
                  <a:lnTo>
                    <a:pt x="67" y="454"/>
                  </a:lnTo>
                  <a:lnTo>
                    <a:pt x="76" y="446"/>
                  </a:lnTo>
                  <a:lnTo>
                    <a:pt x="88" y="436"/>
                  </a:lnTo>
                  <a:lnTo>
                    <a:pt x="100" y="421"/>
                  </a:lnTo>
                  <a:lnTo>
                    <a:pt x="112" y="403"/>
                  </a:lnTo>
                  <a:lnTo>
                    <a:pt x="123" y="382"/>
                  </a:lnTo>
                  <a:lnTo>
                    <a:pt x="135" y="356"/>
                  </a:lnTo>
                  <a:lnTo>
                    <a:pt x="147" y="324"/>
                  </a:lnTo>
                  <a:lnTo>
                    <a:pt x="156" y="289"/>
                  </a:lnTo>
                  <a:lnTo>
                    <a:pt x="165" y="247"/>
                  </a:lnTo>
                  <a:lnTo>
                    <a:pt x="171" y="199"/>
                  </a:lnTo>
                  <a:lnTo>
                    <a:pt x="176" y="145"/>
                  </a:lnTo>
                  <a:lnTo>
                    <a:pt x="177" y="85"/>
                  </a:lnTo>
                  <a:lnTo>
                    <a:pt x="181" y="69"/>
                  </a:lnTo>
                  <a:lnTo>
                    <a:pt x="193" y="55"/>
                  </a:lnTo>
                  <a:lnTo>
                    <a:pt x="211" y="42"/>
                  </a:lnTo>
                  <a:lnTo>
                    <a:pt x="235" y="31"/>
                  </a:lnTo>
                  <a:lnTo>
                    <a:pt x="265" y="22"/>
                  </a:lnTo>
                  <a:lnTo>
                    <a:pt x="298" y="14"/>
                  </a:lnTo>
                  <a:lnTo>
                    <a:pt x="336" y="8"/>
                  </a:lnTo>
                  <a:lnTo>
                    <a:pt x="375" y="4"/>
                  </a:lnTo>
                  <a:lnTo>
                    <a:pt x="415" y="1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3" name="Freeform 40"/>
            <p:cNvSpPr>
              <a:spLocks/>
            </p:cNvSpPr>
            <p:nvPr/>
          </p:nvSpPr>
          <p:spPr bwMode="auto">
            <a:xfrm>
              <a:off x="4570413" y="1508125"/>
              <a:ext cx="3376613" cy="2444750"/>
            </a:xfrm>
            <a:custGeom>
              <a:avLst/>
              <a:gdLst>
                <a:gd name="T0" fmla="*/ 73 w 2127"/>
                <a:gd name="T1" fmla="*/ 0 h 1540"/>
                <a:gd name="T2" fmla="*/ 2068 w 2127"/>
                <a:gd name="T3" fmla="*/ 0 h 1540"/>
                <a:gd name="T4" fmla="*/ 2089 w 2127"/>
                <a:gd name="T5" fmla="*/ 3 h 1540"/>
                <a:gd name="T6" fmla="*/ 2106 w 2127"/>
                <a:gd name="T7" fmla="*/ 10 h 1540"/>
                <a:gd name="T8" fmla="*/ 2118 w 2127"/>
                <a:gd name="T9" fmla="*/ 21 h 1540"/>
                <a:gd name="T10" fmla="*/ 2125 w 2127"/>
                <a:gd name="T11" fmla="*/ 38 h 1540"/>
                <a:gd name="T12" fmla="*/ 2127 w 2127"/>
                <a:gd name="T13" fmla="*/ 59 h 1540"/>
                <a:gd name="T14" fmla="*/ 2127 w 2127"/>
                <a:gd name="T15" fmla="*/ 1451 h 1540"/>
                <a:gd name="T16" fmla="*/ 2126 w 2127"/>
                <a:gd name="T17" fmla="*/ 1468 h 1540"/>
                <a:gd name="T18" fmla="*/ 2122 w 2127"/>
                <a:gd name="T19" fmla="*/ 1486 h 1540"/>
                <a:gd name="T20" fmla="*/ 2117 w 2127"/>
                <a:gd name="T21" fmla="*/ 1502 h 1540"/>
                <a:gd name="T22" fmla="*/ 2108 w 2127"/>
                <a:gd name="T23" fmla="*/ 1516 h 1540"/>
                <a:gd name="T24" fmla="*/ 2097 w 2127"/>
                <a:gd name="T25" fmla="*/ 1528 h 1540"/>
                <a:gd name="T26" fmla="*/ 2084 w 2127"/>
                <a:gd name="T27" fmla="*/ 1536 h 1540"/>
                <a:gd name="T28" fmla="*/ 2068 w 2127"/>
                <a:gd name="T29" fmla="*/ 1540 h 1540"/>
                <a:gd name="T30" fmla="*/ 73 w 2127"/>
                <a:gd name="T31" fmla="*/ 1540 h 1540"/>
                <a:gd name="T32" fmla="*/ 54 w 2127"/>
                <a:gd name="T33" fmla="*/ 1536 h 1540"/>
                <a:gd name="T34" fmla="*/ 37 w 2127"/>
                <a:gd name="T35" fmla="*/ 1525 h 1540"/>
                <a:gd name="T36" fmla="*/ 22 w 2127"/>
                <a:gd name="T37" fmla="*/ 1510 h 1540"/>
                <a:gd name="T38" fmla="*/ 11 w 2127"/>
                <a:gd name="T39" fmla="*/ 1491 h 1540"/>
                <a:gd name="T40" fmla="*/ 3 w 2127"/>
                <a:gd name="T41" fmla="*/ 1472 h 1540"/>
                <a:gd name="T42" fmla="*/ 0 w 2127"/>
                <a:gd name="T43" fmla="*/ 1451 h 1540"/>
                <a:gd name="T44" fmla="*/ 0 w 2127"/>
                <a:gd name="T45" fmla="*/ 59 h 1540"/>
                <a:gd name="T46" fmla="*/ 3 w 2127"/>
                <a:gd name="T47" fmla="*/ 41 h 1540"/>
                <a:gd name="T48" fmla="*/ 11 w 2127"/>
                <a:gd name="T49" fmla="*/ 27 h 1540"/>
                <a:gd name="T50" fmla="*/ 22 w 2127"/>
                <a:gd name="T51" fmla="*/ 15 h 1540"/>
                <a:gd name="T52" fmla="*/ 37 w 2127"/>
                <a:gd name="T53" fmla="*/ 7 h 1540"/>
                <a:gd name="T54" fmla="*/ 54 w 2127"/>
                <a:gd name="T55" fmla="*/ 2 h 1540"/>
                <a:gd name="T56" fmla="*/ 73 w 2127"/>
                <a:gd name="T57" fmla="*/ 0 h 1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127" h="1540">
                  <a:moveTo>
                    <a:pt x="73" y="0"/>
                  </a:moveTo>
                  <a:lnTo>
                    <a:pt x="2068" y="0"/>
                  </a:lnTo>
                  <a:lnTo>
                    <a:pt x="2089" y="3"/>
                  </a:lnTo>
                  <a:lnTo>
                    <a:pt x="2106" y="10"/>
                  </a:lnTo>
                  <a:lnTo>
                    <a:pt x="2118" y="21"/>
                  </a:lnTo>
                  <a:lnTo>
                    <a:pt x="2125" y="38"/>
                  </a:lnTo>
                  <a:lnTo>
                    <a:pt x="2127" y="59"/>
                  </a:lnTo>
                  <a:lnTo>
                    <a:pt x="2127" y="1451"/>
                  </a:lnTo>
                  <a:lnTo>
                    <a:pt x="2126" y="1468"/>
                  </a:lnTo>
                  <a:lnTo>
                    <a:pt x="2122" y="1486"/>
                  </a:lnTo>
                  <a:lnTo>
                    <a:pt x="2117" y="1502"/>
                  </a:lnTo>
                  <a:lnTo>
                    <a:pt x="2108" y="1516"/>
                  </a:lnTo>
                  <a:lnTo>
                    <a:pt x="2097" y="1528"/>
                  </a:lnTo>
                  <a:lnTo>
                    <a:pt x="2084" y="1536"/>
                  </a:lnTo>
                  <a:lnTo>
                    <a:pt x="2068" y="1540"/>
                  </a:lnTo>
                  <a:lnTo>
                    <a:pt x="73" y="1540"/>
                  </a:lnTo>
                  <a:lnTo>
                    <a:pt x="54" y="1536"/>
                  </a:lnTo>
                  <a:lnTo>
                    <a:pt x="37" y="1525"/>
                  </a:lnTo>
                  <a:lnTo>
                    <a:pt x="22" y="1510"/>
                  </a:lnTo>
                  <a:lnTo>
                    <a:pt x="11" y="1491"/>
                  </a:lnTo>
                  <a:lnTo>
                    <a:pt x="3" y="1472"/>
                  </a:lnTo>
                  <a:lnTo>
                    <a:pt x="0" y="1451"/>
                  </a:lnTo>
                  <a:lnTo>
                    <a:pt x="0" y="59"/>
                  </a:lnTo>
                  <a:lnTo>
                    <a:pt x="3" y="41"/>
                  </a:lnTo>
                  <a:lnTo>
                    <a:pt x="11" y="27"/>
                  </a:lnTo>
                  <a:lnTo>
                    <a:pt x="22" y="15"/>
                  </a:lnTo>
                  <a:lnTo>
                    <a:pt x="37" y="7"/>
                  </a:lnTo>
                  <a:lnTo>
                    <a:pt x="54" y="2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0">
              <a:solidFill>
                <a:srgbClr val="000B15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4" name="Rectangle 41"/>
            <p:cNvSpPr>
              <a:spLocks noChangeArrowheads="1"/>
            </p:cNvSpPr>
            <p:nvPr/>
          </p:nvSpPr>
          <p:spPr bwMode="auto">
            <a:xfrm>
              <a:off x="4732338" y="1689100"/>
              <a:ext cx="3052763" cy="1747838"/>
            </a:xfrm>
            <a:prstGeom prst="rect">
              <a:avLst/>
            </a:prstGeom>
            <a:solidFill>
              <a:schemeClr val="bg1"/>
            </a:solidFill>
            <a:ln w="0">
              <a:solidFill>
                <a:srgbClr val="F0F4F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5" name="Freeform 42"/>
            <p:cNvSpPr>
              <a:spLocks/>
            </p:cNvSpPr>
            <p:nvPr/>
          </p:nvSpPr>
          <p:spPr bwMode="auto">
            <a:xfrm>
              <a:off x="6134100" y="3562350"/>
              <a:ext cx="276225" cy="276225"/>
            </a:xfrm>
            <a:custGeom>
              <a:avLst/>
              <a:gdLst>
                <a:gd name="T0" fmla="*/ 86 w 174"/>
                <a:gd name="T1" fmla="*/ 0 h 174"/>
                <a:gd name="T2" fmla="*/ 110 w 174"/>
                <a:gd name="T3" fmla="*/ 4 h 174"/>
                <a:gd name="T4" fmla="*/ 130 w 174"/>
                <a:gd name="T5" fmla="*/ 12 h 174"/>
                <a:gd name="T6" fmla="*/ 147 w 174"/>
                <a:gd name="T7" fmla="*/ 26 h 174"/>
                <a:gd name="T8" fmla="*/ 162 w 174"/>
                <a:gd name="T9" fmla="*/ 43 h 174"/>
                <a:gd name="T10" fmla="*/ 170 w 174"/>
                <a:gd name="T11" fmla="*/ 64 h 174"/>
                <a:gd name="T12" fmla="*/ 174 w 174"/>
                <a:gd name="T13" fmla="*/ 87 h 174"/>
                <a:gd name="T14" fmla="*/ 170 w 174"/>
                <a:gd name="T15" fmla="*/ 111 h 174"/>
                <a:gd name="T16" fmla="*/ 162 w 174"/>
                <a:gd name="T17" fmla="*/ 132 h 174"/>
                <a:gd name="T18" fmla="*/ 147 w 174"/>
                <a:gd name="T19" fmla="*/ 149 h 174"/>
                <a:gd name="T20" fmla="*/ 130 w 174"/>
                <a:gd name="T21" fmla="*/ 162 h 174"/>
                <a:gd name="T22" fmla="*/ 110 w 174"/>
                <a:gd name="T23" fmla="*/ 171 h 174"/>
                <a:gd name="T24" fmla="*/ 86 w 174"/>
                <a:gd name="T25" fmla="*/ 174 h 174"/>
                <a:gd name="T26" fmla="*/ 62 w 174"/>
                <a:gd name="T27" fmla="*/ 171 h 174"/>
                <a:gd name="T28" fmla="*/ 43 w 174"/>
                <a:gd name="T29" fmla="*/ 162 h 174"/>
                <a:gd name="T30" fmla="*/ 24 w 174"/>
                <a:gd name="T31" fmla="*/ 149 h 174"/>
                <a:gd name="T32" fmla="*/ 11 w 174"/>
                <a:gd name="T33" fmla="*/ 132 h 174"/>
                <a:gd name="T34" fmla="*/ 2 w 174"/>
                <a:gd name="T35" fmla="*/ 111 h 174"/>
                <a:gd name="T36" fmla="*/ 0 w 174"/>
                <a:gd name="T37" fmla="*/ 87 h 174"/>
                <a:gd name="T38" fmla="*/ 2 w 174"/>
                <a:gd name="T39" fmla="*/ 64 h 174"/>
                <a:gd name="T40" fmla="*/ 11 w 174"/>
                <a:gd name="T41" fmla="*/ 43 h 174"/>
                <a:gd name="T42" fmla="*/ 24 w 174"/>
                <a:gd name="T43" fmla="*/ 26 h 174"/>
                <a:gd name="T44" fmla="*/ 43 w 174"/>
                <a:gd name="T45" fmla="*/ 12 h 174"/>
                <a:gd name="T46" fmla="*/ 62 w 174"/>
                <a:gd name="T47" fmla="*/ 4 h 174"/>
                <a:gd name="T48" fmla="*/ 86 w 174"/>
                <a:gd name="T49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" h="174">
                  <a:moveTo>
                    <a:pt x="86" y="0"/>
                  </a:moveTo>
                  <a:lnTo>
                    <a:pt x="110" y="4"/>
                  </a:lnTo>
                  <a:lnTo>
                    <a:pt x="130" y="12"/>
                  </a:lnTo>
                  <a:lnTo>
                    <a:pt x="147" y="26"/>
                  </a:lnTo>
                  <a:lnTo>
                    <a:pt x="162" y="43"/>
                  </a:lnTo>
                  <a:lnTo>
                    <a:pt x="170" y="64"/>
                  </a:lnTo>
                  <a:lnTo>
                    <a:pt x="174" y="87"/>
                  </a:lnTo>
                  <a:lnTo>
                    <a:pt x="170" y="111"/>
                  </a:lnTo>
                  <a:lnTo>
                    <a:pt x="162" y="132"/>
                  </a:lnTo>
                  <a:lnTo>
                    <a:pt x="147" y="149"/>
                  </a:lnTo>
                  <a:lnTo>
                    <a:pt x="130" y="162"/>
                  </a:lnTo>
                  <a:lnTo>
                    <a:pt x="110" y="171"/>
                  </a:lnTo>
                  <a:lnTo>
                    <a:pt x="86" y="174"/>
                  </a:lnTo>
                  <a:lnTo>
                    <a:pt x="62" y="171"/>
                  </a:lnTo>
                  <a:lnTo>
                    <a:pt x="43" y="162"/>
                  </a:lnTo>
                  <a:lnTo>
                    <a:pt x="24" y="149"/>
                  </a:lnTo>
                  <a:lnTo>
                    <a:pt x="11" y="132"/>
                  </a:lnTo>
                  <a:lnTo>
                    <a:pt x="2" y="111"/>
                  </a:lnTo>
                  <a:lnTo>
                    <a:pt x="0" y="87"/>
                  </a:lnTo>
                  <a:lnTo>
                    <a:pt x="2" y="64"/>
                  </a:lnTo>
                  <a:lnTo>
                    <a:pt x="11" y="43"/>
                  </a:lnTo>
                  <a:lnTo>
                    <a:pt x="24" y="26"/>
                  </a:lnTo>
                  <a:lnTo>
                    <a:pt x="43" y="12"/>
                  </a:lnTo>
                  <a:lnTo>
                    <a:pt x="62" y="4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206" name="Rectangle 205"/>
          <p:cNvSpPr/>
          <p:nvPr/>
        </p:nvSpPr>
        <p:spPr>
          <a:xfrm>
            <a:off x="3563534" y="3901033"/>
            <a:ext cx="1714500" cy="14173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224" name="Group 223"/>
          <p:cNvGrpSpPr/>
          <p:nvPr/>
        </p:nvGrpSpPr>
        <p:grpSpPr>
          <a:xfrm>
            <a:off x="3795756" y="4322707"/>
            <a:ext cx="5348245" cy="1968398"/>
            <a:chOff x="5061008" y="4620608"/>
            <a:chExt cx="7130993" cy="2624531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grpSpPr>
        <p:sp>
          <p:nvSpPr>
            <p:cNvPr id="196" name="Rectangle 195"/>
            <p:cNvSpPr/>
            <p:nvPr/>
          </p:nvSpPr>
          <p:spPr>
            <a:xfrm>
              <a:off x="5061008" y="4620608"/>
              <a:ext cx="7130992" cy="173763"/>
            </a:xfrm>
            <a:prstGeom prst="rect">
              <a:avLst/>
            </a:prstGeom>
            <a:solidFill>
              <a:srgbClr val="A788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7" name="Rectangle 196"/>
            <p:cNvSpPr/>
            <p:nvPr/>
          </p:nvSpPr>
          <p:spPr>
            <a:xfrm>
              <a:off x="5061008" y="4772441"/>
              <a:ext cx="7130992" cy="99983"/>
            </a:xfrm>
            <a:prstGeom prst="rect">
              <a:avLst/>
            </a:prstGeom>
            <a:solidFill>
              <a:srgbClr val="705A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8" name="Flowchart: Manual Operation 197"/>
            <p:cNvSpPr/>
            <p:nvPr/>
          </p:nvSpPr>
          <p:spPr>
            <a:xfrm rot="858406">
              <a:off x="5612110" y="4780126"/>
              <a:ext cx="327483" cy="2465013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9767"/>
                <a:gd name="connsiteY0" fmla="*/ 389 h 10389"/>
                <a:gd name="connsiteX1" fmla="*/ 9767 w 9767"/>
                <a:gd name="connsiteY1" fmla="*/ 0 h 10389"/>
                <a:gd name="connsiteX2" fmla="*/ 8000 w 9767"/>
                <a:gd name="connsiteY2" fmla="*/ 10389 h 10389"/>
                <a:gd name="connsiteX3" fmla="*/ 2000 w 9767"/>
                <a:gd name="connsiteY3" fmla="*/ 10389 h 10389"/>
                <a:gd name="connsiteX4" fmla="*/ 0 w 9767"/>
                <a:gd name="connsiteY4" fmla="*/ 389 h 10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67" h="10389">
                  <a:moveTo>
                    <a:pt x="0" y="389"/>
                  </a:moveTo>
                  <a:lnTo>
                    <a:pt x="9767" y="0"/>
                  </a:lnTo>
                  <a:lnTo>
                    <a:pt x="8000" y="10389"/>
                  </a:lnTo>
                  <a:lnTo>
                    <a:pt x="2000" y="10389"/>
                  </a:lnTo>
                  <a:lnTo>
                    <a:pt x="0" y="389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9" name="Flowchart: Manual Operation 197"/>
            <p:cNvSpPr/>
            <p:nvPr/>
          </p:nvSpPr>
          <p:spPr>
            <a:xfrm rot="20741594" flipH="1">
              <a:off x="11468857" y="4780126"/>
              <a:ext cx="327483" cy="2465013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9767"/>
                <a:gd name="connsiteY0" fmla="*/ 389 h 10389"/>
                <a:gd name="connsiteX1" fmla="*/ 9767 w 9767"/>
                <a:gd name="connsiteY1" fmla="*/ 0 h 10389"/>
                <a:gd name="connsiteX2" fmla="*/ 8000 w 9767"/>
                <a:gd name="connsiteY2" fmla="*/ 10389 h 10389"/>
                <a:gd name="connsiteX3" fmla="*/ 2000 w 9767"/>
                <a:gd name="connsiteY3" fmla="*/ 10389 h 10389"/>
                <a:gd name="connsiteX4" fmla="*/ 0 w 9767"/>
                <a:gd name="connsiteY4" fmla="*/ 389 h 10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67" h="10389">
                  <a:moveTo>
                    <a:pt x="0" y="389"/>
                  </a:moveTo>
                  <a:lnTo>
                    <a:pt x="9767" y="0"/>
                  </a:lnTo>
                  <a:lnTo>
                    <a:pt x="8000" y="10389"/>
                  </a:lnTo>
                  <a:lnTo>
                    <a:pt x="2000" y="10389"/>
                  </a:lnTo>
                  <a:lnTo>
                    <a:pt x="0" y="389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0" name="Rectangle 199"/>
            <p:cNvSpPr/>
            <p:nvPr/>
          </p:nvSpPr>
          <p:spPr>
            <a:xfrm>
              <a:off x="5312619" y="4867618"/>
              <a:ext cx="6879382" cy="107670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212" name="Group 211"/>
          <p:cNvGrpSpPr/>
          <p:nvPr/>
        </p:nvGrpSpPr>
        <p:grpSpPr>
          <a:xfrm>
            <a:off x="4157182" y="4139790"/>
            <a:ext cx="908024" cy="185326"/>
            <a:chOff x="4395756" y="5991465"/>
            <a:chExt cx="1702191" cy="347413"/>
          </a:xfrm>
        </p:grpSpPr>
        <p:sp>
          <p:nvSpPr>
            <p:cNvPr id="213" name="Rounded Rectangle 212"/>
            <p:cNvSpPr/>
            <p:nvPr/>
          </p:nvSpPr>
          <p:spPr>
            <a:xfrm>
              <a:off x="4395756" y="5991465"/>
              <a:ext cx="1702191" cy="347413"/>
            </a:xfrm>
            <a:prstGeom prst="roundRect">
              <a:avLst/>
            </a:prstGeom>
            <a:solidFill>
              <a:srgbClr val="7D7A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4" name="Rounded Rectangle 213"/>
            <p:cNvSpPr/>
            <p:nvPr/>
          </p:nvSpPr>
          <p:spPr>
            <a:xfrm>
              <a:off x="4451350" y="6035675"/>
              <a:ext cx="1644650" cy="266700"/>
            </a:xfrm>
            <a:prstGeom prst="roundRect">
              <a:avLst/>
            </a:prstGeom>
            <a:pattFill prst="ltHorz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215" name="Group 214"/>
          <p:cNvGrpSpPr/>
          <p:nvPr/>
        </p:nvGrpSpPr>
        <p:grpSpPr>
          <a:xfrm>
            <a:off x="4097291" y="3953901"/>
            <a:ext cx="908024" cy="185326"/>
            <a:chOff x="4395756" y="5991465"/>
            <a:chExt cx="1702191" cy="347413"/>
          </a:xfrm>
        </p:grpSpPr>
        <p:sp>
          <p:nvSpPr>
            <p:cNvPr id="216" name="Rounded Rectangle 215"/>
            <p:cNvSpPr/>
            <p:nvPr/>
          </p:nvSpPr>
          <p:spPr>
            <a:xfrm>
              <a:off x="4395756" y="5991465"/>
              <a:ext cx="1702191" cy="347413"/>
            </a:xfrm>
            <a:prstGeom prst="roundRect">
              <a:avLst/>
            </a:prstGeom>
            <a:solidFill>
              <a:srgbClr val="FF79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7" name="Rounded Rectangle 216"/>
            <p:cNvSpPr/>
            <p:nvPr/>
          </p:nvSpPr>
          <p:spPr>
            <a:xfrm>
              <a:off x="4451350" y="6035675"/>
              <a:ext cx="1644650" cy="266700"/>
            </a:xfrm>
            <a:prstGeom prst="roundRect">
              <a:avLst/>
            </a:prstGeom>
            <a:pattFill prst="ltHorz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226" name="Group 225"/>
          <p:cNvGrpSpPr/>
          <p:nvPr/>
        </p:nvGrpSpPr>
        <p:grpSpPr>
          <a:xfrm>
            <a:off x="4219789" y="3767661"/>
            <a:ext cx="908024" cy="185326"/>
            <a:chOff x="4395756" y="5991465"/>
            <a:chExt cx="1702191" cy="347413"/>
          </a:xfrm>
        </p:grpSpPr>
        <p:sp>
          <p:nvSpPr>
            <p:cNvPr id="227" name="Rounded Rectangle 226"/>
            <p:cNvSpPr/>
            <p:nvPr/>
          </p:nvSpPr>
          <p:spPr>
            <a:xfrm>
              <a:off x="4395756" y="5991465"/>
              <a:ext cx="1702191" cy="347413"/>
            </a:xfrm>
            <a:prstGeom prst="roundRect">
              <a:avLst/>
            </a:prstGeom>
            <a:solidFill>
              <a:srgbClr val="BC95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28" name="Rounded Rectangle 227"/>
            <p:cNvSpPr/>
            <p:nvPr/>
          </p:nvSpPr>
          <p:spPr>
            <a:xfrm>
              <a:off x="4451350" y="6035675"/>
              <a:ext cx="1644650" cy="266700"/>
            </a:xfrm>
            <a:prstGeom prst="roundRect">
              <a:avLst/>
            </a:prstGeom>
            <a:pattFill prst="ltHorz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pic>
        <p:nvPicPr>
          <p:cNvPr id="230" name="Picture 2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19" y="1367580"/>
            <a:ext cx="920909" cy="923503"/>
          </a:xfrm>
          <a:prstGeom prst="rect">
            <a:avLst/>
          </a:prstGeom>
          <a:scene3d>
            <a:camera prst="perspectiveContrastingRightFacing"/>
            <a:lightRig rig="threePt" dir="t"/>
          </a:scene3d>
        </p:spPr>
      </p:pic>
      <p:sp>
        <p:nvSpPr>
          <p:cNvPr id="231" name="Rectangle 41"/>
          <p:cNvSpPr>
            <a:spLocks noChangeArrowheads="1"/>
          </p:cNvSpPr>
          <p:nvPr/>
        </p:nvSpPr>
        <p:spPr bwMode="auto">
          <a:xfrm>
            <a:off x="5485300" y="1699228"/>
            <a:ext cx="2894999" cy="165751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200" dirty="0" err="1">
                <a:solidFill>
                  <a:schemeClr val="bg1">
                    <a:lumMod val="95000"/>
                  </a:schemeClr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Penulis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</a:t>
            </a:r>
            <a:r>
              <a:rPr lang="en-US" sz="3200" dirty="0" err="1">
                <a:solidFill>
                  <a:schemeClr val="bg1">
                    <a:lumMod val="95000"/>
                  </a:schemeClr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sudah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Verified</a:t>
            </a:r>
          </a:p>
        </p:txBody>
      </p:sp>
    </p:spTree>
    <p:extLst>
      <p:ext uri="{BB962C8B-B14F-4D97-AF65-F5344CB8AC3E}">
        <p14:creationId xmlns:p14="http://schemas.microsoft.com/office/powerpoint/2010/main" val="2421969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21" t="11818" r="13927" b="75661"/>
          <a:stretch/>
        </p:blipFill>
        <p:spPr>
          <a:xfrm>
            <a:off x="1185863" y="330768"/>
            <a:ext cx="7499118" cy="238044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114" name="Group 113" descr="Left:  Group 3"/>
          <p:cNvGrpSpPr>
            <a:grpSpLocks noChangeAspect="1"/>
          </p:cNvGrpSpPr>
          <p:nvPr/>
        </p:nvGrpSpPr>
        <p:grpSpPr bwMode="auto">
          <a:xfrm>
            <a:off x="1185863" y="2336141"/>
            <a:ext cx="2058582" cy="4977704"/>
            <a:chOff x="3285" y="1006"/>
            <a:chExt cx="1165" cy="2817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grpSpPr>
        <p:sp>
          <p:nvSpPr>
            <p:cNvPr id="115" name="Freeform 162"/>
            <p:cNvSpPr>
              <a:spLocks/>
            </p:cNvSpPr>
            <p:nvPr/>
          </p:nvSpPr>
          <p:spPr bwMode="auto">
            <a:xfrm>
              <a:off x="3998" y="3702"/>
              <a:ext cx="64" cy="57"/>
            </a:xfrm>
            <a:custGeom>
              <a:avLst/>
              <a:gdLst>
                <a:gd name="T0" fmla="*/ 479 w 891"/>
                <a:gd name="T1" fmla="*/ 793 h 793"/>
                <a:gd name="T2" fmla="*/ 891 w 891"/>
                <a:gd name="T3" fmla="*/ 510 h 793"/>
                <a:gd name="T4" fmla="*/ 879 w 891"/>
                <a:gd name="T5" fmla="*/ 0 h 793"/>
                <a:gd name="T6" fmla="*/ 44 w 891"/>
                <a:gd name="T7" fmla="*/ 0 h 793"/>
                <a:gd name="T8" fmla="*/ 0 w 891"/>
                <a:gd name="T9" fmla="*/ 543 h 793"/>
                <a:gd name="T10" fmla="*/ 479 w 891"/>
                <a:gd name="T11" fmla="*/ 793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1" h="793">
                  <a:moveTo>
                    <a:pt x="479" y="793"/>
                  </a:moveTo>
                  <a:lnTo>
                    <a:pt x="891" y="510"/>
                  </a:lnTo>
                  <a:lnTo>
                    <a:pt x="879" y="0"/>
                  </a:lnTo>
                  <a:lnTo>
                    <a:pt x="44" y="0"/>
                  </a:lnTo>
                  <a:lnTo>
                    <a:pt x="0" y="543"/>
                  </a:lnTo>
                  <a:lnTo>
                    <a:pt x="479" y="793"/>
                  </a:ln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6" name="Freeform 163"/>
            <p:cNvSpPr>
              <a:spLocks/>
            </p:cNvSpPr>
            <p:nvPr/>
          </p:nvSpPr>
          <p:spPr bwMode="auto">
            <a:xfrm>
              <a:off x="3978" y="3718"/>
              <a:ext cx="389" cy="105"/>
            </a:xfrm>
            <a:custGeom>
              <a:avLst/>
              <a:gdLst>
                <a:gd name="T0" fmla="*/ 207 w 5437"/>
                <a:gd name="T1" fmla="*/ 145 h 1473"/>
                <a:gd name="T2" fmla="*/ 813 w 5437"/>
                <a:gd name="T3" fmla="*/ 305 h 1473"/>
                <a:gd name="T4" fmla="*/ 1265 w 5437"/>
                <a:gd name="T5" fmla="*/ 102 h 1473"/>
                <a:gd name="T6" fmla="*/ 218 w 5437"/>
                <a:gd name="T7" fmla="*/ 1035 h 1473"/>
                <a:gd name="T8" fmla="*/ 207 w 5437"/>
                <a:gd name="T9" fmla="*/ 145 h 1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37" h="1473">
                  <a:moveTo>
                    <a:pt x="207" y="145"/>
                  </a:moveTo>
                  <a:cubicBezTo>
                    <a:pt x="334" y="19"/>
                    <a:pt x="455" y="305"/>
                    <a:pt x="813" y="305"/>
                  </a:cubicBezTo>
                  <a:cubicBezTo>
                    <a:pt x="1135" y="305"/>
                    <a:pt x="980" y="0"/>
                    <a:pt x="1265" y="102"/>
                  </a:cubicBezTo>
                  <a:cubicBezTo>
                    <a:pt x="5437" y="1473"/>
                    <a:pt x="349" y="1158"/>
                    <a:pt x="218" y="1035"/>
                  </a:cubicBezTo>
                  <a:cubicBezTo>
                    <a:pt x="0" y="831"/>
                    <a:pt x="118" y="318"/>
                    <a:pt x="207" y="145"/>
                  </a:cubicBezTo>
                  <a:close/>
                </a:path>
              </a:pathLst>
            </a:cu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7" name="Freeform 164"/>
            <p:cNvSpPr>
              <a:spLocks/>
            </p:cNvSpPr>
            <p:nvPr/>
          </p:nvSpPr>
          <p:spPr bwMode="auto">
            <a:xfrm>
              <a:off x="3719" y="3702"/>
              <a:ext cx="64" cy="57"/>
            </a:xfrm>
            <a:custGeom>
              <a:avLst/>
              <a:gdLst>
                <a:gd name="T0" fmla="*/ 413 w 891"/>
                <a:gd name="T1" fmla="*/ 793 h 793"/>
                <a:gd name="T2" fmla="*/ 0 w 891"/>
                <a:gd name="T3" fmla="*/ 510 h 793"/>
                <a:gd name="T4" fmla="*/ 13 w 891"/>
                <a:gd name="T5" fmla="*/ 0 h 793"/>
                <a:gd name="T6" fmla="*/ 848 w 891"/>
                <a:gd name="T7" fmla="*/ 0 h 793"/>
                <a:gd name="T8" fmla="*/ 891 w 891"/>
                <a:gd name="T9" fmla="*/ 543 h 793"/>
                <a:gd name="T10" fmla="*/ 413 w 891"/>
                <a:gd name="T11" fmla="*/ 793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1" h="793">
                  <a:moveTo>
                    <a:pt x="413" y="793"/>
                  </a:moveTo>
                  <a:lnTo>
                    <a:pt x="0" y="510"/>
                  </a:lnTo>
                  <a:lnTo>
                    <a:pt x="13" y="0"/>
                  </a:lnTo>
                  <a:lnTo>
                    <a:pt x="848" y="0"/>
                  </a:lnTo>
                  <a:lnTo>
                    <a:pt x="891" y="543"/>
                  </a:lnTo>
                  <a:lnTo>
                    <a:pt x="413" y="793"/>
                  </a:ln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8" name="Freeform 178"/>
            <p:cNvSpPr>
              <a:spLocks/>
            </p:cNvSpPr>
            <p:nvPr/>
          </p:nvSpPr>
          <p:spPr bwMode="auto">
            <a:xfrm>
              <a:off x="3414" y="3718"/>
              <a:ext cx="389" cy="105"/>
            </a:xfrm>
            <a:custGeom>
              <a:avLst/>
              <a:gdLst>
                <a:gd name="T0" fmla="*/ 5231 w 5438"/>
                <a:gd name="T1" fmla="*/ 145 h 1473"/>
                <a:gd name="T2" fmla="*/ 4625 w 5438"/>
                <a:gd name="T3" fmla="*/ 305 h 1473"/>
                <a:gd name="T4" fmla="*/ 4172 w 5438"/>
                <a:gd name="T5" fmla="*/ 102 h 1473"/>
                <a:gd name="T6" fmla="*/ 5219 w 5438"/>
                <a:gd name="T7" fmla="*/ 1035 h 1473"/>
                <a:gd name="T8" fmla="*/ 5231 w 5438"/>
                <a:gd name="T9" fmla="*/ 145 h 1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38" h="1473">
                  <a:moveTo>
                    <a:pt x="5231" y="145"/>
                  </a:moveTo>
                  <a:cubicBezTo>
                    <a:pt x="5103" y="19"/>
                    <a:pt x="4982" y="305"/>
                    <a:pt x="4625" y="305"/>
                  </a:cubicBezTo>
                  <a:cubicBezTo>
                    <a:pt x="4303" y="305"/>
                    <a:pt x="4457" y="0"/>
                    <a:pt x="4172" y="102"/>
                  </a:cubicBezTo>
                  <a:cubicBezTo>
                    <a:pt x="0" y="1473"/>
                    <a:pt x="5089" y="1158"/>
                    <a:pt x="5219" y="1035"/>
                  </a:cubicBezTo>
                  <a:cubicBezTo>
                    <a:pt x="5438" y="831"/>
                    <a:pt x="5320" y="318"/>
                    <a:pt x="5231" y="145"/>
                  </a:cubicBezTo>
                  <a:close/>
                </a:path>
              </a:pathLst>
            </a:cu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9" name="Freeform 119"/>
            <p:cNvSpPr>
              <a:spLocks/>
            </p:cNvSpPr>
            <p:nvPr/>
          </p:nvSpPr>
          <p:spPr bwMode="auto">
            <a:xfrm>
              <a:off x="3748" y="2227"/>
              <a:ext cx="241" cy="138"/>
            </a:xfrm>
            <a:custGeom>
              <a:avLst/>
              <a:gdLst>
                <a:gd name="T0" fmla="*/ 0 w 3372"/>
                <a:gd name="T1" fmla="*/ 0 h 1942"/>
                <a:gd name="T2" fmla="*/ 3372 w 3372"/>
                <a:gd name="T3" fmla="*/ 0 h 1942"/>
                <a:gd name="T4" fmla="*/ 3372 w 3372"/>
                <a:gd name="T5" fmla="*/ 1942 h 1942"/>
                <a:gd name="T6" fmla="*/ 0 w 3372"/>
                <a:gd name="T7" fmla="*/ 1942 h 1942"/>
                <a:gd name="T8" fmla="*/ 0 w 3372"/>
                <a:gd name="T9" fmla="*/ 0 h 19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72" h="1942">
                  <a:moveTo>
                    <a:pt x="0" y="0"/>
                  </a:moveTo>
                  <a:cubicBezTo>
                    <a:pt x="1124" y="0"/>
                    <a:pt x="2248" y="0"/>
                    <a:pt x="3372" y="0"/>
                  </a:cubicBezTo>
                  <a:cubicBezTo>
                    <a:pt x="3148" y="664"/>
                    <a:pt x="3035" y="1320"/>
                    <a:pt x="3372" y="1942"/>
                  </a:cubicBezTo>
                  <a:cubicBezTo>
                    <a:pt x="2248" y="1942"/>
                    <a:pt x="1124" y="1942"/>
                    <a:pt x="0" y="1942"/>
                  </a:cubicBezTo>
                  <a:cubicBezTo>
                    <a:pt x="401" y="1383"/>
                    <a:pt x="363" y="727"/>
                    <a:pt x="0" y="0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0" name="Freeform 121"/>
            <p:cNvSpPr>
              <a:spLocks/>
            </p:cNvSpPr>
            <p:nvPr/>
          </p:nvSpPr>
          <p:spPr bwMode="auto">
            <a:xfrm>
              <a:off x="3998" y="3702"/>
              <a:ext cx="64" cy="57"/>
            </a:xfrm>
            <a:custGeom>
              <a:avLst/>
              <a:gdLst>
                <a:gd name="T0" fmla="*/ 479 w 891"/>
                <a:gd name="T1" fmla="*/ 793 h 793"/>
                <a:gd name="T2" fmla="*/ 891 w 891"/>
                <a:gd name="T3" fmla="*/ 510 h 793"/>
                <a:gd name="T4" fmla="*/ 879 w 891"/>
                <a:gd name="T5" fmla="*/ 0 h 793"/>
                <a:gd name="T6" fmla="*/ 44 w 891"/>
                <a:gd name="T7" fmla="*/ 0 h 793"/>
                <a:gd name="T8" fmla="*/ 0 w 891"/>
                <a:gd name="T9" fmla="*/ 543 h 793"/>
                <a:gd name="T10" fmla="*/ 479 w 891"/>
                <a:gd name="T11" fmla="*/ 793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1" h="793">
                  <a:moveTo>
                    <a:pt x="479" y="793"/>
                  </a:moveTo>
                  <a:lnTo>
                    <a:pt x="891" y="510"/>
                  </a:lnTo>
                  <a:lnTo>
                    <a:pt x="879" y="0"/>
                  </a:lnTo>
                  <a:lnTo>
                    <a:pt x="44" y="0"/>
                  </a:lnTo>
                  <a:lnTo>
                    <a:pt x="0" y="543"/>
                  </a:lnTo>
                  <a:lnTo>
                    <a:pt x="479" y="793"/>
                  </a:ln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1" name="Freeform 122"/>
            <p:cNvSpPr>
              <a:spLocks/>
            </p:cNvSpPr>
            <p:nvPr/>
          </p:nvSpPr>
          <p:spPr bwMode="auto">
            <a:xfrm>
              <a:off x="3978" y="3718"/>
              <a:ext cx="389" cy="105"/>
            </a:xfrm>
            <a:custGeom>
              <a:avLst/>
              <a:gdLst>
                <a:gd name="T0" fmla="*/ 207 w 5437"/>
                <a:gd name="T1" fmla="*/ 145 h 1473"/>
                <a:gd name="T2" fmla="*/ 813 w 5437"/>
                <a:gd name="T3" fmla="*/ 305 h 1473"/>
                <a:gd name="T4" fmla="*/ 1265 w 5437"/>
                <a:gd name="T5" fmla="*/ 102 h 1473"/>
                <a:gd name="T6" fmla="*/ 218 w 5437"/>
                <a:gd name="T7" fmla="*/ 1035 h 1473"/>
                <a:gd name="T8" fmla="*/ 207 w 5437"/>
                <a:gd name="T9" fmla="*/ 145 h 1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37" h="1473">
                  <a:moveTo>
                    <a:pt x="207" y="145"/>
                  </a:moveTo>
                  <a:cubicBezTo>
                    <a:pt x="334" y="19"/>
                    <a:pt x="455" y="305"/>
                    <a:pt x="813" y="305"/>
                  </a:cubicBezTo>
                  <a:cubicBezTo>
                    <a:pt x="1135" y="305"/>
                    <a:pt x="980" y="0"/>
                    <a:pt x="1265" y="102"/>
                  </a:cubicBezTo>
                  <a:cubicBezTo>
                    <a:pt x="5437" y="1473"/>
                    <a:pt x="349" y="1158"/>
                    <a:pt x="218" y="1035"/>
                  </a:cubicBezTo>
                  <a:cubicBezTo>
                    <a:pt x="0" y="831"/>
                    <a:pt x="118" y="318"/>
                    <a:pt x="207" y="145"/>
                  </a:cubicBezTo>
                  <a:close/>
                </a:path>
              </a:pathLst>
            </a:cu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2" name="Freeform 123"/>
            <p:cNvSpPr>
              <a:spLocks/>
            </p:cNvSpPr>
            <p:nvPr/>
          </p:nvSpPr>
          <p:spPr bwMode="auto">
            <a:xfrm>
              <a:off x="3719" y="3702"/>
              <a:ext cx="64" cy="57"/>
            </a:xfrm>
            <a:custGeom>
              <a:avLst/>
              <a:gdLst>
                <a:gd name="T0" fmla="*/ 413 w 891"/>
                <a:gd name="T1" fmla="*/ 793 h 793"/>
                <a:gd name="T2" fmla="*/ 0 w 891"/>
                <a:gd name="T3" fmla="*/ 510 h 793"/>
                <a:gd name="T4" fmla="*/ 13 w 891"/>
                <a:gd name="T5" fmla="*/ 0 h 793"/>
                <a:gd name="T6" fmla="*/ 848 w 891"/>
                <a:gd name="T7" fmla="*/ 0 h 793"/>
                <a:gd name="T8" fmla="*/ 891 w 891"/>
                <a:gd name="T9" fmla="*/ 543 h 793"/>
                <a:gd name="T10" fmla="*/ 413 w 891"/>
                <a:gd name="T11" fmla="*/ 793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1" h="793">
                  <a:moveTo>
                    <a:pt x="413" y="793"/>
                  </a:moveTo>
                  <a:lnTo>
                    <a:pt x="0" y="510"/>
                  </a:lnTo>
                  <a:lnTo>
                    <a:pt x="13" y="0"/>
                  </a:lnTo>
                  <a:lnTo>
                    <a:pt x="848" y="0"/>
                  </a:lnTo>
                  <a:lnTo>
                    <a:pt x="891" y="543"/>
                  </a:lnTo>
                  <a:lnTo>
                    <a:pt x="413" y="793"/>
                  </a:ln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3" name="Freeform 124"/>
            <p:cNvSpPr>
              <a:spLocks/>
            </p:cNvSpPr>
            <p:nvPr/>
          </p:nvSpPr>
          <p:spPr bwMode="auto">
            <a:xfrm>
              <a:off x="3654" y="2977"/>
              <a:ext cx="471" cy="749"/>
            </a:xfrm>
            <a:custGeom>
              <a:avLst/>
              <a:gdLst>
                <a:gd name="T0" fmla="*/ 3297 w 6593"/>
                <a:gd name="T1" fmla="*/ 29 h 10492"/>
                <a:gd name="T2" fmla="*/ 0 w 6593"/>
                <a:gd name="T3" fmla="*/ 0 h 10492"/>
                <a:gd name="T4" fmla="*/ 888 w 6593"/>
                <a:gd name="T5" fmla="*/ 10492 h 10492"/>
                <a:gd name="T6" fmla="*/ 1775 w 6593"/>
                <a:gd name="T7" fmla="*/ 10492 h 10492"/>
                <a:gd name="T8" fmla="*/ 2504 w 6593"/>
                <a:gd name="T9" fmla="*/ 1807 h 10492"/>
                <a:gd name="T10" fmla="*/ 4089 w 6593"/>
                <a:gd name="T11" fmla="*/ 1807 h 10492"/>
                <a:gd name="T12" fmla="*/ 4818 w 6593"/>
                <a:gd name="T13" fmla="*/ 10492 h 10492"/>
                <a:gd name="T14" fmla="*/ 5706 w 6593"/>
                <a:gd name="T15" fmla="*/ 10492 h 10492"/>
                <a:gd name="T16" fmla="*/ 6593 w 6593"/>
                <a:gd name="T17" fmla="*/ 0 h 10492"/>
                <a:gd name="T18" fmla="*/ 3297 w 6593"/>
                <a:gd name="T19" fmla="*/ 29 h 10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93" h="10492">
                  <a:moveTo>
                    <a:pt x="3297" y="29"/>
                  </a:moveTo>
                  <a:lnTo>
                    <a:pt x="0" y="0"/>
                  </a:lnTo>
                  <a:lnTo>
                    <a:pt x="888" y="10492"/>
                  </a:lnTo>
                  <a:lnTo>
                    <a:pt x="1775" y="10492"/>
                  </a:lnTo>
                  <a:lnTo>
                    <a:pt x="2504" y="1807"/>
                  </a:lnTo>
                  <a:cubicBezTo>
                    <a:pt x="3110" y="1989"/>
                    <a:pt x="3495" y="1973"/>
                    <a:pt x="4089" y="1807"/>
                  </a:cubicBezTo>
                  <a:lnTo>
                    <a:pt x="4818" y="10492"/>
                  </a:lnTo>
                  <a:lnTo>
                    <a:pt x="5706" y="10492"/>
                  </a:lnTo>
                  <a:lnTo>
                    <a:pt x="6593" y="0"/>
                  </a:lnTo>
                  <a:lnTo>
                    <a:pt x="3297" y="29"/>
                  </a:lnTo>
                  <a:close/>
                </a:path>
              </a:pathLst>
            </a:cu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4" name="Freeform 125"/>
            <p:cNvSpPr>
              <a:spLocks/>
            </p:cNvSpPr>
            <p:nvPr/>
          </p:nvSpPr>
          <p:spPr bwMode="auto">
            <a:xfrm>
              <a:off x="3652" y="2340"/>
              <a:ext cx="470" cy="669"/>
            </a:xfrm>
            <a:custGeom>
              <a:avLst/>
              <a:gdLst>
                <a:gd name="T0" fmla="*/ 6572 w 6572"/>
                <a:gd name="T1" fmla="*/ 9037 h 9373"/>
                <a:gd name="T2" fmla="*/ 6520 w 6572"/>
                <a:gd name="T3" fmla="*/ 2752 h 9373"/>
                <a:gd name="T4" fmla="*/ 6520 w 6572"/>
                <a:gd name="T5" fmla="*/ 539 h 9373"/>
                <a:gd name="T6" fmla="*/ 4506 w 6572"/>
                <a:gd name="T7" fmla="*/ 0 h 9373"/>
                <a:gd name="T8" fmla="*/ 3286 w 6572"/>
                <a:gd name="T9" fmla="*/ 841 h 9373"/>
                <a:gd name="T10" fmla="*/ 2066 w 6572"/>
                <a:gd name="T11" fmla="*/ 0 h 9373"/>
                <a:gd name="T12" fmla="*/ 52 w 6572"/>
                <a:gd name="T13" fmla="*/ 539 h 9373"/>
                <a:gd name="T14" fmla="*/ 52 w 6572"/>
                <a:gd name="T15" fmla="*/ 2752 h 9373"/>
                <a:gd name="T16" fmla="*/ 0 w 6572"/>
                <a:gd name="T17" fmla="*/ 9036 h 9373"/>
                <a:gd name="T18" fmla="*/ 6572 w 6572"/>
                <a:gd name="T19" fmla="*/ 9037 h 9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72" h="9373">
                  <a:moveTo>
                    <a:pt x="6572" y="9037"/>
                  </a:moveTo>
                  <a:cubicBezTo>
                    <a:pt x="6510" y="6840"/>
                    <a:pt x="6520" y="4932"/>
                    <a:pt x="6520" y="2752"/>
                  </a:cubicBezTo>
                  <a:lnTo>
                    <a:pt x="6520" y="539"/>
                  </a:lnTo>
                  <a:lnTo>
                    <a:pt x="4506" y="0"/>
                  </a:lnTo>
                  <a:cubicBezTo>
                    <a:pt x="4102" y="616"/>
                    <a:pt x="3841" y="801"/>
                    <a:pt x="3286" y="841"/>
                  </a:cubicBezTo>
                  <a:cubicBezTo>
                    <a:pt x="2731" y="801"/>
                    <a:pt x="2469" y="616"/>
                    <a:pt x="2066" y="0"/>
                  </a:cubicBezTo>
                  <a:lnTo>
                    <a:pt x="52" y="539"/>
                  </a:lnTo>
                  <a:lnTo>
                    <a:pt x="52" y="2752"/>
                  </a:lnTo>
                  <a:cubicBezTo>
                    <a:pt x="52" y="4931"/>
                    <a:pt x="62" y="6839"/>
                    <a:pt x="0" y="9036"/>
                  </a:cubicBezTo>
                  <a:cubicBezTo>
                    <a:pt x="1241" y="9372"/>
                    <a:pt x="5331" y="9373"/>
                    <a:pt x="6572" y="9037"/>
                  </a:cubicBezTo>
                  <a:close/>
                </a:path>
              </a:pathLst>
            </a:custGeom>
            <a:solidFill>
              <a:srgbClr val="3175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5" name="Freeform 126"/>
            <p:cNvSpPr>
              <a:spLocks/>
            </p:cNvSpPr>
            <p:nvPr/>
          </p:nvSpPr>
          <p:spPr bwMode="auto">
            <a:xfrm>
              <a:off x="3652" y="3001"/>
              <a:ext cx="72" cy="71"/>
            </a:xfrm>
            <a:custGeom>
              <a:avLst/>
              <a:gdLst>
                <a:gd name="T0" fmla="*/ 882 w 1005"/>
                <a:gd name="T1" fmla="*/ 150 h 999"/>
                <a:gd name="T2" fmla="*/ 468 w 1005"/>
                <a:gd name="T3" fmla="*/ 0 h 999"/>
                <a:gd name="T4" fmla="*/ 0 w 1005"/>
                <a:gd name="T5" fmla="*/ 711 h 999"/>
                <a:gd name="T6" fmla="*/ 180 w 1005"/>
                <a:gd name="T7" fmla="*/ 942 h 999"/>
                <a:gd name="T8" fmla="*/ 882 w 1005"/>
                <a:gd name="T9" fmla="*/ 150 h 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5" h="999">
                  <a:moveTo>
                    <a:pt x="882" y="150"/>
                  </a:moveTo>
                  <a:lnTo>
                    <a:pt x="468" y="0"/>
                  </a:lnTo>
                  <a:lnTo>
                    <a:pt x="0" y="711"/>
                  </a:lnTo>
                  <a:lnTo>
                    <a:pt x="180" y="942"/>
                  </a:lnTo>
                  <a:cubicBezTo>
                    <a:pt x="365" y="999"/>
                    <a:pt x="1005" y="188"/>
                    <a:pt x="882" y="150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6" name="Freeform 127"/>
            <p:cNvSpPr>
              <a:spLocks/>
            </p:cNvSpPr>
            <p:nvPr/>
          </p:nvSpPr>
          <p:spPr bwMode="auto">
            <a:xfrm>
              <a:off x="3438" y="2378"/>
              <a:ext cx="248" cy="674"/>
            </a:xfrm>
            <a:custGeom>
              <a:avLst/>
              <a:gdLst>
                <a:gd name="T0" fmla="*/ 3397 w 3470"/>
                <a:gd name="T1" fmla="*/ 1829 h 9435"/>
                <a:gd name="T2" fmla="*/ 3054 w 3470"/>
                <a:gd name="T3" fmla="*/ 0 h 9435"/>
                <a:gd name="T4" fmla="*/ 3002 w 3470"/>
                <a:gd name="T5" fmla="*/ 9435 h 9435"/>
                <a:gd name="T6" fmla="*/ 3470 w 3470"/>
                <a:gd name="T7" fmla="*/ 8724 h 9435"/>
                <a:gd name="T8" fmla="*/ 3397 w 3470"/>
                <a:gd name="T9" fmla="*/ 1829 h 9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70" h="9435">
                  <a:moveTo>
                    <a:pt x="3397" y="1829"/>
                  </a:moveTo>
                  <a:lnTo>
                    <a:pt x="3054" y="0"/>
                  </a:lnTo>
                  <a:cubicBezTo>
                    <a:pt x="50" y="2211"/>
                    <a:pt x="0" y="7125"/>
                    <a:pt x="3002" y="9435"/>
                  </a:cubicBezTo>
                  <a:lnTo>
                    <a:pt x="3470" y="8724"/>
                  </a:lnTo>
                  <a:cubicBezTo>
                    <a:pt x="1005" y="5492"/>
                    <a:pt x="2106" y="3026"/>
                    <a:pt x="3397" y="1829"/>
                  </a:cubicBezTo>
                  <a:close/>
                </a:path>
              </a:pathLst>
            </a:custGeom>
            <a:solidFill>
              <a:srgbClr val="3175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7" name="Freeform 128"/>
            <p:cNvSpPr>
              <a:spLocks/>
            </p:cNvSpPr>
            <p:nvPr/>
          </p:nvSpPr>
          <p:spPr bwMode="auto">
            <a:xfrm>
              <a:off x="4050" y="3001"/>
              <a:ext cx="72" cy="71"/>
            </a:xfrm>
            <a:custGeom>
              <a:avLst/>
              <a:gdLst>
                <a:gd name="T0" fmla="*/ 123 w 1005"/>
                <a:gd name="T1" fmla="*/ 150 h 999"/>
                <a:gd name="T2" fmla="*/ 537 w 1005"/>
                <a:gd name="T3" fmla="*/ 0 h 999"/>
                <a:gd name="T4" fmla="*/ 1005 w 1005"/>
                <a:gd name="T5" fmla="*/ 711 h 999"/>
                <a:gd name="T6" fmla="*/ 825 w 1005"/>
                <a:gd name="T7" fmla="*/ 942 h 999"/>
                <a:gd name="T8" fmla="*/ 123 w 1005"/>
                <a:gd name="T9" fmla="*/ 150 h 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5" h="999">
                  <a:moveTo>
                    <a:pt x="123" y="150"/>
                  </a:moveTo>
                  <a:lnTo>
                    <a:pt x="537" y="0"/>
                  </a:lnTo>
                  <a:lnTo>
                    <a:pt x="1005" y="711"/>
                  </a:lnTo>
                  <a:lnTo>
                    <a:pt x="825" y="942"/>
                  </a:lnTo>
                  <a:cubicBezTo>
                    <a:pt x="640" y="999"/>
                    <a:pt x="0" y="188"/>
                    <a:pt x="123" y="150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8" name="Freeform 129"/>
            <p:cNvSpPr>
              <a:spLocks/>
            </p:cNvSpPr>
            <p:nvPr/>
          </p:nvSpPr>
          <p:spPr bwMode="auto">
            <a:xfrm>
              <a:off x="4089" y="2378"/>
              <a:ext cx="248" cy="674"/>
            </a:xfrm>
            <a:custGeom>
              <a:avLst/>
              <a:gdLst>
                <a:gd name="T0" fmla="*/ 73 w 3470"/>
                <a:gd name="T1" fmla="*/ 1829 h 9435"/>
                <a:gd name="T2" fmla="*/ 416 w 3470"/>
                <a:gd name="T3" fmla="*/ 0 h 9435"/>
                <a:gd name="T4" fmla="*/ 468 w 3470"/>
                <a:gd name="T5" fmla="*/ 9435 h 9435"/>
                <a:gd name="T6" fmla="*/ 0 w 3470"/>
                <a:gd name="T7" fmla="*/ 8724 h 9435"/>
                <a:gd name="T8" fmla="*/ 73 w 3470"/>
                <a:gd name="T9" fmla="*/ 1829 h 9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70" h="9435">
                  <a:moveTo>
                    <a:pt x="73" y="1829"/>
                  </a:moveTo>
                  <a:lnTo>
                    <a:pt x="416" y="0"/>
                  </a:lnTo>
                  <a:cubicBezTo>
                    <a:pt x="3420" y="2211"/>
                    <a:pt x="3470" y="7125"/>
                    <a:pt x="468" y="9435"/>
                  </a:cubicBezTo>
                  <a:lnTo>
                    <a:pt x="0" y="8724"/>
                  </a:lnTo>
                  <a:cubicBezTo>
                    <a:pt x="2464" y="5492"/>
                    <a:pt x="1364" y="3026"/>
                    <a:pt x="73" y="1829"/>
                  </a:cubicBezTo>
                  <a:close/>
                </a:path>
              </a:pathLst>
            </a:custGeom>
            <a:solidFill>
              <a:srgbClr val="3175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9" name="Line 130"/>
            <p:cNvSpPr>
              <a:spLocks noChangeShapeType="1"/>
            </p:cNvSpPr>
            <p:nvPr/>
          </p:nvSpPr>
          <p:spPr bwMode="auto">
            <a:xfrm>
              <a:off x="3879" y="2365"/>
              <a:ext cx="0" cy="638"/>
            </a:xfrm>
            <a:prstGeom prst="line">
              <a:avLst/>
            </a:prstGeom>
            <a:noFill/>
            <a:ln w="11113" cap="flat">
              <a:solidFill>
                <a:srgbClr val="24282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0" name="Freeform 131"/>
            <p:cNvSpPr>
              <a:spLocks/>
            </p:cNvSpPr>
            <p:nvPr/>
          </p:nvSpPr>
          <p:spPr bwMode="auto">
            <a:xfrm>
              <a:off x="3717" y="2304"/>
              <a:ext cx="319" cy="118"/>
            </a:xfrm>
            <a:custGeom>
              <a:avLst/>
              <a:gdLst>
                <a:gd name="T0" fmla="*/ 4407 w 4460"/>
                <a:gd name="T1" fmla="*/ 692 h 1645"/>
                <a:gd name="T2" fmla="*/ 17 w 4460"/>
                <a:gd name="T3" fmla="*/ 709 h 1645"/>
                <a:gd name="T4" fmla="*/ 2141 w 4460"/>
                <a:gd name="T5" fmla="*/ 441 h 1645"/>
                <a:gd name="T6" fmla="*/ 4407 w 4460"/>
                <a:gd name="T7" fmla="*/ 692 h 1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60" h="1645">
                  <a:moveTo>
                    <a:pt x="4407" y="692"/>
                  </a:moveTo>
                  <a:cubicBezTo>
                    <a:pt x="4337" y="1615"/>
                    <a:pt x="42" y="1645"/>
                    <a:pt x="17" y="709"/>
                  </a:cubicBezTo>
                  <a:cubicBezTo>
                    <a:pt x="0" y="55"/>
                    <a:pt x="1041" y="397"/>
                    <a:pt x="2141" y="441"/>
                  </a:cubicBezTo>
                  <a:cubicBezTo>
                    <a:pt x="3262" y="485"/>
                    <a:pt x="4460" y="0"/>
                    <a:pt x="4407" y="692"/>
                  </a:cubicBezTo>
                  <a:close/>
                </a:path>
              </a:pathLst>
            </a:custGeom>
            <a:solidFill>
              <a:srgbClr val="EEE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1" name="Freeform 132"/>
            <p:cNvSpPr>
              <a:spLocks/>
            </p:cNvSpPr>
            <p:nvPr/>
          </p:nvSpPr>
          <p:spPr bwMode="auto">
            <a:xfrm>
              <a:off x="3745" y="2354"/>
              <a:ext cx="69" cy="453"/>
            </a:xfrm>
            <a:custGeom>
              <a:avLst/>
              <a:gdLst>
                <a:gd name="T0" fmla="*/ 963 w 963"/>
                <a:gd name="T1" fmla="*/ 78 h 6350"/>
                <a:gd name="T2" fmla="*/ 20 w 963"/>
                <a:gd name="T3" fmla="*/ 0 h 6350"/>
                <a:gd name="T4" fmla="*/ 0 w 963"/>
                <a:gd name="T5" fmla="*/ 6299 h 6350"/>
                <a:gd name="T6" fmla="*/ 141 w 963"/>
                <a:gd name="T7" fmla="*/ 6235 h 6350"/>
                <a:gd name="T8" fmla="*/ 283 w 963"/>
                <a:gd name="T9" fmla="*/ 6338 h 6350"/>
                <a:gd name="T10" fmla="*/ 437 w 963"/>
                <a:gd name="T11" fmla="*/ 6235 h 6350"/>
                <a:gd name="T12" fmla="*/ 643 w 963"/>
                <a:gd name="T13" fmla="*/ 6350 h 6350"/>
                <a:gd name="T14" fmla="*/ 784 w 963"/>
                <a:gd name="T15" fmla="*/ 6235 h 6350"/>
                <a:gd name="T16" fmla="*/ 951 w 963"/>
                <a:gd name="T17" fmla="*/ 6338 h 6350"/>
                <a:gd name="T18" fmla="*/ 963 w 963"/>
                <a:gd name="T19" fmla="*/ 78 h 6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3" h="6350">
                  <a:moveTo>
                    <a:pt x="963" y="78"/>
                  </a:moveTo>
                  <a:lnTo>
                    <a:pt x="20" y="0"/>
                  </a:lnTo>
                  <a:lnTo>
                    <a:pt x="0" y="6299"/>
                  </a:lnTo>
                  <a:lnTo>
                    <a:pt x="141" y="6235"/>
                  </a:lnTo>
                  <a:lnTo>
                    <a:pt x="283" y="6338"/>
                  </a:lnTo>
                  <a:lnTo>
                    <a:pt x="437" y="6235"/>
                  </a:lnTo>
                  <a:lnTo>
                    <a:pt x="643" y="6350"/>
                  </a:lnTo>
                  <a:lnTo>
                    <a:pt x="784" y="6235"/>
                  </a:lnTo>
                  <a:lnTo>
                    <a:pt x="951" y="6338"/>
                  </a:lnTo>
                  <a:lnTo>
                    <a:pt x="963" y="78"/>
                  </a:lnTo>
                  <a:close/>
                </a:path>
              </a:pathLst>
            </a:custGeom>
            <a:solidFill>
              <a:srgbClr val="EEE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2" name="Oval 133"/>
            <p:cNvSpPr>
              <a:spLocks noChangeArrowheads="1"/>
            </p:cNvSpPr>
            <p:nvPr/>
          </p:nvSpPr>
          <p:spPr bwMode="auto">
            <a:xfrm>
              <a:off x="3893" y="2451"/>
              <a:ext cx="23" cy="24"/>
            </a:xfrm>
            <a:prstGeom prst="ellipse">
              <a:avLst/>
            </a:pr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3" name="Oval 134"/>
            <p:cNvSpPr>
              <a:spLocks noChangeArrowheads="1"/>
            </p:cNvSpPr>
            <p:nvPr/>
          </p:nvSpPr>
          <p:spPr bwMode="auto">
            <a:xfrm>
              <a:off x="3893" y="2630"/>
              <a:ext cx="23" cy="23"/>
            </a:xfrm>
            <a:prstGeom prst="ellipse">
              <a:avLst/>
            </a:pr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4" name="Oval 135"/>
            <p:cNvSpPr>
              <a:spLocks noChangeArrowheads="1"/>
            </p:cNvSpPr>
            <p:nvPr/>
          </p:nvSpPr>
          <p:spPr bwMode="auto">
            <a:xfrm>
              <a:off x="3893" y="2810"/>
              <a:ext cx="23" cy="24"/>
            </a:xfrm>
            <a:prstGeom prst="ellipse">
              <a:avLst/>
            </a:pr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5" name="Freeform 136"/>
            <p:cNvSpPr>
              <a:spLocks/>
            </p:cNvSpPr>
            <p:nvPr/>
          </p:nvSpPr>
          <p:spPr bwMode="auto">
            <a:xfrm>
              <a:off x="3959" y="2523"/>
              <a:ext cx="112" cy="124"/>
            </a:xfrm>
            <a:custGeom>
              <a:avLst/>
              <a:gdLst>
                <a:gd name="T0" fmla="*/ 0 w 1560"/>
                <a:gd name="T1" fmla="*/ 0 h 1737"/>
                <a:gd name="T2" fmla="*/ 718 w 1560"/>
                <a:gd name="T3" fmla="*/ 0 h 1737"/>
                <a:gd name="T4" fmla="*/ 842 w 1560"/>
                <a:gd name="T5" fmla="*/ 0 h 1737"/>
                <a:gd name="T6" fmla="*/ 1560 w 1560"/>
                <a:gd name="T7" fmla="*/ 0 h 1737"/>
                <a:gd name="T8" fmla="*/ 810 w 1560"/>
                <a:gd name="T9" fmla="*/ 1731 h 1737"/>
                <a:gd name="T10" fmla="*/ 0 w 1560"/>
                <a:gd name="T11" fmla="*/ 0 h 1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60" h="1737">
                  <a:moveTo>
                    <a:pt x="0" y="0"/>
                  </a:moveTo>
                  <a:lnTo>
                    <a:pt x="718" y="0"/>
                  </a:lnTo>
                  <a:lnTo>
                    <a:pt x="842" y="0"/>
                  </a:lnTo>
                  <a:lnTo>
                    <a:pt x="1560" y="0"/>
                  </a:lnTo>
                  <a:cubicBezTo>
                    <a:pt x="1560" y="1185"/>
                    <a:pt x="1550" y="1725"/>
                    <a:pt x="810" y="1731"/>
                  </a:cubicBezTo>
                  <a:cubicBezTo>
                    <a:pt x="61" y="1737"/>
                    <a:pt x="0" y="1124"/>
                    <a:pt x="0" y="0"/>
                  </a:cubicBezTo>
                  <a:close/>
                </a:path>
              </a:pathLst>
            </a:custGeom>
            <a:solidFill>
              <a:srgbClr val="90A2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6" name="Freeform 137"/>
            <p:cNvSpPr>
              <a:spLocks/>
            </p:cNvSpPr>
            <p:nvPr/>
          </p:nvSpPr>
          <p:spPr bwMode="auto">
            <a:xfrm>
              <a:off x="3414" y="3718"/>
              <a:ext cx="389" cy="105"/>
            </a:xfrm>
            <a:custGeom>
              <a:avLst/>
              <a:gdLst>
                <a:gd name="T0" fmla="*/ 5231 w 5438"/>
                <a:gd name="T1" fmla="*/ 145 h 1473"/>
                <a:gd name="T2" fmla="*/ 4625 w 5438"/>
                <a:gd name="T3" fmla="*/ 305 h 1473"/>
                <a:gd name="T4" fmla="*/ 4172 w 5438"/>
                <a:gd name="T5" fmla="*/ 102 h 1473"/>
                <a:gd name="T6" fmla="*/ 5219 w 5438"/>
                <a:gd name="T7" fmla="*/ 1035 h 1473"/>
                <a:gd name="T8" fmla="*/ 5231 w 5438"/>
                <a:gd name="T9" fmla="*/ 145 h 1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38" h="1473">
                  <a:moveTo>
                    <a:pt x="5231" y="145"/>
                  </a:moveTo>
                  <a:cubicBezTo>
                    <a:pt x="5103" y="19"/>
                    <a:pt x="4982" y="305"/>
                    <a:pt x="4625" y="305"/>
                  </a:cubicBezTo>
                  <a:cubicBezTo>
                    <a:pt x="4303" y="305"/>
                    <a:pt x="4457" y="0"/>
                    <a:pt x="4172" y="102"/>
                  </a:cubicBezTo>
                  <a:cubicBezTo>
                    <a:pt x="0" y="1473"/>
                    <a:pt x="5089" y="1158"/>
                    <a:pt x="5219" y="1035"/>
                  </a:cubicBezTo>
                  <a:cubicBezTo>
                    <a:pt x="5438" y="831"/>
                    <a:pt x="5320" y="318"/>
                    <a:pt x="5231" y="145"/>
                  </a:cubicBezTo>
                  <a:close/>
                </a:path>
              </a:pathLst>
            </a:cu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7" name="Freeform 138"/>
            <p:cNvSpPr>
              <a:spLocks/>
            </p:cNvSpPr>
            <p:nvPr/>
          </p:nvSpPr>
          <p:spPr bwMode="auto">
            <a:xfrm>
              <a:off x="3766" y="2268"/>
              <a:ext cx="210" cy="58"/>
            </a:xfrm>
            <a:custGeom>
              <a:avLst/>
              <a:gdLst>
                <a:gd name="T0" fmla="*/ 2908 w 2940"/>
                <a:gd name="T1" fmla="*/ 523 h 811"/>
                <a:gd name="T2" fmla="*/ 33 w 2940"/>
                <a:gd name="T3" fmla="*/ 568 h 811"/>
                <a:gd name="T4" fmla="*/ 0 w 2940"/>
                <a:gd name="T5" fmla="*/ 134 h 811"/>
                <a:gd name="T6" fmla="*/ 1458 w 2940"/>
                <a:gd name="T7" fmla="*/ 19 h 811"/>
                <a:gd name="T8" fmla="*/ 2940 w 2940"/>
                <a:gd name="T9" fmla="*/ 118 h 811"/>
                <a:gd name="T10" fmla="*/ 2908 w 2940"/>
                <a:gd name="T11" fmla="*/ 523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40" h="811">
                  <a:moveTo>
                    <a:pt x="2908" y="523"/>
                  </a:moveTo>
                  <a:cubicBezTo>
                    <a:pt x="2004" y="769"/>
                    <a:pt x="1053" y="811"/>
                    <a:pt x="33" y="568"/>
                  </a:cubicBezTo>
                  <a:cubicBezTo>
                    <a:pt x="40" y="435"/>
                    <a:pt x="31" y="258"/>
                    <a:pt x="0" y="134"/>
                  </a:cubicBezTo>
                  <a:cubicBezTo>
                    <a:pt x="393" y="123"/>
                    <a:pt x="918" y="38"/>
                    <a:pt x="1458" y="19"/>
                  </a:cubicBezTo>
                  <a:cubicBezTo>
                    <a:pt x="1980" y="0"/>
                    <a:pt x="2518" y="85"/>
                    <a:pt x="2940" y="118"/>
                  </a:cubicBezTo>
                  <a:cubicBezTo>
                    <a:pt x="2921" y="230"/>
                    <a:pt x="2910" y="399"/>
                    <a:pt x="2908" y="523"/>
                  </a:cubicBezTo>
                  <a:close/>
                </a:path>
              </a:pathLst>
            </a:custGeom>
            <a:solidFill>
              <a:srgbClr val="E8A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8" name="Freeform 139"/>
            <p:cNvSpPr>
              <a:spLocks/>
            </p:cNvSpPr>
            <p:nvPr/>
          </p:nvSpPr>
          <p:spPr bwMode="auto">
            <a:xfrm>
              <a:off x="4250" y="1565"/>
              <a:ext cx="159" cy="383"/>
            </a:xfrm>
            <a:custGeom>
              <a:avLst/>
              <a:gdLst>
                <a:gd name="T0" fmla="*/ 0 w 2216"/>
                <a:gd name="T1" fmla="*/ 4784 h 5367"/>
                <a:gd name="T2" fmla="*/ 194 w 2216"/>
                <a:gd name="T3" fmla="*/ 1660 h 5367"/>
                <a:gd name="T4" fmla="*/ 2186 w 2216"/>
                <a:gd name="T5" fmla="*/ 1931 h 5367"/>
                <a:gd name="T6" fmla="*/ 0 w 2216"/>
                <a:gd name="T7" fmla="*/ 4784 h 5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16" h="5367">
                  <a:moveTo>
                    <a:pt x="0" y="4784"/>
                  </a:moveTo>
                  <a:lnTo>
                    <a:pt x="194" y="1660"/>
                  </a:lnTo>
                  <a:cubicBezTo>
                    <a:pt x="61" y="886"/>
                    <a:pt x="2216" y="0"/>
                    <a:pt x="2186" y="1931"/>
                  </a:cubicBezTo>
                  <a:cubicBezTo>
                    <a:pt x="2176" y="2596"/>
                    <a:pt x="578" y="5367"/>
                    <a:pt x="0" y="4784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9" name="Freeform 140"/>
            <p:cNvSpPr>
              <a:spLocks/>
            </p:cNvSpPr>
            <p:nvPr/>
          </p:nvSpPr>
          <p:spPr bwMode="auto">
            <a:xfrm>
              <a:off x="3328" y="1565"/>
              <a:ext cx="158" cy="383"/>
            </a:xfrm>
            <a:custGeom>
              <a:avLst/>
              <a:gdLst>
                <a:gd name="T0" fmla="*/ 2216 w 2216"/>
                <a:gd name="T1" fmla="*/ 4784 h 5367"/>
                <a:gd name="T2" fmla="*/ 2022 w 2216"/>
                <a:gd name="T3" fmla="*/ 1660 h 5367"/>
                <a:gd name="T4" fmla="*/ 30 w 2216"/>
                <a:gd name="T5" fmla="*/ 1931 h 5367"/>
                <a:gd name="T6" fmla="*/ 2216 w 2216"/>
                <a:gd name="T7" fmla="*/ 4784 h 5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16" h="5367">
                  <a:moveTo>
                    <a:pt x="2216" y="4784"/>
                  </a:moveTo>
                  <a:lnTo>
                    <a:pt x="2022" y="1660"/>
                  </a:lnTo>
                  <a:cubicBezTo>
                    <a:pt x="2156" y="886"/>
                    <a:pt x="0" y="0"/>
                    <a:pt x="30" y="1931"/>
                  </a:cubicBezTo>
                  <a:cubicBezTo>
                    <a:pt x="41" y="2596"/>
                    <a:pt x="1638" y="5367"/>
                    <a:pt x="2216" y="4784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0" name="Freeform 141"/>
            <p:cNvSpPr>
              <a:spLocks/>
            </p:cNvSpPr>
            <p:nvPr/>
          </p:nvSpPr>
          <p:spPr bwMode="auto">
            <a:xfrm>
              <a:off x="3433" y="1458"/>
              <a:ext cx="867" cy="845"/>
            </a:xfrm>
            <a:custGeom>
              <a:avLst/>
              <a:gdLst>
                <a:gd name="T0" fmla="*/ 936 w 12135"/>
                <a:gd name="T1" fmla="*/ 0 h 11837"/>
                <a:gd name="T2" fmla="*/ 11092 w 12135"/>
                <a:gd name="T3" fmla="*/ 0 h 11837"/>
                <a:gd name="T4" fmla="*/ 8588 w 12135"/>
                <a:gd name="T5" fmla="*/ 11521 h 11837"/>
                <a:gd name="T6" fmla="*/ 3552 w 12135"/>
                <a:gd name="T7" fmla="*/ 11452 h 11837"/>
                <a:gd name="T8" fmla="*/ 936 w 12135"/>
                <a:gd name="T9" fmla="*/ 0 h 118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35" h="11837">
                  <a:moveTo>
                    <a:pt x="936" y="0"/>
                  </a:moveTo>
                  <a:lnTo>
                    <a:pt x="11092" y="0"/>
                  </a:lnTo>
                  <a:cubicBezTo>
                    <a:pt x="12135" y="6439"/>
                    <a:pt x="11648" y="11295"/>
                    <a:pt x="8588" y="11521"/>
                  </a:cubicBezTo>
                  <a:cubicBezTo>
                    <a:pt x="4292" y="11837"/>
                    <a:pt x="7554" y="11825"/>
                    <a:pt x="3552" y="11452"/>
                  </a:cubicBezTo>
                  <a:cubicBezTo>
                    <a:pt x="426" y="11161"/>
                    <a:pt x="0" y="6329"/>
                    <a:pt x="936" y="0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1" name="Freeform 142"/>
            <p:cNvSpPr>
              <a:spLocks/>
            </p:cNvSpPr>
            <p:nvPr/>
          </p:nvSpPr>
          <p:spPr bwMode="auto">
            <a:xfrm>
              <a:off x="3348" y="1006"/>
              <a:ext cx="1029" cy="879"/>
            </a:xfrm>
            <a:custGeom>
              <a:avLst/>
              <a:gdLst>
                <a:gd name="T0" fmla="*/ 1779 w 14393"/>
                <a:gd name="T1" fmla="*/ 12315 h 12315"/>
                <a:gd name="T2" fmla="*/ 2547 w 14393"/>
                <a:gd name="T3" fmla="*/ 6998 h 12315"/>
                <a:gd name="T4" fmla="*/ 10256 w 14393"/>
                <a:gd name="T5" fmla="*/ 8671 h 12315"/>
                <a:gd name="T6" fmla="*/ 12046 w 14393"/>
                <a:gd name="T7" fmla="*/ 8028 h 12315"/>
                <a:gd name="T8" fmla="*/ 12030 w 14393"/>
                <a:gd name="T9" fmla="*/ 10667 h 12315"/>
                <a:gd name="T10" fmla="*/ 12696 w 14393"/>
                <a:gd name="T11" fmla="*/ 12277 h 12315"/>
                <a:gd name="T12" fmla="*/ 13388 w 14393"/>
                <a:gd name="T13" fmla="*/ 7485 h 12315"/>
                <a:gd name="T14" fmla="*/ 14393 w 14393"/>
                <a:gd name="T15" fmla="*/ 4375 h 12315"/>
                <a:gd name="T16" fmla="*/ 2170 w 14393"/>
                <a:gd name="T17" fmla="*/ 5516 h 12315"/>
                <a:gd name="T18" fmla="*/ 1779 w 14393"/>
                <a:gd name="T19" fmla="*/ 12315 h 12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393" h="12315">
                  <a:moveTo>
                    <a:pt x="1779" y="12315"/>
                  </a:moveTo>
                  <a:cubicBezTo>
                    <a:pt x="2579" y="11837"/>
                    <a:pt x="2547" y="8508"/>
                    <a:pt x="2547" y="6998"/>
                  </a:cubicBezTo>
                  <a:cubicBezTo>
                    <a:pt x="4205" y="8251"/>
                    <a:pt x="8189" y="9044"/>
                    <a:pt x="10256" y="8671"/>
                  </a:cubicBezTo>
                  <a:cubicBezTo>
                    <a:pt x="10872" y="8560"/>
                    <a:pt x="11487" y="8342"/>
                    <a:pt x="12046" y="8028"/>
                  </a:cubicBezTo>
                  <a:cubicBezTo>
                    <a:pt x="12046" y="8028"/>
                    <a:pt x="11878" y="9741"/>
                    <a:pt x="12030" y="10667"/>
                  </a:cubicBezTo>
                  <a:cubicBezTo>
                    <a:pt x="12207" y="11746"/>
                    <a:pt x="12696" y="12277"/>
                    <a:pt x="12696" y="12277"/>
                  </a:cubicBezTo>
                  <a:cubicBezTo>
                    <a:pt x="13159" y="11949"/>
                    <a:pt x="13279" y="8678"/>
                    <a:pt x="13388" y="7485"/>
                  </a:cubicBezTo>
                  <a:cubicBezTo>
                    <a:pt x="13454" y="6766"/>
                    <a:pt x="14286" y="7149"/>
                    <a:pt x="14393" y="4375"/>
                  </a:cubicBezTo>
                  <a:cubicBezTo>
                    <a:pt x="10071" y="6465"/>
                    <a:pt x="3821" y="0"/>
                    <a:pt x="2170" y="5516"/>
                  </a:cubicBezTo>
                  <a:cubicBezTo>
                    <a:pt x="1979" y="6155"/>
                    <a:pt x="0" y="6681"/>
                    <a:pt x="1779" y="12315"/>
                  </a:cubicBezTo>
                  <a:close/>
                </a:path>
              </a:pathLst>
            </a:cu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2" name="Oval 143"/>
            <p:cNvSpPr>
              <a:spLocks noChangeArrowheads="1"/>
            </p:cNvSpPr>
            <p:nvPr/>
          </p:nvSpPr>
          <p:spPr bwMode="auto">
            <a:xfrm>
              <a:off x="3633" y="1672"/>
              <a:ext cx="195" cy="19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3" name="Oval 144"/>
            <p:cNvSpPr>
              <a:spLocks noChangeArrowheads="1"/>
            </p:cNvSpPr>
            <p:nvPr/>
          </p:nvSpPr>
          <p:spPr bwMode="auto">
            <a:xfrm>
              <a:off x="3685" y="1728"/>
              <a:ext cx="89" cy="89"/>
            </a:xfrm>
            <a:prstGeom prst="ellipse">
              <a:avLst/>
            </a:pr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4" name="Oval 145"/>
            <p:cNvSpPr>
              <a:spLocks noChangeArrowheads="1"/>
            </p:cNvSpPr>
            <p:nvPr/>
          </p:nvSpPr>
          <p:spPr bwMode="auto">
            <a:xfrm>
              <a:off x="3679" y="1744"/>
              <a:ext cx="41" cy="41"/>
            </a:xfrm>
            <a:prstGeom prst="ellipse">
              <a:avLst/>
            </a:prstGeom>
            <a:solidFill>
              <a:srgbClr val="FFFFFF"/>
            </a:solidFill>
            <a:ln w="11113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5" name="Freeform 146"/>
            <p:cNvSpPr>
              <a:spLocks/>
            </p:cNvSpPr>
            <p:nvPr/>
          </p:nvSpPr>
          <p:spPr bwMode="auto">
            <a:xfrm>
              <a:off x="3635" y="1672"/>
              <a:ext cx="191" cy="78"/>
            </a:xfrm>
            <a:custGeom>
              <a:avLst/>
              <a:gdLst>
                <a:gd name="T0" fmla="*/ 0 w 2667"/>
                <a:gd name="T1" fmla="*/ 1090 h 1090"/>
                <a:gd name="T2" fmla="*/ 2667 w 2667"/>
                <a:gd name="T3" fmla="*/ 1090 h 1090"/>
                <a:gd name="T4" fmla="*/ 1334 w 2667"/>
                <a:gd name="T5" fmla="*/ 0 h 1090"/>
                <a:gd name="T6" fmla="*/ 0 w 2667"/>
                <a:gd name="T7" fmla="*/ 1090 h 1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67" h="1090">
                  <a:moveTo>
                    <a:pt x="0" y="1090"/>
                  </a:moveTo>
                  <a:lnTo>
                    <a:pt x="2667" y="1090"/>
                  </a:lnTo>
                  <a:cubicBezTo>
                    <a:pt x="2542" y="468"/>
                    <a:pt x="1992" y="0"/>
                    <a:pt x="1334" y="0"/>
                  </a:cubicBezTo>
                  <a:cubicBezTo>
                    <a:pt x="675" y="0"/>
                    <a:pt x="126" y="468"/>
                    <a:pt x="0" y="1090"/>
                  </a:cubicBezTo>
                  <a:close/>
                </a:path>
              </a:pathLst>
            </a:custGeom>
            <a:solidFill>
              <a:srgbClr val="E8A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6" name="Oval 147"/>
            <p:cNvSpPr>
              <a:spLocks noChangeArrowheads="1"/>
            </p:cNvSpPr>
            <p:nvPr/>
          </p:nvSpPr>
          <p:spPr bwMode="auto">
            <a:xfrm>
              <a:off x="3908" y="1672"/>
              <a:ext cx="195" cy="19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7" name="Oval 148"/>
            <p:cNvSpPr>
              <a:spLocks noChangeArrowheads="1"/>
            </p:cNvSpPr>
            <p:nvPr/>
          </p:nvSpPr>
          <p:spPr bwMode="auto">
            <a:xfrm>
              <a:off x="3960" y="1728"/>
              <a:ext cx="89" cy="89"/>
            </a:xfrm>
            <a:prstGeom prst="ellipse">
              <a:avLst/>
            </a:pr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8" name="Oval 149"/>
            <p:cNvSpPr>
              <a:spLocks noChangeArrowheads="1"/>
            </p:cNvSpPr>
            <p:nvPr/>
          </p:nvSpPr>
          <p:spPr bwMode="auto">
            <a:xfrm>
              <a:off x="3954" y="1744"/>
              <a:ext cx="41" cy="41"/>
            </a:xfrm>
            <a:prstGeom prst="ellipse">
              <a:avLst/>
            </a:prstGeom>
            <a:solidFill>
              <a:srgbClr val="FFFFFF"/>
            </a:solidFill>
            <a:ln w="11113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9" name="Freeform 150"/>
            <p:cNvSpPr>
              <a:spLocks/>
            </p:cNvSpPr>
            <p:nvPr/>
          </p:nvSpPr>
          <p:spPr bwMode="auto">
            <a:xfrm>
              <a:off x="3910" y="1672"/>
              <a:ext cx="191" cy="78"/>
            </a:xfrm>
            <a:custGeom>
              <a:avLst/>
              <a:gdLst>
                <a:gd name="T0" fmla="*/ 0 w 2667"/>
                <a:gd name="T1" fmla="*/ 1090 h 1090"/>
                <a:gd name="T2" fmla="*/ 2667 w 2667"/>
                <a:gd name="T3" fmla="*/ 1090 h 1090"/>
                <a:gd name="T4" fmla="*/ 1334 w 2667"/>
                <a:gd name="T5" fmla="*/ 0 h 1090"/>
                <a:gd name="T6" fmla="*/ 0 w 2667"/>
                <a:gd name="T7" fmla="*/ 1090 h 1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67" h="1090">
                  <a:moveTo>
                    <a:pt x="0" y="1090"/>
                  </a:moveTo>
                  <a:lnTo>
                    <a:pt x="2667" y="1090"/>
                  </a:lnTo>
                  <a:cubicBezTo>
                    <a:pt x="2542" y="468"/>
                    <a:pt x="1992" y="0"/>
                    <a:pt x="1334" y="0"/>
                  </a:cubicBezTo>
                  <a:cubicBezTo>
                    <a:pt x="675" y="0"/>
                    <a:pt x="126" y="468"/>
                    <a:pt x="0" y="1090"/>
                  </a:cubicBezTo>
                  <a:close/>
                </a:path>
              </a:pathLst>
            </a:custGeom>
            <a:solidFill>
              <a:srgbClr val="E8A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0" name="Freeform 151"/>
            <p:cNvSpPr>
              <a:spLocks/>
            </p:cNvSpPr>
            <p:nvPr/>
          </p:nvSpPr>
          <p:spPr bwMode="auto">
            <a:xfrm>
              <a:off x="3763" y="1631"/>
              <a:ext cx="373" cy="62"/>
            </a:xfrm>
            <a:custGeom>
              <a:avLst/>
              <a:gdLst>
                <a:gd name="T0" fmla="*/ 4970 w 5226"/>
                <a:gd name="T1" fmla="*/ 402 h 868"/>
                <a:gd name="T2" fmla="*/ 5214 w 5226"/>
                <a:gd name="T3" fmla="*/ 0 h 868"/>
                <a:gd name="T4" fmla="*/ 3717 w 5226"/>
                <a:gd name="T5" fmla="*/ 833 h 868"/>
                <a:gd name="T6" fmla="*/ 5226 w 5226"/>
                <a:gd name="T7" fmla="*/ 431 h 868"/>
                <a:gd name="T8" fmla="*/ 4970 w 5226"/>
                <a:gd name="T9" fmla="*/ 402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26" h="868">
                  <a:moveTo>
                    <a:pt x="4970" y="402"/>
                  </a:moveTo>
                  <a:cubicBezTo>
                    <a:pt x="4970" y="402"/>
                    <a:pt x="5140" y="263"/>
                    <a:pt x="5214" y="0"/>
                  </a:cubicBezTo>
                  <a:cubicBezTo>
                    <a:pt x="3598" y="585"/>
                    <a:pt x="0" y="502"/>
                    <a:pt x="3717" y="833"/>
                  </a:cubicBezTo>
                  <a:cubicBezTo>
                    <a:pt x="4110" y="868"/>
                    <a:pt x="5033" y="862"/>
                    <a:pt x="5226" y="431"/>
                  </a:cubicBezTo>
                  <a:cubicBezTo>
                    <a:pt x="5226" y="431"/>
                    <a:pt x="4970" y="402"/>
                    <a:pt x="4970" y="402"/>
                  </a:cubicBezTo>
                  <a:close/>
                </a:path>
              </a:pathLst>
            </a:cu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1" name="Freeform 152"/>
            <p:cNvSpPr>
              <a:spLocks/>
            </p:cNvSpPr>
            <p:nvPr/>
          </p:nvSpPr>
          <p:spPr bwMode="auto">
            <a:xfrm>
              <a:off x="3614" y="1586"/>
              <a:ext cx="212" cy="122"/>
            </a:xfrm>
            <a:custGeom>
              <a:avLst/>
              <a:gdLst>
                <a:gd name="T0" fmla="*/ 309 w 2975"/>
                <a:gd name="T1" fmla="*/ 1270 h 1710"/>
                <a:gd name="T2" fmla="*/ 2975 w 2975"/>
                <a:gd name="T3" fmla="*/ 1710 h 1710"/>
                <a:gd name="T4" fmla="*/ 0 w 2975"/>
                <a:gd name="T5" fmla="*/ 1003 h 1710"/>
                <a:gd name="T6" fmla="*/ 482 w 2975"/>
                <a:gd name="T7" fmla="*/ 982 h 1710"/>
                <a:gd name="T8" fmla="*/ 309 w 2975"/>
                <a:gd name="T9" fmla="*/ 1270 h 1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5" h="1710">
                  <a:moveTo>
                    <a:pt x="309" y="1270"/>
                  </a:moveTo>
                  <a:cubicBezTo>
                    <a:pt x="2237" y="369"/>
                    <a:pt x="2602" y="1657"/>
                    <a:pt x="2975" y="1710"/>
                  </a:cubicBezTo>
                  <a:cubicBezTo>
                    <a:pt x="2776" y="215"/>
                    <a:pt x="902" y="0"/>
                    <a:pt x="0" y="1003"/>
                  </a:cubicBezTo>
                  <a:cubicBezTo>
                    <a:pt x="167" y="1092"/>
                    <a:pt x="304" y="982"/>
                    <a:pt x="482" y="982"/>
                  </a:cubicBezTo>
                  <a:cubicBezTo>
                    <a:pt x="382" y="989"/>
                    <a:pt x="309" y="1270"/>
                    <a:pt x="309" y="1270"/>
                  </a:cubicBezTo>
                  <a:close/>
                </a:path>
              </a:pathLst>
            </a:cu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2" name="Freeform 153"/>
            <p:cNvSpPr>
              <a:spLocks/>
            </p:cNvSpPr>
            <p:nvPr/>
          </p:nvSpPr>
          <p:spPr bwMode="auto">
            <a:xfrm>
              <a:off x="3806" y="1963"/>
              <a:ext cx="135" cy="74"/>
            </a:xfrm>
            <a:custGeom>
              <a:avLst/>
              <a:gdLst>
                <a:gd name="T0" fmla="*/ 1898 w 1898"/>
                <a:gd name="T1" fmla="*/ 47 h 1039"/>
                <a:gd name="T2" fmla="*/ 32 w 1898"/>
                <a:gd name="T3" fmla="*/ 65 h 1039"/>
                <a:gd name="T4" fmla="*/ 1898 w 1898"/>
                <a:gd name="T5" fmla="*/ 47 h 1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98" h="1039">
                  <a:moveTo>
                    <a:pt x="1898" y="47"/>
                  </a:moveTo>
                  <a:cubicBezTo>
                    <a:pt x="1647" y="694"/>
                    <a:pt x="502" y="1039"/>
                    <a:pt x="32" y="65"/>
                  </a:cubicBezTo>
                  <a:cubicBezTo>
                    <a:pt x="0" y="0"/>
                    <a:pt x="896" y="848"/>
                    <a:pt x="1898" y="47"/>
                  </a:cubicBezTo>
                  <a:close/>
                </a:path>
              </a:pathLst>
            </a:custGeom>
            <a:solidFill>
              <a:srgbClr val="E8A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3" name="Freeform 154"/>
            <p:cNvSpPr>
              <a:spLocks/>
            </p:cNvSpPr>
            <p:nvPr/>
          </p:nvSpPr>
          <p:spPr bwMode="auto">
            <a:xfrm>
              <a:off x="3803" y="2093"/>
              <a:ext cx="184" cy="106"/>
            </a:xfrm>
            <a:custGeom>
              <a:avLst/>
              <a:gdLst>
                <a:gd name="T0" fmla="*/ 0 w 2572"/>
                <a:gd name="T1" fmla="*/ 526 h 1488"/>
                <a:gd name="T2" fmla="*/ 2484 w 2572"/>
                <a:gd name="T3" fmla="*/ 96 h 1488"/>
                <a:gd name="T4" fmla="*/ 0 w 2572"/>
                <a:gd name="T5" fmla="*/ 526 h 1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72" h="1488">
                  <a:moveTo>
                    <a:pt x="0" y="526"/>
                  </a:moveTo>
                  <a:cubicBezTo>
                    <a:pt x="1238" y="1281"/>
                    <a:pt x="2393" y="0"/>
                    <a:pt x="2484" y="96"/>
                  </a:cubicBezTo>
                  <a:cubicBezTo>
                    <a:pt x="2572" y="188"/>
                    <a:pt x="1201" y="1488"/>
                    <a:pt x="0" y="526"/>
                  </a:cubicBezTo>
                  <a:close/>
                </a:path>
              </a:pathLst>
            </a:cu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4" name="Freeform 155"/>
            <p:cNvSpPr>
              <a:spLocks/>
            </p:cNvSpPr>
            <p:nvPr/>
          </p:nvSpPr>
          <p:spPr bwMode="auto">
            <a:xfrm>
              <a:off x="3285" y="1672"/>
              <a:ext cx="151" cy="173"/>
            </a:xfrm>
            <a:custGeom>
              <a:avLst/>
              <a:gdLst>
                <a:gd name="T0" fmla="*/ 2120 w 2120"/>
                <a:gd name="T1" fmla="*/ 2421 h 2421"/>
                <a:gd name="T2" fmla="*/ 1828 w 2120"/>
                <a:gd name="T3" fmla="*/ 0 h 2421"/>
                <a:gd name="T4" fmla="*/ 2120 w 2120"/>
                <a:gd name="T5" fmla="*/ 2421 h 2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20" h="2421">
                  <a:moveTo>
                    <a:pt x="2120" y="2421"/>
                  </a:moveTo>
                  <a:cubicBezTo>
                    <a:pt x="494" y="148"/>
                    <a:pt x="1189" y="480"/>
                    <a:pt x="1828" y="0"/>
                  </a:cubicBezTo>
                  <a:cubicBezTo>
                    <a:pt x="0" y="120"/>
                    <a:pt x="1773" y="2203"/>
                    <a:pt x="2120" y="2421"/>
                  </a:cubicBezTo>
                  <a:close/>
                </a:path>
              </a:pathLst>
            </a:custGeom>
            <a:solidFill>
              <a:srgbClr val="E8A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5" name="Freeform 156"/>
            <p:cNvSpPr>
              <a:spLocks/>
            </p:cNvSpPr>
            <p:nvPr/>
          </p:nvSpPr>
          <p:spPr bwMode="auto">
            <a:xfrm>
              <a:off x="3372" y="1733"/>
              <a:ext cx="58" cy="28"/>
            </a:xfrm>
            <a:custGeom>
              <a:avLst/>
              <a:gdLst>
                <a:gd name="T0" fmla="*/ 810 w 810"/>
                <a:gd name="T1" fmla="*/ 334 h 398"/>
                <a:gd name="T2" fmla="*/ 45 w 810"/>
                <a:gd name="T3" fmla="*/ 398 h 398"/>
                <a:gd name="T4" fmla="*/ 0 w 810"/>
                <a:gd name="T5" fmla="*/ 303 h 398"/>
                <a:gd name="T6" fmla="*/ 810 w 810"/>
                <a:gd name="T7" fmla="*/ 334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0" h="398">
                  <a:moveTo>
                    <a:pt x="810" y="334"/>
                  </a:moveTo>
                  <a:cubicBezTo>
                    <a:pt x="648" y="218"/>
                    <a:pt x="481" y="214"/>
                    <a:pt x="45" y="398"/>
                  </a:cubicBezTo>
                  <a:lnTo>
                    <a:pt x="0" y="303"/>
                  </a:lnTo>
                  <a:cubicBezTo>
                    <a:pt x="190" y="104"/>
                    <a:pt x="728" y="0"/>
                    <a:pt x="810" y="334"/>
                  </a:cubicBezTo>
                  <a:close/>
                </a:path>
              </a:pathLst>
            </a:custGeom>
            <a:solidFill>
              <a:srgbClr val="E8A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6" name="Freeform 157"/>
            <p:cNvSpPr>
              <a:spLocks/>
            </p:cNvSpPr>
            <p:nvPr/>
          </p:nvSpPr>
          <p:spPr bwMode="auto">
            <a:xfrm>
              <a:off x="4299" y="1672"/>
              <a:ext cx="151" cy="173"/>
            </a:xfrm>
            <a:custGeom>
              <a:avLst/>
              <a:gdLst>
                <a:gd name="T0" fmla="*/ 0 w 2120"/>
                <a:gd name="T1" fmla="*/ 2421 h 2421"/>
                <a:gd name="T2" fmla="*/ 292 w 2120"/>
                <a:gd name="T3" fmla="*/ 0 h 2421"/>
                <a:gd name="T4" fmla="*/ 0 w 2120"/>
                <a:gd name="T5" fmla="*/ 2421 h 2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20" h="2421">
                  <a:moveTo>
                    <a:pt x="0" y="2421"/>
                  </a:moveTo>
                  <a:cubicBezTo>
                    <a:pt x="1626" y="148"/>
                    <a:pt x="931" y="480"/>
                    <a:pt x="292" y="0"/>
                  </a:cubicBezTo>
                  <a:cubicBezTo>
                    <a:pt x="2120" y="120"/>
                    <a:pt x="347" y="2203"/>
                    <a:pt x="0" y="2421"/>
                  </a:cubicBezTo>
                  <a:close/>
                </a:path>
              </a:pathLst>
            </a:custGeom>
            <a:solidFill>
              <a:srgbClr val="E8A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7" name="Freeform 158"/>
            <p:cNvSpPr>
              <a:spLocks/>
            </p:cNvSpPr>
            <p:nvPr/>
          </p:nvSpPr>
          <p:spPr bwMode="auto">
            <a:xfrm>
              <a:off x="4304" y="1733"/>
              <a:ext cx="58" cy="28"/>
            </a:xfrm>
            <a:custGeom>
              <a:avLst/>
              <a:gdLst>
                <a:gd name="T0" fmla="*/ 0 w 811"/>
                <a:gd name="T1" fmla="*/ 334 h 398"/>
                <a:gd name="T2" fmla="*/ 765 w 811"/>
                <a:gd name="T3" fmla="*/ 398 h 398"/>
                <a:gd name="T4" fmla="*/ 811 w 811"/>
                <a:gd name="T5" fmla="*/ 303 h 398"/>
                <a:gd name="T6" fmla="*/ 0 w 811"/>
                <a:gd name="T7" fmla="*/ 334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1" h="398">
                  <a:moveTo>
                    <a:pt x="0" y="334"/>
                  </a:moveTo>
                  <a:cubicBezTo>
                    <a:pt x="163" y="218"/>
                    <a:pt x="329" y="214"/>
                    <a:pt x="765" y="398"/>
                  </a:cubicBezTo>
                  <a:lnTo>
                    <a:pt x="811" y="303"/>
                  </a:lnTo>
                  <a:cubicBezTo>
                    <a:pt x="620" y="104"/>
                    <a:pt x="82" y="0"/>
                    <a:pt x="0" y="334"/>
                  </a:cubicBezTo>
                  <a:close/>
                </a:path>
              </a:pathLst>
            </a:custGeom>
            <a:solidFill>
              <a:srgbClr val="E8A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8" name="Freeform 159"/>
            <p:cNvSpPr>
              <a:spLocks/>
            </p:cNvSpPr>
            <p:nvPr/>
          </p:nvSpPr>
          <p:spPr bwMode="auto">
            <a:xfrm>
              <a:off x="3537" y="1407"/>
              <a:ext cx="817" cy="254"/>
            </a:xfrm>
            <a:custGeom>
              <a:avLst/>
              <a:gdLst>
                <a:gd name="T0" fmla="*/ 0 w 11421"/>
                <a:gd name="T1" fmla="*/ 370 h 3560"/>
                <a:gd name="T2" fmla="*/ 11316 w 11421"/>
                <a:gd name="T3" fmla="*/ 31 h 3560"/>
                <a:gd name="T4" fmla="*/ 10837 w 11421"/>
                <a:gd name="T5" fmla="*/ 917 h 3560"/>
                <a:gd name="T6" fmla="*/ 0 w 11421"/>
                <a:gd name="T7" fmla="*/ 370 h 3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421" h="3560">
                  <a:moveTo>
                    <a:pt x="0" y="370"/>
                  </a:moveTo>
                  <a:cubicBezTo>
                    <a:pt x="7610" y="3428"/>
                    <a:pt x="11218" y="0"/>
                    <a:pt x="11316" y="31"/>
                  </a:cubicBezTo>
                  <a:cubicBezTo>
                    <a:pt x="11421" y="64"/>
                    <a:pt x="11208" y="415"/>
                    <a:pt x="10837" y="917"/>
                  </a:cubicBezTo>
                  <a:cubicBezTo>
                    <a:pt x="8887" y="3560"/>
                    <a:pt x="1249" y="2542"/>
                    <a:pt x="0" y="370"/>
                  </a:cubicBezTo>
                  <a:close/>
                </a:path>
              </a:pathLst>
            </a:custGeom>
            <a:solidFill>
              <a:srgbClr val="7E4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9" name="Freeform 160"/>
            <p:cNvSpPr>
              <a:spLocks/>
            </p:cNvSpPr>
            <p:nvPr/>
          </p:nvSpPr>
          <p:spPr bwMode="auto">
            <a:xfrm>
              <a:off x="3748" y="2227"/>
              <a:ext cx="241" cy="138"/>
            </a:xfrm>
            <a:custGeom>
              <a:avLst/>
              <a:gdLst>
                <a:gd name="T0" fmla="*/ 0 w 3372"/>
                <a:gd name="T1" fmla="*/ 0 h 1942"/>
                <a:gd name="T2" fmla="*/ 3372 w 3372"/>
                <a:gd name="T3" fmla="*/ 0 h 1942"/>
                <a:gd name="T4" fmla="*/ 3372 w 3372"/>
                <a:gd name="T5" fmla="*/ 1942 h 1942"/>
                <a:gd name="T6" fmla="*/ 0 w 3372"/>
                <a:gd name="T7" fmla="*/ 1942 h 1942"/>
                <a:gd name="T8" fmla="*/ 0 w 3372"/>
                <a:gd name="T9" fmla="*/ 0 h 19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72" h="1942">
                  <a:moveTo>
                    <a:pt x="0" y="0"/>
                  </a:moveTo>
                  <a:cubicBezTo>
                    <a:pt x="1124" y="0"/>
                    <a:pt x="2248" y="0"/>
                    <a:pt x="3372" y="0"/>
                  </a:cubicBezTo>
                  <a:cubicBezTo>
                    <a:pt x="3148" y="664"/>
                    <a:pt x="3035" y="1320"/>
                    <a:pt x="3372" y="1942"/>
                  </a:cubicBezTo>
                  <a:cubicBezTo>
                    <a:pt x="2248" y="1942"/>
                    <a:pt x="1124" y="1942"/>
                    <a:pt x="0" y="1942"/>
                  </a:cubicBezTo>
                  <a:cubicBezTo>
                    <a:pt x="401" y="1383"/>
                    <a:pt x="363" y="727"/>
                    <a:pt x="0" y="0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0" name="Freeform 167"/>
            <p:cNvSpPr>
              <a:spLocks/>
            </p:cNvSpPr>
            <p:nvPr/>
          </p:nvSpPr>
          <p:spPr bwMode="auto">
            <a:xfrm>
              <a:off x="3652" y="3001"/>
              <a:ext cx="72" cy="71"/>
            </a:xfrm>
            <a:custGeom>
              <a:avLst/>
              <a:gdLst>
                <a:gd name="T0" fmla="*/ 882 w 1005"/>
                <a:gd name="T1" fmla="*/ 150 h 999"/>
                <a:gd name="T2" fmla="*/ 468 w 1005"/>
                <a:gd name="T3" fmla="*/ 0 h 999"/>
                <a:gd name="T4" fmla="*/ 0 w 1005"/>
                <a:gd name="T5" fmla="*/ 711 h 999"/>
                <a:gd name="T6" fmla="*/ 180 w 1005"/>
                <a:gd name="T7" fmla="*/ 942 h 999"/>
                <a:gd name="T8" fmla="*/ 882 w 1005"/>
                <a:gd name="T9" fmla="*/ 150 h 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5" h="999">
                  <a:moveTo>
                    <a:pt x="882" y="150"/>
                  </a:moveTo>
                  <a:lnTo>
                    <a:pt x="468" y="0"/>
                  </a:lnTo>
                  <a:lnTo>
                    <a:pt x="0" y="711"/>
                  </a:lnTo>
                  <a:lnTo>
                    <a:pt x="180" y="942"/>
                  </a:lnTo>
                  <a:cubicBezTo>
                    <a:pt x="365" y="999"/>
                    <a:pt x="1005" y="188"/>
                    <a:pt x="882" y="150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1" name="Freeform 169"/>
            <p:cNvSpPr>
              <a:spLocks/>
            </p:cNvSpPr>
            <p:nvPr/>
          </p:nvSpPr>
          <p:spPr bwMode="auto">
            <a:xfrm>
              <a:off x="4050" y="3001"/>
              <a:ext cx="72" cy="71"/>
            </a:xfrm>
            <a:custGeom>
              <a:avLst/>
              <a:gdLst>
                <a:gd name="T0" fmla="*/ 123 w 1005"/>
                <a:gd name="T1" fmla="*/ 150 h 999"/>
                <a:gd name="T2" fmla="*/ 537 w 1005"/>
                <a:gd name="T3" fmla="*/ 0 h 999"/>
                <a:gd name="T4" fmla="*/ 1005 w 1005"/>
                <a:gd name="T5" fmla="*/ 711 h 999"/>
                <a:gd name="T6" fmla="*/ 825 w 1005"/>
                <a:gd name="T7" fmla="*/ 942 h 999"/>
                <a:gd name="T8" fmla="*/ 123 w 1005"/>
                <a:gd name="T9" fmla="*/ 150 h 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5" h="999">
                  <a:moveTo>
                    <a:pt x="123" y="150"/>
                  </a:moveTo>
                  <a:lnTo>
                    <a:pt x="537" y="0"/>
                  </a:lnTo>
                  <a:lnTo>
                    <a:pt x="1005" y="711"/>
                  </a:lnTo>
                  <a:lnTo>
                    <a:pt x="825" y="942"/>
                  </a:lnTo>
                  <a:cubicBezTo>
                    <a:pt x="640" y="999"/>
                    <a:pt x="0" y="188"/>
                    <a:pt x="123" y="150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2" name="Line 171"/>
            <p:cNvSpPr>
              <a:spLocks noChangeShapeType="1"/>
            </p:cNvSpPr>
            <p:nvPr/>
          </p:nvSpPr>
          <p:spPr bwMode="auto">
            <a:xfrm>
              <a:off x="3879" y="2365"/>
              <a:ext cx="0" cy="638"/>
            </a:xfrm>
            <a:prstGeom prst="line">
              <a:avLst/>
            </a:prstGeom>
            <a:noFill/>
            <a:ln w="11113" cap="flat">
              <a:solidFill>
                <a:srgbClr val="24282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3" name="Freeform 172"/>
            <p:cNvSpPr>
              <a:spLocks/>
            </p:cNvSpPr>
            <p:nvPr/>
          </p:nvSpPr>
          <p:spPr bwMode="auto">
            <a:xfrm>
              <a:off x="3717" y="2304"/>
              <a:ext cx="319" cy="118"/>
            </a:xfrm>
            <a:custGeom>
              <a:avLst/>
              <a:gdLst>
                <a:gd name="T0" fmla="*/ 4407 w 4460"/>
                <a:gd name="T1" fmla="*/ 692 h 1645"/>
                <a:gd name="T2" fmla="*/ 17 w 4460"/>
                <a:gd name="T3" fmla="*/ 709 h 1645"/>
                <a:gd name="T4" fmla="*/ 2141 w 4460"/>
                <a:gd name="T5" fmla="*/ 441 h 1645"/>
                <a:gd name="T6" fmla="*/ 4407 w 4460"/>
                <a:gd name="T7" fmla="*/ 692 h 1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60" h="1645">
                  <a:moveTo>
                    <a:pt x="4407" y="692"/>
                  </a:moveTo>
                  <a:cubicBezTo>
                    <a:pt x="4337" y="1615"/>
                    <a:pt x="42" y="1645"/>
                    <a:pt x="17" y="709"/>
                  </a:cubicBezTo>
                  <a:cubicBezTo>
                    <a:pt x="0" y="55"/>
                    <a:pt x="1041" y="397"/>
                    <a:pt x="2141" y="441"/>
                  </a:cubicBezTo>
                  <a:cubicBezTo>
                    <a:pt x="3262" y="485"/>
                    <a:pt x="4460" y="0"/>
                    <a:pt x="4407" y="692"/>
                  </a:cubicBezTo>
                  <a:close/>
                </a:path>
              </a:pathLst>
            </a:custGeom>
            <a:solidFill>
              <a:srgbClr val="EEE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4" name="Freeform 173"/>
            <p:cNvSpPr>
              <a:spLocks/>
            </p:cNvSpPr>
            <p:nvPr/>
          </p:nvSpPr>
          <p:spPr bwMode="auto">
            <a:xfrm>
              <a:off x="3745" y="2354"/>
              <a:ext cx="69" cy="453"/>
            </a:xfrm>
            <a:custGeom>
              <a:avLst/>
              <a:gdLst>
                <a:gd name="T0" fmla="*/ 963 w 963"/>
                <a:gd name="T1" fmla="*/ 78 h 6350"/>
                <a:gd name="T2" fmla="*/ 20 w 963"/>
                <a:gd name="T3" fmla="*/ 0 h 6350"/>
                <a:gd name="T4" fmla="*/ 0 w 963"/>
                <a:gd name="T5" fmla="*/ 6299 h 6350"/>
                <a:gd name="T6" fmla="*/ 141 w 963"/>
                <a:gd name="T7" fmla="*/ 6235 h 6350"/>
                <a:gd name="T8" fmla="*/ 283 w 963"/>
                <a:gd name="T9" fmla="*/ 6338 h 6350"/>
                <a:gd name="T10" fmla="*/ 437 w 963"/>
                <a:gd name="T11" fmla="*/ 6235 h 6350"/>
                <a:gd name="T12" fmla="*/ 643 w 963"/>
                <a:gd name="T13" fmla="*/ 6350 h 6350"/>
                <a:gd name="T14" fmla="*/ 784 w 963"/>
                <a:gd name="T15" fmla="*/ 6235 h 6350"/>
                <a:gd name="T16" fmla="*/ 951 w 963"/>
                <a:gd name="T17" fmla="*/ 6338 h 6350"/>
                <a:gd name="T18" fmla="*/ 963 w 963"/>
                <a:gd name="T19" fmla="*/ 78 h 6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3" h="6350">
                  <a:moveTo>
                    <a:pt x="963" y="78"/>
                  </a:moveTo>
                  <a:lnTo>
                    <a:pt x="20" y="0"/>
                  </a:lnTo>
                  <a:lnTo>
                    <a:pt x="0" y="6299"/>
                  </a:lnTo>
                  <a:lnTo>
                    <a:pt x="141" y="6235"/>
                  </a:lnTo>
                  <a:lnTo>
                    <a:pt x="283" y="6338"/>
                  </a:lnTo>
                  <a:lnTo>
                    <a:pt x="437" y="6235"/>
                  </a:lnTo>
                  <a:lnTo>
                    <a:pt x="643" y="6350"/>
                  </a:lnTo>
                  <a:lnTo>
                    <a:pt x="784" y="6235"/>
                  </a:lnTo>
                  <a:lnTo>
                    <a:pt x="951" y="6338"/>
                  </a:lnTo>
                  <a:lnTo>
                    <a:pt x="963" y="78"/>
                  </a:lnTo>
                  <a:close/>
                </a:path>
              </a:pathLst>
            </a:custGeom>
            <a:solidFill>
              <a:srgbClr val="EEE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5" name="Oval 174"/>
            <p:cNvSpPr>
              <a:spLocks noChangeArrowheads="1"/>
            </p:cNvSpPr>
            <p:nvPr/>
          </p:nvSpPr>
          <p:spPr bwMode="auto">
            <a:xfrm>
              <a:off x="3893" y="2451"/>
              <a:ext cx="23" cy="24"/>
            </a:xfrm>
            <a:prstGeom prst="ellipse">
              <a:avLst/>
            </a:pr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6" name="Oval 175"/>
            <p:cNvSpPr>
              <a:spLocks noChangeArrowheads="1"/>
            </p:cNvSpPr>
            <p:nvPr/>
          </p:nvSpPr>
          <p:spPr bwMode="auto">
            <a:xfrm>
              <a:off x="3893" y="2630"/>
              <a:ext cx="23" cy="23"/>
            </a:xfrm>
            <a:prstGeom prst="ellipse">
              <a:avLst/>
            </a:pr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7" name="Oval 176"/>
            <p:cNvSpPr>
              <a:spLocks noChangeArrowheads="1"/>
            </p:cNvSpPr>
            <p:nvPr/>
          </p:nvSpPr>
          <p:spPr bwMode="auto">
            <a:xfrm>
              <a:off x="3893" y="2810"/>
              <a:ext cx="23" cy="24"/>
            </a:xfrm>
            <a:prstGeom prst="ellipse">
              <a:avLst/>
            </a:pr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8" name="Freeform 179"/>
            <p:cNvSpPr>
              <a:spLocks/>
            </p:cNvSpPr>
            <p:nvPr/>
          </p:nvSpPr>
          <p:spPr bwMode="auto">
            <a:xfrm>
              <a:off x="3766" y="2268"/>
              <a:ext cx="210" cy="58"/>
            </a:xfrm>
            <a:custGeom>
              <a:avLst/>
              <a:gdLst>
                <a:gd name="T0" fmla="*/ 2908 w 2940"/>
                <a:gd name="T1" fmla="*/ 523 h 811"/>
                <a:gd name="T2" fmla="*/ 33 w 2940"/>
                <a:gd name="T3" fmla="*/ 568 h 811"/>
                <a:gd name="T4" fmla="*/ 0 w 2940"/>
                <a:gd name="T5" fmla="*/ 134 h 811"/>
                <a:gd name="T6" fmla="*/ 1458 w 2940"/>
                <a:gd name="T7" fmla="*/ 19 h 811"/>
                <a:gd name="T8" fmla="*/ 2940 w 2940"/>
                <a:gd name="T9" fmla="*/ 118 h 811"/>
                <a:gd name="T10" fmla="*/ 2908 w 2940"/>
                <a:gd name="T11" fmla="*/ 523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40" h="811">
                  <a:moveTo>
                    <a:pt x="2908" y="523"/>
                  </a:moveTo>
                  <a:cubicBezTo>
                    <a:pt x="2004" y="769"/>
                    <a:pt x="1053" y="811"/>
                    <a:pt x="33" y="568"/>
                  </a:cubicBezTo>
                  <a:cubicBezTo>
                    <a:pt x="40" y="435"/>
                    <a:pt x="31" y="258"/>
                    <a:pt x="0" y="134"/>
                  </a:cubicBezTo>
                  <a:cubicBezTo>
                    <a:pt x="393" y="123"/>
                    <a:pt x="918" y="38"/>
                    <a:pt x="1458" y="19"/>
                  </a:cubicBezTo>
                  <a:cubicBezTo>
                    <a:pt x="1980" y="0"/>
                    <a:pt x="2518" y="85"/>
                    <a:pt x="2940" y="118"/>
                  </a:cubicBezTo>
                  <a:cubicBezTo>
                    <a:pt x="2921" y="230"/>
                    <a:pt x="2910" y="399"/>
                    <a:pt x="2908" y="523"/>
                  </a:cubicBezTo>
                  <a:close/>
                </a:path>
              </a:pathLst>
            </a:custGeom>
            <a:solidFill>
              <a:srgbClr val="E8A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9" name="Freeform 180"/>
            <p:cNvSpPr>
              <a:spLocks/>
            </p:cNvSpPr>
            <p:nvPr/>
          </p:nvSpPr>
          <p:spPr bwMode="auto">
            <a:xfrm>
              <a:off x="4250" y="1565"/>
              <a:ext cx="159" cy="383"/>
            </a:xfrm>
            <a:custGeom>
              <a:avLst/>
              <a:gdLst>
                <a:gd name="T0" fmla="*/ 0 w 2216"/>
                <a:gd name="T1" fmla="*/ 4784 h 5367"/>
                <a:gd name="T2" fmla="*/ 194 w 2216"/>
                <a:gd name="T3" fmla="*/ 1660 h 5367"/>
                <a:gd name="T4" fmla="*/ 2186 w 2216"/>
                <a:gd name="T5" fmla="*/ 1931 h 5367"/>
                <a:gd name="T6" fmla="*/ 0 w 2216"/>
                <a:gd name="T7" fmla="*/ 4784 h 5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16" h="5367">
                  <a:moveTo>
                    <a:pt x="0" y="4784"/>
                  </a:moveTo>
                  <a:lnTo>
                    <a:pt x="194" y="1660"/>
                  </a:lnTo>
                  <a:cubicBezTo>
                    <a:pt x="61" y="886"/>
                    <a:pt x="2216" y="0"/>
                    <a:pt x="2186" y="1931"/>
                  </a:cubicBezTo>
                  <a:cubicBezTo>
                    <a:pt x="2176" y="2596"/>
                    <a:pt x="578" y="5367"/>
                    <a:pt x="0" y="4784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0" name="Freeform 181"/>
            <p:cNvSpPr>
              <a:spLocks/>
            </p:cNvSpPr>
            <p:nvPr/>
          </p:nvSpPr>
          <p:spPr bwMode="auto">
            <a:xfrm>
              <a:off x="3328" y="1565"/>
              <a:ext cx="158" cy="383"/>
            </a:xfrm>
            <a:custGeom>
              <a:avLst/>
              <a:gdLst>
                <a:gd name="T0" fmla="*/ 2216 w 2216"/>
                <a:gd name="T1" fmla="*/ 4784 h 5367"/>
                <a:gd name="T2" fmla="*/ 2022 w 2216"/>
                <a:gd name="T3" fmla="*/ 1660 h 5367"/>
                <a:gd name="T4" fmla="*/ 30 w 2216"/>
                <a:gd name="T5" fmla="*/ 1931 h 5367"/>
                <a:gd name="T6" fmla="*/ 2216 w 2216"/>
                <a:gd name="T7" fmla="*/ 4784 h 5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16" h="5367">
                  <a:moveTo>
                    <a:pt x="2216" y="4784"/>
                  </a:moveTo>
                  <a:lnTo>
                    <a:pt x="2022" y="1660"/>
                  </a:lnTo>
                  <a:cubicBezTo>
                    <a:pt x="2156" y="886"/>
                    <a:pt x="0" y="0"/>
                    <a:pt x="30" y="1931"/>
                  </a:cubicBezTo>
                  <a:cubicBezTo>
                    <a:pt x="41" y="2596"/>
                    <a:pt x="1638" y="5367"/>
                    <a:pt x="2216" y="4784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1" name="Freeform 182"/>
            <p:cNvSpPr>
              <a:spLocks/>
            </p:cNvSpPr>
            <p:nvPr/>
          </p:nvSpPr>
          <p:spPr bwMode="auto">
            <a:xfrm rot="254668">
              <a:off x="3433" y="1458"/>
              <a:ext cx="867" cy="845"/>
            </a:xfrm>
            <a:custGeom>
              <a:avLst/>
              <a:gdLst>
                <a:gd name="T0" fmla="*/ 936 w 12135"/>
                <a:gd name="T1" fmla="*/ 0 h 11837"/>
                <a:gd name="T2" fmla="*/ 11092 w 12135"/>
                <a:gd name="T3" fmla="*/ 0 h 11837"/>
                <a:gd name="T4" fmla="*/ 8588 w 12135"/>
                <a:gd name="T5" fmla="*/ 11521 h 11837"/>
                <a:gd name="T6" fmla="*/ 3552 w 12135"/>
                <a:gd name="T7" fmla="*/ 11452 h 11837"/>
                <a:gd name="T8" fmla="*/ 936 w 12135"/>
                <a:gd name="T9" fmla="*/ 0 h 118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35" h="11837">
                  <a:moveTo>
                    <a:pt x="936" y="0"/>
                  </a:moveTo>
                  <a:lnTo>
                    <a:pt x="11092" y="0"/>
                  </a:lnTo>
                  <a:cubicBezTo>
                    <a:pt x="12135" y="6439"/>
                    <a:pt x="11648" y="11295"/>
                    <a:pt x="8588" y="11521"/>
                  </a:cubicBezTo>
                  <a:cubicBezTo>
                    <a:pt x="4292" y="11837"/>
                    <a:pt x="7554" y="11825"/>
                    <a:pt x="3552" y="11452"/>
                  </a:cubicBezTo>
                  <a:cubicBezTo>
                    <a:pt x="426" y="11161"/>
                    <a:pt x="0" y="6329"/>
                    <a:pt x="936" y="0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2" name="Freeform 183"/>
            <p:cNvSpPr>
              <a:spLocks/>
            </p:cNvSpPr>
            <p:nvPr/>
          </p:nvSpPr>
          <p:spPr bwMode="auto">
            <a:xfrm>
              <a:off x="3348" y="1006"/>
              <a:ext cx="1029" cy="879"/>
            </a:xfrm>
            <a:custGeom>
              <a:avLst/>
              <a:gdLst>
                <a:gd name="T0" fmla="*/ 1779 w 14393"/>
                <a:gd name="T1" fmla="*/ 12315 h 12315"/>
                <a:gd name="T2" fmla="*/ 2547 w 14393"/>
                <a:gd name="T3" fmla="*/ 6998 h 12315"/>
                <a:gd name="T4" fmla="*/ 10256 w 14393"/>
                <a:gd name="T5" fmla="*/ 8671 h 12315"/>
                <a:gd name="T6" fmla="*/ 12046 w 14393"/>
                <a:gd name="T7" fmla="*/ 8028 h 12315"/>
                <a:gd name="T8" fmla="*/ 12030 w 14393"/>
                <a:gd name="T9" fmla="*/ 10667 h 12315"/>
                <a:gd name="T10" fmla="*/ 12696 w 14393"/>
                <a:gd name="T11" fmla="*/ 12277 h 12315"/>
                <a:gd name="T12" fmla="*/ 13388 w 14393"/>
                <a:gd name="T13" fmla="*/ 7485 h 12315"/>
                <a:gd name="T14" fmla="*/ 14393 w 14393"/>
                <a:gd name="T15" fmla="*/ 4375 h 12315"/>
                <a:gd name="T16" fmla="*/ 2170 w 14393"/>
                <a:gd name="T17" fmla="*/ 5516 h 12315"/>
                <a:gd name="T18" fmla="*/ 1779 w 14393"/>
                <a:gd name="T19" fmla="*/ 12315 h 12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393" h="12315">
                  <a:moveTo>
                    <a:pt x="1779" y="12315"/>
                  </a:moveTo>
                  <a:cubicBezTo>
                    <a:pt x="2579" y="11837"/>
                    <a:pt x="2547" y="8508"/>
                    <a:pt x="2547" y="6998"/>
                  </a:cubicBezTo>
                  <a:cubicBezTo>
                    <a:pt x="4205" y="8251"/>
                    <a:pt x="8189" y="9044"/>
                    <a:pt x="10256" y="8671"/>
                  </a:cubicBezTo>
                  <a:cubicBezTo>
                    <a:pt x="10872" y="8560"/>
                    <a:pt x="11487" y="8342"/>
                    <a:pt x="12046" y="8028"/>
                  </a:cubicBezTo>
                  <a:cubicBezTo>
                    <a:pt x="12046" y="8028"/>
                    <a:pt x="11878" y="9741"/>
                    <a:pt x="12030" y="10667"/>
                  </a:cubicBezTo>
                  <a:cubicBezTo>
                    <a:pt x="12207" y="11746"/>
                    <a:pt x="12696" y="12277"/>
                    <a:pt x="12696" y="12277"/>
                  </a:cubicBezTo>
                  <a:cubicBezTo>
                    <a:pt x="13159" y="11949"/>
                    <a:pt x="13279" y="8678"/>
                    <a:pt x="13388" y="7485"/>
                  </a:cubicBezTo>
                  <a:cubicBezTo>
                    <a:pt x="13454" y="6766"/>
                    <a:pt x="14286" y="7149"/>
                    <a:pt x="14393" y="4375"/>
                  </a:cubicBezTo>
                  <a:cubicBezTo>
                    <a:pt x="10071" y="6465"/>
                    <a:pt x="3821" y="0"/>
                    <a:pt x="2170" y="5516"/>
                  </a:cubicBezTo>
                  <a:cubicBezTo>
                    <a:pt x="1979" y="6155"/>
                    <a:pt x="0" y="6681"/>
                    <a:pt x="1779" y="12315"/>
                  </a:cubicBezTo>
                  <a:close/>
                </a:path>
              </a:pathLst>
            </a:cu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3" name="Oval 184"/>
            <p:cNvSpPr>
              <a:spLocks noChangeArrowheads="1"/>
            </p:cNvSpPr>
            <p:nvPr/>
          </p:nvSpPr>
          <p:spPr bwMode="auto">
            <a:xfrm>
              <a:off x="3633" y="1672"/>
              <a:ext cx="195" cy="19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4" name="Oval 185"/>
            <p:cNvSpPr>
              <a:spLocks noChangeArrowheads="1"/>
            </p:cNvSpPr>
            <p:nvPr/>
          </p:nvSpPr>
          <p:spPr bwMode="auto">
            <a:xfrm>
              <a:off x="3712" y="1734"/>
              <a:ext cx="89" cy="89"/>
            </a:xfrm>
            <a:prstGeom prst="ellipse">
              <a:avLst/>
            </a:pr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5" name="Oval 186"/>
            <p:cNvSpPr>
              <a:spLocks noChangeArrowheads="1"/>
            </p:cNvSpPr>
            <p:nvPr/>
          </p:nvSpPr>
          <p:spPr bwMode="auto">
            <a:xfrm>
              <a:off x="3757" y="1764"/>
              <a:ext cx="41" cy="41"/>
            </a:xfrm>
            <a:prstGeom prst="ellipse">
              <a:avLst/>
            </a:prstGeom>
            <a:solidFill>
              <a:srgbClr val="FFFFFF"/>
            </a:solidFill>
            <a:ln w="11113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6" name="Freeform 187"/>
            <p:cNvSpPr>
              <a:spLocks/>
            </p:cNvSpPr>
            <p:nvPr/>
          </p:nvSpPr>
          <p:spPr bwMode="auto">
            <a:xfrm>
              <a:off x="3635" y="1672"/>
              <a:ext cx="191" cy="78"/>
            </a:xfrm>
            <a:custGeom>
              <a:avLst/>
              <a:gdLst>
                <a:gd name="T0" fmla="*/ 0 w 2667"/>
                <a:gd name="T1" fmla="*/ 1090 h 1090"/>
                <a:gd name="T2" fmla="*/ 2667 w 2667"/>
                <a:gd name="T3" fmla="*/ 1090 h 1090"/>
                <a:gd name="T4" fmla="*/ 1334 w 2667"/>
                <a:gd name="T5" fmla="*/ 0 h 1090"/>
                <a:gd name="T6" fmla="*/ 0 w 2667"/>
                <a:gd name="T7" fmla="*/ 1090 h 1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67" h="1090">
                  <a:moveTo>
                    <a:pt x="0" y="1090"/>
                  </a:moveTo>
                  <a:lnTo>
                    <a:pt x="2667" y="1090"/>
                  </a:lnTo>
                  <a:cubicBezTo>
                    <a:pt x="2542" y="468"/>
                    <a:pt x="1992" y="0"/>
                    <a:pt x="1334" y="0"/>
                  </a:cubicBezTo>
                  <a:cubicBezTo>
                    <a:pt x="675" y="0"/>
                    <a:pt x="126" y="468"/>
                    <a:pt x="0" y="1090"/>
                  </a:cubicBezTo>
                  <a:close/>
                </a:path>
              </a:pathLst>
            </a:custGeom>
            <a:solidFill>
              <a:srgbClr val="E8A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7" name="Oval 188"/>
            <p:cNvSpPr>
              <a:spLocks noChangeArrowheads="1"/>
            </p:cNvSpPr>
            <p:nvPr/>
          </p:nvSpPr>
          <p:spPr bwMode="auto">
            <a:xfrm>
              <a:off x="3908" y="1672"/>
              <a:ext cx="195" cy="19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8" name="Oval 189"/>
            <p:cNvSpPr>
              <a:spLocks noChangeArrowheads="1"/>
            </p:cNvSpPr>
            <p:nvPr/>
          </p:nvSpPr>
          <p:spPr bwMode="auto">
            <a:xfrm>
              <a:off x="3987" y="1734"/>
              <a:ext cx="89" cy="89"/>
            </a:xfrm>
            <a:prstGeom prst="ellipse">
              <a:avLst/>
            </a:pr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9" name="Oval 190"/>
            <p:cNvSpPr>
              <a:spLocks noChangeArrowheads="1"/>
            </p:cNvSpPr>
            <p:nvPr/>
          </p:nvSpPr>
          <p:spPr bwMode="auto">
            <a:xfrm>
              <a:off x="4032" y="1764"/>
              <a:ext cx="41" cy="41"/>
            </a:xfrm>
            <a:prstGeom prst="ellipse">
              <a:avLst/>
            </a:prstGeom>
            <a:solidFill>
              <a:srgbClr val="FFFFFF"/>
            </a:solidFill>
            <a:ln w="11113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0" name="Freeform 191"/>
            <p:cNvSpPr>
              <a:spLocks/>
            </p:cNvSpPr>
            <p:nvPr/>
          </p:nvSpPr>
          <p:spPr bwMode="auto">
            <a:xfrm>
              <a:off x="3910" y="1672"/>
              <a:ext cx="191" cy="78"/>
            </a:xfrm>
            <a:custGeom>
              <a:avLst/>
              <a:gdLst>
                <a:gd name="T0" fmla="*/ 0 w 2667"/>
                <a:gd name="T1" fmla="*/ 1090 h 1090"/>
                <a:gd name="T2" fmla="*/ 2667 w 2667"/>
                <a:gd name="T3" fmla="*/ 1090 h 1090"/>
                <a:gd name="T4" fmla="*/ 1334 w 2667"/>
                <a:gd name="T5" fmla="*/ 0 h 1090"/>
                <a:gd name="T6" fmla="*/ 0 w 2667"/>
                <a:gd name="T7" fmla="*/ 1090 h 1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67" h="1090">
                  <a:moveTo>
                    <a:pt x="0" y="1090"/>
                  </a:moveTo>
                  <a:lnTo>
                    <a:pt x="2667" y="1090"/>
                  </a:lnTo>
                  <a:cubicBezTo>
                    <a:pt x="2542" y="468"/>
                    <a:pt x="1992" y="0"/>
                    <a:pt x="1334" y="0"/>
                  </a:cubicBezTo>
                  <a:cubicBezTo>
                    <a:pt x="675" y="0"/>
                    <a:pt x="126" y="468"/>
                    <a:pt x="0" y="1090"/>
                  </a:cubicBezTo>
                  <a:close/>
                </a:path>
              </a:pathLst>
            </a:custGeom>
            <a:solidFill>
              <a:srgbClr val="E8A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1" name="Freeform 192"/>
            <p:cNvSpPr>
              <a:spLocks/>
            </p:cNvSpPr>
            <p:nvPr/>
          </p:nvSpPr>
          <p:spPr bwMode="auto">
            <a:xfrm>
              <a:off x="3763" y="1631"/>
              <a:ext cx="373" cy="62"/>
            </a:xfrm>
            <a:custGeom>
              <a:avLst/>
              <a:gdLst>
                <a:gd name="T0" fmla="*/ 4970 w 5226"/>
                <a:gd name="T1" fmla="*/ 402 h 868"/>
                <a:gd name="T2" fmla="*/ 5214 w 5226"/>
                <a:gd name="T3" fmla="*/ 0 h 868"/>
                <a:gd name="T4" fmla="*/ 3717 w 5226"/>
                <a:gd name="T5" fmla="*/ 833 h 868"/>
                <a:gd name="T6" fmla="*/ 5226 w 5226"/>
                <a:gd name="T7" fmla="*/ 431 h 868"/>
                <a:gd name="T8" fmla="*/ 4970 w 5226"/>
                <a:gd name="T9" fmla="*/ 402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26" h="868">
                  <a:moveTo>
                    <a:pt x="4970" y="402"/>
                  </a:moveTo>
                  <a:cubicBezTo>
                    <a:pt x="4970" y="402"/>
                    <a:pt x="5140" y="263"/>
                    <a:pt x="5214" y="0"/>
                  </a:cubicBezTo>
                  <a:cubicBezTo>
                    <a:pt x="3598" y="585"/>
                    <a:pt x="0" y="502"/>
                    <a:pt x="3717" y="833"/>
                  </a:cubicBezTo>
                  <a:cubicBezTo>
                    <a:pt x="4110" y="868"/>
                    <a:pt x="5033" y="862"/>
                    <a:pt x="5226" y="431"/>
                  </a:cubicBezTo>
                  <a:cubicBezTo>
                    <a:pt x="5226" y="431"/>
                    <a:pt x="4970" y="402"/>
                    <a:pt x="4970" y="402"/>
                  </a:cubicBezTo>
                  <a:close/>
                </a:path>
              </a:pathLst>
            </a:cu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2" name="Freeform 193"/>
            <p:cNvSpPr>
              <a:spLocks/>
            </p:cNvSpPr>
            <p:nvPr/>
          </p:nvSpPr>
          <p:spPr bwMode="auto">
            <a:xfrm>
              <a:off x="3614" y="1586"/>
              <a:ext cx="212" cy="122"/>
            </a:xfrm>
            <a:custGeom>
              <a:avLst/>
              <a:gdLst>
                <a:gd name="T0" fmla="*/ 309 w 2975"/>
                <a:gd name="T1" fmla="*/ 1270 h 1710"/>
                <a:gd name="T2" fmla="*/ 2975 w 2975"/>
                <a:gd name="T3" fmla="*/ 1710 h 1710"/>
                <a:gd name="T4" fmla="*/ 0 w 2975"/>
                <a:gd name="T5" fmla="*/ 1003 h 1710"/>
                <a:gd name="T6" fmla="*/ 482 w 2975"/>
                <a:gd name="T7" fmla="*/ 982 h 1710"/>
                <a:gd name="T8" fmla="*/ 309 w 2975"/>
                <a:gd name="T9" fmla="*/ 1270 h 1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5" h="1710">
                  <a:moveTo>
                    <a:pt x="309" y="1270"/>
                  </a:moveTo>
                  <a:cubicBezTo>
                    <a:pt x="2237" y="369"/>
                    <a:pt x="2602" y="1657"/>
                    <a:pt x="2975" y="1710"/>
                  </a:cubicBezTo>
                  <a:cubicBezTo>
                    <a:pt x="2776" y="215"/>
                    <a:pt x="902" y="0"/>
                    <a:pt x="0" y="1003"/>
                  </a:cubicBezTo>
                  <a:cubicBezTo>
                    <a:pt x="167" y="1092"/>
                    <a:pt x="304" y="982"/>
                    <a:pt x="482" y="982"/>
                  </a:cubicBezTo>
                  <a:cubicBezTo>
                    <a:pt x="382" y="989"/>
                    <a:pt x="309" y="1270"/>
                    <a:pt x="309" y="1270"/>
                  </a:cubicBezTo>
                  <a:close/>
                </a:path>
              </a:pathLst>
            </a:cu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3" name="Freeform 194"/>
            <p:cNvSpPr>
              <a:spLocks/>
            </p:cNvSpPr>
            <p:nvPr/>
          </p:nvSpPr>
          <p:spPr bwMode="auto">
            <a:xfrm>
              <a:off x="3806" y="1963"/>
              <a:ext cx="135" cy="74"/>
            </a:xfrm>
            <a:custGeom>
              <a:avLst/>
              <a:gdLst>
                <a:gd name="T0" fmla="*/ 1898 w 1898"/>
                <a:gd name="T1" fmla="*/ 47 h 1039"/>
                <a:gd name="T2" fmla="*/ 32 w 1898"/>
                <a:gd name="T3" fmla="*/ 65 h 1039"/>
                <a:gd name="T4" fmla="*/ 1898 w 1898"/>
                <a:gd name="T5" fmla="*/ 47 h 1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98" h="1039">
                  <a:moveTo>
                    <a:pt x="1898" y="47"/>
                  </a:moveTo>
                  <a:cubicBezTo>
                    <a:pt x="1647" y="694"/>
                    <a:pt x="502" y="1039"/>
                    <a:pt x="32" y="65"/>
                  </a:cubicBezTo>
                  <a:cubicBezTo>
                    <a:pt x="0" y="0"/>
                    <a:pt x="896" y="848"/>
                    <a:pt x="1898" y="47"/>
                  </a:cubicBezTo>
                  <a:close/>
                </a:path>
              </a:pathLst>
            </a:custGeom>
            <a:solidFill>
              <a:srgbClr val="E8A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4" name="Freeform 195"/>
            <p:cNvSpPr>
              <a:spLocks/>
            </p:cNvSpPr>
            <p:nvPr/>
          </p:nvSpPr>
          <p:spPr bwMode="auto">
            <a:xfrm>
              <a:off x="3803" y="2093"/>
              <a:ext cx="184" cy="106"/>
            </a:xfrm>
            <a:custGeom>
              <a:avLst/>
              <a:gdLst>
                <a:gd name="T0" fmla="*/ 0 w 2572"/>
                <a:gd name="T1" fmla="*/ 526 h 1488"/>
                <a:gd name="T2" fmla="*/ 2484 w 2572"/>
                <a:gd name="T3" fmla="*/ 96 h 1488"/>
                <a:gd name="T4" fmla="*/ 0 w 2572"/>
                <a:gd name="T5" fmla="*/ 526 h 1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72" h="1488">
                  <a:moveTo>
                    <a:pt x="0" y="526"/>
                  </a:moveTo>
                  <a:cubicBezTo>
                    <a:pt x="1238" y="1281"/>
                    <a:pt x="2393" y="0"/>
                    <a:pt x="2484" y="96"/>
                  </a:cubicBezTo>
                  <a:cubicBezTo>
                    <a:pt x="2572" y="188"/>
                    <a:pt x="1201" y="1488"/>
                    <a:pt x="0" y="526"/>
                  </a:cubicBezTo>
                  <a:close/>
                </a:path>
              </a:pathLst>
            </a:cu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5" name="Freeform 196"/>
            <p:cNvSpPr>
              <a:spLocks/>
            </p:cNvSpPr>
            <p:nvPr/>
          </p:nvSpPr>
          <p:spPr bwMode="auto">
            <a:xfrm>
              <a:off x="3285" y="1672"/>
              <a:ext cx="151" cy="173"/>
            </a:xfrm>
            <a:custGeom>
              <a:avLst/>
              <a:gdLst>
                <a:gd name="T0" fmla="*/ 2120 w 2120"/>
                <a:gd name="T1" fmla="*/ 2421 h 2421"/>
                <a:gd name="T2" fmla="*/ 1828 w 2120"/>
                <a:gd name="T3" fmla="*/ 0 h 2421"/>
                <a:gd name="T4" fmla="*/ 2120 w 2120"/>
                <a:gd name="T5" fmla="*/ 2421 h 2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20" h="2421">
                  <a:moveTo>
                    <a:pt x="2120" y="2421"/>
                  </a:moveTo>
                  <a:cubicBezTo>
                    <a:pt x="494" y="148"/>
                    <a:pt x="1189" y="480"/>
                    <a:pt x="1828" y="0"/>
                  </a:cubicBezTo>
                  <a:cubicBezTo>
                    <a:pt x="0" y="120"/>
                    <a:pt x="1773" y="2203"/>
                    <a:pt x="2120" y="2421"/>
                  </a:cubicBezTo>
                  <a:close/>
                </a:path>
              </a:pathLst>
            </a:custGeom>
            <a:solidFill>
              <a:srgbClr val="E8A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6" name="Freeform 197"/>
            <p:cNvSpPr>
              <a:spLocks/>
            </p:cNvSpPr>
            <p:nvPr/>
          </p:nvSpPr>
          <p:spPr bwMode="auto">
            <a:xfrm>
              <a:off x="3372" y="1733"/>
              <a:ext cx="58" cy="28"/>
            </a:xfrm>
            <a:custGeom>
              <a:avLst/>
              <a:gdLst>
                <a:gd name="T0" fmla="*/ 810 w 810"/>
                <a:gd name="T1" fmla="*/ 334 h 398"/>
                <a:gd name="T2" fmla="*/ 45 w 810"/>
                <a:gd name="T3" fmla="*/ 398 h 398"/>
                <a:gd name="T4" fmla="*/ 0 w 810"/>
                <a:gd name="T5" fmla="*/ 303 h 398"/>
                <a:gd name="T6" fmla="*/ 810 w 810"/>
                <a:gd name="T7" fmla="*/ 334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0" h="398">
                  <a:moveTo>
                    <a:pt x="810" y="334"/>
                  </a:moveTo>
                  <a:cubicBezTo>
                    <a:pt x="648" y="218"/>
                    <a:pt x="481" y="214"/>
                    <a:pt x="45" y="398"/>
                  </a:cubicBezTo>
                  <a:lnTo>
                    <a:pt x="0" y="303"/>
                  </a:lnTo>
                  <a:cubicBezTo>
                    <a:pt x="190" y="104"/>
                    <a:pt x="728" y="0"/>
                    <a:pt x="810" y="334"/>
                  </a:cubicBezTo>
                  <a:close/>
                </a:path>
              </a:pathLst>
            </a:custGeom>
            <a:solidFill>
              <a:srgbClr val="E8A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7" name="Freeform 198"/>
            <p:cNvSpPr>
              <a:spLocks/>
            </p:cNvSpPr>
            <p:nvPr/>
          </p:nvSpPr>
          <p:spPr bwMode="auto">
            <a:xfrm>
              <a:off x="4299" y="1672"/>
              <a:ext cx="151" cy="173"/>
            </a:xfrm>
            <a:custGeom>
              <a:avLst/>
              <a:gdLst>
                <a:gd name="T0" fmla="*/ 0 w 2120"/>
                <a:gd name="T1" fmla="*/ 2421 h 2421"/>
                <a:gd name="T2" fmla="*/ 292 w 2120"/>
                <a:gd name="T3" fmla="*/ 0 h 2421"/>
                <a:gd name="T4" fmla="*/ 0 w 2120"/>
                <a:gd name="T5" fmla="*/ 2421 h 2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20" h="2421">
                  <a:moveTo>
                    <a:pt x="0" y="2421"/>
                  </a:moveTo>
                  <a:cubicBezTo>
                    <a:pt x="1626" y="148"/>
                    <a:pt x="931" y="480"/>
                    <a:pt x="292" y="0"/>
                  </a:cubicBezTo>
                  <a:cubicBezTo>
                    <a:pt x="2120" y="120"/>
                    <a:pt x="347" y="2203"/>
                    <a:pt x="0" y="2421"/>
                  </a:cubicBezTo>
                  <a:close/>
                </a:path>
              </a:pathLst>
            </a:custGeom>
            <a:solidFill>
              <a:srgbClr val="E8A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8" name="Freeform 199"/>
            <p:cNvSpPr>
              <a:spLocks/>
            </p:cNvSpPr>
            <p:nvPr/>
          </p:nvSpPr>
          <p:spPr bwMode="auto">
            <a:xfrm>
              <a:off x="4304" y="1733"/>
              <a:ext cx="58" cy="28"/>
            </a:xfrm>
            <a:custGeom>
              <a:avLst/>
              <a:gdLst>
                <a:gd name="T0" fmla="*/ 0 w 811"/>
                <a:gd name="T1" fmla="*/ 334 h 398"/>
                <a:gd name="T2" fmla="*/ 765 w 811"/>
                <a:gd name="T3" fmla="*/ 398 h 398"/>
                <a:gd name="T4" fmla="*/ 811 w 811"/>
                <a:gd name="T5" fmla="*/ 303 h 398"/>
                <a:gd name="T6" fmla="*/ 0 w 811"/>
                <a:gd name="T7" fmla="*/ 334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1" h="398">
                  <a:moveTo>
                    <a:pt x="0" y="334"/>
                  </a:moveTo>
                  <a:cubicBezTo>
                    <a:pt x="163" y="218"/>
                    <a:pt x="329" y="214"/>
                    <a:pt x="765" y="398"/>
                  </a:cubicBezTo>
                  <a:lnTo>
                    <a:pt x="811" y="303"/>
                  </a:lnTo>
                  <a:cubicBezTo>
                    <a:pt x="620" y="104"/>
                    <a:pt x="82" y="0"/>
                    <a:pt x="0" y="334"/>
                  </a:cubicBezTo>
                  <a:close/>
                </a:path>
              </a:pathLst>
            </a:custGeom>
            <a:solidFill>
              <a:srgbClr val="E8A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9" name="Freeform 200"/>
            <p:cNvSpPr>
              <a:spLocks/>
            </p:cNvSpPr>
            <p:nvPr/>
          </p:nvSpPr>
          <p:spPr bwMode="auto">
            <a:xfrm>
              <a:off x="3537" y="1407"/>
              <a:ext cx="817" cy="254"/>
            </a:xfrm>
            <a:custGeom>
              <a:avLst/>
              <a:gdLst>
                <a:gd name="T0" fmla="*/ 0 w 11421"/>
                <a:gd name="T1" fmla="*/ 370 h 3560"/>
                <a:gd name="T2" fmla="*/ 11316 w 11421"/>
                <a:gd name="T3" fmla="*/ 31 h 3560"/>
                <a:gd name="T4" fmla="*/ 10837 w 11421"/>
                <a:gd name="T5" fmla="*/ 917 h 3560"/>
                <a:gd name="T6" fmla="*/ 0 w 11421"/>
                <a:gd name="T7" fmla="*/ 370 h 3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421" h="3560">
                  <a:moveTo>
                    <a:pt x="0" y="370"/>
                  </a:moveTo>
                  <a:cubicBezTo>
                    <a:pt x="7610" y="3428"/>
                    <a:pt x="11218" y="0"/>
                    <a:pt x="11316" y="31"/>
                  </a:cubicBezTo>
                  <a:cubicBezTo>
                    <a:pt x="11421" y="64"/>
                    <a:pt x="11208" y="415"/>
                    <a:pt x="10837" y="917"/>
                  </a:cubicBezTo>
                  <a:cubicBezTo>
                    <a:pt x="8887" y="3560"/>
                    <a:pt x="1249" y="2542"/>
                    <a:pt x="0" y="370"/>
                  </a:cubicBezTo>
                  <a:close/>
                </a:path>
              </a:pathLst>
            </a:custGeom>
            <a:solidFill>
              <a:srgbClr val="7E4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80" name="o"/>
          <p:cNvGrpSpPr/>
          <p:nvPr/>
        </p:nvGrpSpPr>
        <p:grpSpPr>
          <a:xfrm>
            <a:off x="1882069" y="4118284"/>
            <a:ext cx="672602" cy="442922"/>
            <a:chOff x="6117925" y="1296247"/>
            <a:chExt cx="547500" cy="361165"/>
          </a:xfrm>
        </p:grpSpPr>
        <p:sp>
          <p:nvSpPr>
            <p:cNvPr id="81" name="Oval 159"/>
            <p:cNvSpPr/>
            <p:nvPr/>
          </p:nvSpPr>
          <p:spPr>
            <a:xfrm>
              <a:off x="6117925" y="1296247"/>
              <a:ext cx="547500" cy="361165"/>
            </a:xfrm>
            <a:custGeom>
              <a:avLst/>
              <a:gdLst>
                <a:gd name="connsiteX0" fmla="*/ 0 w 547500"/>
                <a:gd name="connsiteY0" fmla="*/ 187726 h 375452"/>
                <a:gd name="connsiteX1" fmla="*/ 273750 w 547500"/>
                <a:gd name="connsiteY1" fmla="*/ 0 h 375452"/>
                <a:gd name="connsiteX2" fmla="*/ 547500 w 547500"/>
                <a:gd name="connsiteY2" fmla="*/ 187726 h 375452"/>
                <a:gd name="connsiteX3" fmla="*/ 273750 w 547500"/>
                <a:gd name="connsiteY3" fmla="*/ 375452 h 375452"/>
                <a:gd name="connsiteX4" fmla="*/ 0 w 547500"/>
                <a:gd name="connsiteY4" fmla="*/ 187726 h 375452"/>
                <a:gd name="connsiteX0" fmla="*/ 0 w 547500"/>
                <a:gd name="connsiteY0" fmla="*/ 173439 h 361165"/>
                <a:gd name="connsiteX1" fmla="*/ 273750 w 547500"/>
                <a:gd name="connsiteY1" fmla="*/ 0 h 361165"/>
                <a:gd name="connsiteX2" fmla="*/ 547500 w 547500"/>
                <a:gd name="connsiteY2" fmla="*/ 173439 h 361165"/>
                <a:gd name="connsiteX3" fmla="*/ 273750 w 547500"/>
                <a:gd name="connsiteY3" fmla="*/ 361165 h 361165"/>
                <a:gd name="connsiteX4" fmla="*/ 0 w 547500"/>
                <a:gd name="connsiteY4" fmla="*/ 173439 h 361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7500" h="361165">
                  <a:moveTo>
                    <a:pt x="0" y="173439"/>
                  </a:moveTo>
                  <a:cubicBezTo>
                    <a:pt x="0" y="113245"/>
                    <a:pt x="122562" y="0"/>
                    <a:pt x="273750" y="0"/>
                  </a:cubicBezTo>
                  <a:cubicBezTo>
                    <a:pt x="424938" y="0"/>
                    <a:pt x="547500" y="69761"/>
                    <a:pt x="547500" y="173439"/>
                  </a:cubicBezTo>
                  <a:cubicBezTo>
                    <a:pt x="547500" y="277117"/>
                    <a:pt x="424938" y="361165"/>
                    <a:pt x="273750" y="361165"/>
                  </a:cubicBezTo>
                  <a:cubicBezTo>
                    <a:pt x="122562" y="361165"/>
                    <a:pt x="0" y="233633"/>
                    <a:pt x="0" y="173439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82" name="Group 81"/>
            <p:cNvGrpSpPr/>
            <p:nvPr/>
          </p:nvGrpSpPr>
          <p:grpSpPr>
            <a:xfrm>
              <a:off x="6314044" y="1360731"/>
              <a:ext cx="155261" cy="227444"/>
              <a:chOff x="6314044" y="1360731"/>
              <a:chExt cx="155261" cy="227444"/>
            </a:xfrm>
          </p:grpSpPr>
          <p:sp>
            <p:nvSpPr>
              <p:cNvPr id="83" name="Oval 143"/>
              <p:cNvSpPr>
                <a:spLocks noChangeArrowheads="1"/>
              </p:cNvSpPr>
              <p:nvPr/>
            </p:nvSpPr>
            <p:spPr bwMode="auto">
              <a:xfrm>
                <a:off x="6320853" y="1360731"/>
                <a:ext cx="133470" cy="159347"/>
              </a:xfrm>
              <a:prstGeom prst="ellipse">
                <a:avLst/>
              </a:prstGeom>
              <a:solidFill>
                <a:srgbClr val="3B37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84" name="Freeform 144"/>
              <p:cNvSpPr>
                <a:spLocks/>
              </p:cNvSpPr>
              <p:nvPr/>
            </p:nvSpPr>
            <p:spPr bwMode="auto">
              <a:xfrm>
                <a:off x="6314044" y="1536421"/>
                <a:ext cx="155261" cy="51754"/>
              </a:xfrm>
              <a:custGeom>
                <a:avLst/>
                <a:gdLst>
                  <a:gd name="T0" fmla="*/ 0 w 497"/>
                  <a:gd name="T1" fmla="*/ 0 h 166"/>
                  <a:gd name="T2" fmla="*/ 497 w 497"/>
                  <a:gd name="T3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97" h="166">
                    <a:moveTo>
                      <a:pt x="0" y="0"/>
                    </a:moveTo>
                    <a:cubicBezTo>
                      <a:pt x="149" y="166"/>
                      <a:pt x="348" y="79"/>
                      <a:pt x="497" y="0"/>
                    </a:cubicBezTo>
                  </a:path>
                </a:pathLst>
              </a:custGeom>
              <a:noFill/>
              <a:ln w="6350" cap="flat">
                <a:solidFill>
                  <a:srgbClr val="F08F4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</p:grpSp>
      <p:grpSp>
        <p:nvGrpSpPr>
          <p:cNvPr id="85" name="a h sa"/>
          <p:cNvGrpSpPr/>
          <p:nvPr/>
        </p:nvGrpSpPr>
        <p:grpSpPr>
          <a:xfrm>
            <a:off x="1882070" y="4120694"/>
            <a:ext cx="672600" cy="425112"/>
            <a:chOff x="8077185" y="1323247"/>
            <a:chExt cx="547500" cy="346644"/>
          </a:xfrm>
        </p:grpSpPr>
        <p:sp>
          <p:nvSpPr>
            <p:cNvPr id="86" name="Oval 162"/>
            <p:cNvSpPr/>
            <p:nvPr/>
          </p:nvSpPr>
          <p:spPr>
            <a:xfrm>
              <a:off x="8077185" y="1323247"/>
              <a:ext cx="547500" cy="342115"/>
            </a:xfrm>
            <a:custGeom>
              <a:avLst/>
              <a:gdLst>
                <a:gd name="connsiteX0" fmla="*/ 0 w 547500"/>
                <a:gd name="connsiteY0" fmla="*/ 187726 h 375452"/>
                <a:gd name="connsiteX1" fmla="*/ 273750 w 547500"/>
                <a:gd name="connsiteY1" fmla="*/ 0 h 375452"/>
                <a:gd name="connsiteX2" fmla="*/ 547500 w 547500"/>
                <a:gd name="connsiteY2" fmla="*/ 187726 h 375452"/>
                <a:gd name="connsiteX3" fmla="*/ 273750 w 547500"/>
                <a:gd name="connsiteY3" fmla="*/ 375452 h 375452"/>
                <a:gd name="connsiteX4" fmla="*/ 0 w 547500"/>
                <a:gd name="connsiteY4" fmla="*/ 187726 h 375452"/>
                <a:gd name="connsiteX0" fmla="*/ 0 w 547500"/>
                <a:gd name="connsiteY0" fmla="*/ 154389 h 342115"/>
                <a:gd name="connsiteX1" fmla="*/ 273750 w 547500"/>
                <a:gd name="connsiteY1" fmla="*/ 0 h 342115"/>
                <a:gd name="connsiteX2" fmla="*/ 547500 w 547500"/>
                <a:gd name="connsiteY2" fmla="*/ 154389 h 342115"/>
                <a:gd name="connsiteX3" fmla="*/ 273750 w 547500"/>
                <a:gd name="connsiteY3" fmla="*/ 342115 h 342115"/>
                <a:gd name="connsiteX4" fmla="*/ 0 w 547500"/>
                <a:gd name="connsiteY4" fmla="*/ 154389 h 342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7500" h="342115">
                  <a:moveTo>
                    <a:pt x="0" y="154389"/>
                  </a:moveTo>
                  <a:cubicBezTo>
                    <a:pt x="0" y="97370"/>
                    <a:pt x="122562" y="0"/>
                    <a:pt x="273750" y="0"/>
                  </a:cubicBezTo>
                  <a:cubicBezTo>
                    <a:pt x="424938" y="0"/>
                    <a:pt x="547500" y="50711"/>
                    <a:pt x="547500" y="154389"/>
                  </a:cubicBezTo>
                  <a:cubicBezTo>
                    <a:pt x="547500" y="258067"/>
                    <a:pt x="424938" y="342115"/>
                    <a:pt x="273750" y="342115"/>
                  </a:cubicBezTo>
                  <a:cubicBezTo>
                    <a:pt x="122562" y="342115"/>
                    <a:pt x="0" y="211408"/>
                    <a:pt x="0" y="154389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87" name="Group 86"/>
            <p:cNvGrpSpPr/>
            <p:nvPr/>
          </p:nvGrpSpPr>
          <p:grpSpPr>
            <a:xfrm>
              <a:off x="8156748" y="1379798"/>
              <a:ext cx="403134" cy="290093"/>
              <a:chOff x="8156748" y="1379798"/>
              <a:chExt cx="403134" cy="290093"/>
            </a:xfrm>
          </p:grpSpPr>
          <p:sp>
            <p:nvSpPr>
              <p:cNvPr id="88" name="Freeform 145"/>
              <p:cNvSpPr>
                <a:spLocks/>
              </p:cNvSpPr>
              <p:nvPr/>
            </p:nvSpPr>
            <p:spPr bwMode="auto">
              <a:xfrm>
                <a:off x="8170368" y="1392055"/>
                <a:ext cx="370448" cy="277836"/>
              </a:xfrm>
              <a:custGeom>
                <a:avLst/>
                <a:gdLst>
                  <a:gd name="T0" fmla="*/ 0 w 1185"/>
                  <a:gd name="T1" fmla="*/ 14 h 889"/>
                  <a:gd name="T2" fmla="*/ 1185 w 1185"/>
                  <a:gd name="T3" fmla="*/ 0 h 889"/>
                  <a:gd name="T4" fmla="*/ 0 w 1185"/>
                  <a:gd name="T5" fmla="*/ 14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85" h="889">
                    <a:moveTo>
                      <a:pt x="0" y="14"/>
                    </a:moveTo>
                    <a:cubicBezTo>
                      <a:pt x="482" y="207"/>
                      <a:pt x="877" y="203"/>
                      <a:pt x="1185" y="0"/>
                    </a:cubicBezTo>
                    <a:cubicBezTo>
                      <a:pt x="1145" y="793"/>
                      <a:pt x="150" y="889"/>
                      <a:pt x="0" y="14"/>
                    </a:cubicBezTo>
                    <a:close/>
                  </a:path>
                </a:pathLst>
              </a:custGeom>
              <a:solidFill>
                <a:srgbClr val="3B37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89" name="Freeform 146"/>
              <p:cNvSpPr>
                <a:spLocks/>
              </p:cNvSpPr>
              <p:nvPr/>
            </p:nvSpPr>
            <p:spPr bwMode="auto">
              <a:xfrm>
                <a:off x="8170368" y="1392055"/>
                <a:ext cx="378619" cy="130746"/>
              </a:xfrm>
              <a:custGeom>
                <a:avLst/>
                <a:gdLst>
                  <a:gd name="T0" fmla="*/ 1185 w 1213"/>
                  <a:gd name="T1" fmla="*/ 0 h 417"/>
                  <a:gd name="T2" fmla="*/ 0 w 1213"/>
                  <a:gd name="T3" fmla="*/ 14 h 417"/>
                  <a:gd name="T4" fmla="*/ 1185 w 1213"/>
                  <a:gd name="T5" fmla="*/ 0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13" h="417">
                    <a:moveTo>
                      <a:pt x="1185" y="0"/>
                    </a:moveTo>
                    <a:cubicBezTo>
                      <a:pt x="1213" y="324"/>
                      <a:pt x="40" y="417"/>
                      <a:pt x="0" y="14"/>
                    </a:cubicBezTo>
                    <a:cubicBezTo>
                      <a:pt x="479" y="136"/>
                      <a:pt x="845" y="137"/>
                      <a:pt x="118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90" name="Freeform 147"/>
              <p:cNvSpPr>
                <a:spLocks/>
              </p:cNvSpPr>
              <p:nvPr/>
            </p:nvSpPr>
            <p:spPr bwMode="auto">
              <a:xfrm>
                <a:off x="8156748" y="1386608"/>
                <a:ext cx="36772" cy="24515"/>
              </a:xfrm>
              <a:custGeom>
                <a:avLst/>
                <a:gdLst>
                  <a:gd name="T0" fmla="*/ 0 w 120"/>
                  <a:gd name="T1" fmla="*/ 79 h 79"/>
                  <a:gd name="T2" fmla="*/ 120 w 120"/>
                  <a:gd name="T3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20" h="79">
                    <a:moveTo>
                      <a:pt x="0" y="79"/>
                    </a:moveTo>
                    <a:cubicBezTo>
                      <a:pt x="48" y="29"/>
                      <a:pt x="51" y="8"/>
                      <a:pt x="120" y="0"/>
                    </a:cubicBezTo>
                  </a:path>
                </a:pathLst>
              </a:custGeom>
              <a:noFill/>
              <a:ln w="6350" cap="flat">
                <a:solidFill>
                  <a:srgbClr val="F08F4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91" name="Freeform 148"/>
              <p:cNvSpPr>
                <a:spLocks/>
              </p:cNvSpPr>
              <p:nvPr/>
            </p:nvSpPr>
            <p:spPr bwMode="auto">
              <a:xfrm>
                <a:off x="8521748" y="1379798"/>
                <a:ext cx="38134" cy="24515"/>
              </a:xfrm>
              <a:custGeom>
                <a:avLst/>
                <a:gdLst>
                  <a:gd name="T0" fmla="*/ 120 w 120"/>
                  <a:gd name="T1" fmla="*/ 79 h 79"/>
                  <a:gd name="T2" fmla="*/ 0 w 120"/>
                  <a:gd name="T3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20" h="79">
                    <a:moveTo>
                      <a:pt x="120" y="79"/>
                    </a:moveTo>
                    <a:cubicBezTo>
                      <a:pt x="72" y="30"/>
                      <a:pt x="69" y="9"/>
                      <a:pt x="0" y="0"/>
                    </a:cubicBezTo>
                  </a:path>
                </a:pathLst>
              </a:custGeom>
              <a:noFill/>
              <a:ln w="6350" cap="flat">
                <a:solidFill>
                  <a:srgbClr val="F08F4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92" name="Freeform 149"/>
              <p:cNvSpPr>
                <a:spLocks/>
              </p:cNvSpPr>
              <p:nvPr/>
            </p:nvSpPr>
            <p:spPr bwMode="auto">
              <a:xfrm>
                <a:off x="8273875" y="1525525"/>
                <a:ext cx="171604" cy="77631"/>
              </a:xfrm>
              <a:custGeom>
                <a:avLst/>
                <a:gdLst>
                  <a:gd name="T0" fmla="*/ 163 w 550"/>
                  <a:gd name="T1" fmla="*/ 0 h 249"/>
                  <a:gd name="T2" fmla="*/ 280 w 550"/>
                  <a:gd name="T3" fmla="*/ 38 h 249"/>
                  <a:gd name="T4" fmla="*/ 390 w 550"/>
                  <a:gd name="T5" fmla="*/ 5 h 249"/>
                  <a:gd name="T6" fmla="*/ 538 w 550"/>
                  <a:gd name="T7" fmla="*/ 102 h 249"/>
                  <a:gd name="T8" fmla="*/ 15 w 550"/>
                  <a:gd name="T9" fmla="*/ 98 h 249"/>
                  <a:gd name="T10" fmla="*/ 163 w 550"/>
                  <a:gd name="T11" fmla="*/ 0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0" h="249">
                    <a:moveTo>
                      <a:pt x="163" y="0"/>
                    </a:moveTo>
                    <a:cubicBezTo>
                      <a:pt x="211" y="0"/>
                      <a:pt x="253" y="15"/>
                      <a:pt x="280" y="38"/>
                    </a:cubicBezTo>
                    <a:cubicBezTo>
                      <a:pt x="307" y="17"/>
                      <a:pt x="346" y="5"/>
                      <a:pt x="390" y="5"/>
                    </a:cubicBezTo>
                    <a:cubicBezTo>
                      <a:pt x="472" y="5"/>
                      <a:pt x="534" y="49"/>
                      <a:pt x="538" y="102"/>
                    </a:cubicBezTo>
                    <a:cubicBezTo>
                      <a:pt x="550" y="249"/>
                      <a:pt x="0" y="244"/>
                      <a:pt x="15" y="98"/>
                    </a:cubicBezTo>
                    <a:cubicBezTo>
                      <a:pt x="21" y="44"/>
                      <a:pt x="81" y="0"/>
                      <a:pt x="163" y="0"/>
                    </a:cubicBezTo>
                    <a:close/>
                  </a:path>
                </a:pathLst>
              </a:custGeom>
              <a:solidFill>
                <a:srgbClr val="EB3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</p:grpSp>
      <p:grpSp>
        <p:nvGrpSpPr>
          <p:cNvPr id="93" name="m"/>
          <p:cNvGrpSpPr/>
          <p:nvPr/>
        </p:nvGrpSpPr>
        <p:grpSpPr>
          <a:xfrm>
            <a:off x="1882069" y="4123820"/>
            <a:ext cx="672602" cy="402036"/>
            <a:chOff x="5711743" y="2912618"/>
            <a:chExt cx="547500" cy="327827"/>
          </a:xfrm>
        </p:grpSpPr>
        <p:sp>
          <p:nvSpPr>
            <p:cNvPr id="94" name="Oval 176"/>
            <p:cNvSpPr/>
            <p:nvPr/>
          </p:nvSpPr>
          <p:spPr>
            <a:xfrm>
              <a:off x="5711743" y="2912618"/>
              <a:ext cx="547500" cy="327827"/>
            </a:xfrm>
            <a:custGeom>
              <a:avLst/>
              <a:gdLst>
                <a:gd name="connsiteX0" fmla="*/ 0 w 547500"/>
                <a:gd name="connsiteY0" fmla="*/ 187726 h 375452"/>
                <a:gd name="connsiteX1" fmla="*/ 273750 w 547500"/>
                <a:gd name="connsiteY1" fmla="*/ 0 h 375452"/>
                <a:gd name="connsiteX2" fmla="*/ 547500 w 547500"/>
                <a:gd name="connsiteY2" fmla="*/ 187726 h 375452"/>
                <a:gd name="connsiteX3" fmla="*/ 273750 w 547500"/>
                <a:gd name="connsiteY3" fmla="*/ 375452 h 375452"/>
                <a:gd name="connsiteX4" fmla="*/ 0 w 547500"/>
                <a:gd name="connsiteY4" fmla="*/ 187726 h 375452"/>
                <a:gd name="connsiteX0" fmla="*/ 0 w 547500"/>
                <a:gd name="connsiteY0" fmla="*/ 140101 h 327827"/>
                <a:gd name="connsiteX1" fmla="*/ 273750 w 547500"/>
                <a:gd name="connsiteY1" fmla="*/ 0 h 327827"/>
                <a:gd name="connsiteX2" fmla="*/ 547500 w 547500"/>
                <a:gd name="connsiteY2" fmla="*/ 140101 h 327827"/>
                <a:gd name="connsiteX3" fmla="*/ 273750 w 547500"/>
                <a:gd name="connsiteY3" fmla="*/ 327827 h 327827"/>
                <a:gd name="connsiteX4" fmla="*/ 0 w 547500"/>
                <a:gd name="connsiteY4" fmla="*/ 140101 h 327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7500" h="327827">
                  <a:moveTo>
                    <a:pt x="0" y="140101"/>
                  </a:moveTo>
                  <a:cubicBezTo>
                    <a:pt x="0" y="85463"/>
                    <a:pt x="122562" y="0"/>
                    <a:pt x="273750" y="0"/>
                  </a:cubicBezTo>
                  <a:cubicBezTo>
                    <a:pt x="424938" y="0"/>
                    <a:pt x="547500" y="36423"/>
                    <a:pt x="547500" y="140101"/>
                  </a:cubicBezTo>
                  <a:cubicBezTo>
                    <a:pt x="547500" y="243779"/>
                    <a:pt x="424938" y="327827"/>
                    <a:pt x="273750" y="327827"/>
                  </a:cubicBezTo>
                  <a:cubicBezTo>
                    <a:pt x="122562" y="327827"/>
                    <a:pt x="0" y="194739"/>
                    <a:pt x="0" y="140101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5" name="Freeform 156"/>
            <p:cNvSpPr>
              <a:spLocks/>
            </p:cNvSpPr>
            <p:nvPr/>
          </p:nvSpPr>
          <p:spPr bwMode="auto">
            <a:xfrm>
              <a:off x="5807227" y="3057585"/>
              <a:ext cx="365760" cy="41275"/>
            </a:xfrm>
            <a:custGeom>
              <a:avLst/>
              <a:gdLst>
                <a:gd name="T0" fmla="*/ 0 w 3149"/>
                <a:gd name="T1" fmla="*/ 17 h 254"/>
                <a:gd name="T2" fmla="*/ 3149 w 3149"/>
                <a:gd name="T3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149" h="254">
                  <a:moveTo>
                    <a:pt x="0" y="17"/>
                  </a:moveTo>
                  <a:cubicBezTo>
                    <a:pt x="984" y="194"/>
                    <a:pt x="2099" y="254"/>
                    <a:pt x="3149" y="0"/>
                  </a:cubicBezTo>
                </a:path>
              </a:pathLst>
            </a:custGeom>
            <a:noFill/>
            <a:ln w="7938" cap="flat">
              <a:solidFill>
                <a:srgbClr val="F08F4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6" name="Freeform 156"/>
            <p:cNvSpPr>
              <a:spLocks/>
            </p:cNvSpPr>
            <p:nvPr/>
          </p:nvSpPr>
          <p:spPr bwMode="auto">
            <a:xfrm flipH="1">
              <a:off x="5935124" y="3118487"/>
              <a:ext cx="115062" cy="45719"/>
            </a:xfrm>
            <a:custGeom>
              <a:avLst/>
              <a:gdLst>
                <a:gd name="T0" fmla="*/ 0 w 3149"/>
                <a:gd name="T1" fmla="*/ 17 h 254"/>
                <a:gd name="T2" fmla="*/ 3149 w 3149"/>
                <a:gd name="T3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149" h="254">
                  <a:moveTo>
                    <a:pt x="0" y="17"/>
                  </a:moveTo>
                  <a:cubicBezTo>
                    <a:pt x="984" y="194"/>
                    <a:pt x="2099" y="254"/>
                    <a:pt x="3149" y="0"/>
                  </a:cubicBezTo>
                </a:path>
              </a:pathLst>
            </a:custGeom>
            <a:noFill/>
            <a:ln w="7938" cap="flat">
              <a:solidFill>
                <a:srgbClr val="F08F4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97" name="s"/>
          <p:cNvGrpSpPr/>
          <p:nvPr/>
        </p:nvGrpSpPr>
        <p:grpSpPr>
          <a:xfrm>
            <a:off x="1913659" y="4124608"/>
            <a:ext cx="646946" cy="396197"/>
            <a:chOff x="5600060" y="3633709"/>
            <a:chExt cx="526618" cy="323065"/>
          </a:xfrm>
        </p:grpSpPr>
        <p:sp>
          <p:nvSpPr>
            <p:cNvPr id="98" name="Oval 184"/>
            <p:cNvSpPr/>
            <p:nvPr/>
          </p:nvSpPr>
          <p:spPr>
            <a:xfrm>
              <a:off x="5600060" y="3633709"/>
              <a:ext cx="526618" cy="323065"/>
            </a:xfrm>
            <a:custGeom>
              <a:avLst/>
              <a:gdLst>
                <a:gd name="connsiteX0" fmla="*/ 0 w 547500"/>
                <a:gd name="connsiteY0" fmla="*/ 187726 h 375452"/>
                <a:gd name="connsiteX1" fmla="*/ 273750 w 547500"/>
                <a:gd name="connsiteY1" fmla="*/ 0 h 375452"/>
                <a:gd name="connsiteX2" fmla="*/ 547500 w 547500"/>
                <a:gd name="connsiteY2" fmla="*/ 187726 h 375452"/>
                <a:gd name="connsiteX3" fmla="*/ 273750 w 547500"/>
                <a:gd name="connsiteY3" fmla="*/ 375452 h 375452"/>
                <a:gd name="connsiteX4" fmla="*/ 0 w 547500"/>
                <a:gd name="connsiteY4" fmla="*/ 187726 h 375452"/>
                <a:gd name="connsiteX0" fmla="*/ 37 w 547537"/>
                <a:gd name="connsiteY0" fmla="*/ 135339 h 323065"/>
                <a:gd name="connsiteX1" fmla="*/ 259500 w 547537"/>
                <a:gd name="connsiteY1" fmla="*/ 0 h 323065"/>
                <a:gd name="connsiteX2" fmla="*/ 547537 w 547537"/>
                <a:gd name="connsiteY2" fmla="*/ 135339 h 323065"/>
                <a:gd name="connsiteX3" fmla="*/ 273787 w 547537"/>
                <a:gd name="connsiteY3" fmla="*/ 323065 h 323065"/>
                <a:gd name="connsiteX4" fmla="*/ 37 w 547537"/>
                <a:gd name="connsiteY4" fmla="*/ 135339 h 323065"/>
                <a:gd name="connsiteX0" fmla="*/ 28 w 526618"/>
                <a:gd name="connsiteY0" fmla="*/ 135339 h 323065"/>
                <a:gd name="connsiteX1" fmla="*/ 238581 w 526618"/>
                <a:gd name="connsiteY1" fmla="*/ 0 h 323065"/>
                <a:gd name="connsiteX2" fmla="*/ 526618 w 526618"/>
                <a:gd name="connsiteY2" fmla="*/ 135339 h 323065"/>
                <a:gd name="connsiteX3" fmla="*/ 252868 w 526618"/>
                <a:gd name="connsiteY3" fmla="*/ 323065 h 323065"/>
                <a:gd name="connsiteX4" fmla="*/ 28 w 526618"/>
                <a:gd name="connsiteY4" fmla="*/ 135339 h 323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6618" h="323065">
                  <a:moveTo>
                    <a:pt x="28" y="135339"/>
                  </a:moveTo>
                  <a:cubicBezTo>
                    <a:pt x="-2353" y="81495"/>
                    <a:pt x="150816" y="0"/>
                    <a:pt x="238581" y="0"/>
                  </a:cubicBezTo>
                  <a:cubicBezTo>
                    <a:pt x="326346" y="0"/>
                    <a:pt x="526618" y="31661"/>
                    <a:pt x="526618" y="135339"/>
                  </a:cubicBezTo>
                  <a:cubicBezTo>
                    <a:pt x="526618" y="239017"/>
                    <a:pt x="340633" y="323065"/>
                    <a:pt x="252868" y="323065"/>
                  </a:cubicBezTo>
                  <a:cubicBezTo>
                    <a:pt x="165103" y="323065"/>
                    <a:pt x="2409" y="189183"/>
                    <a:pt x="28" y="135339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9" name="Freeform 81"/>
            <p:cNvSpPr>
              <a:spLocks/>
            </p:cNvSpPr>
            <p:nvPr/>
          </p:nvSpPr>
          <p:spPr bwMode="auto">
            <a:xfrm rot="630596">
              <a:off x="5677783" y="3708433"/>
              <a:ext cx="322780" cy="247873"/>
            </a:xfrm>
            <a:custGeom>
              <a:avLst/>
              <a:gdLst>
                <a:gd name="T0" fmla="*/ 0 w 1036"/>
                <a:gd name="T1" fmla="*/ 206 h 794"/>
                <a:gd name="T2" fmla="*/ 1006 w 1036"/>
                <a:gd name="T3" fmla="*/ 33 h 794"/>
                <a:gd name="T4" fmla="*/ 0 w 1036"/>
                <a:gd name="T5" fmla="*/ 206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6" h="794">
                  <a:moveTo>
                    <a:pt x="0" y="206"/>
                  </a:moveTo>
                  <a:cubicBezTo>
                    <a:pt x="430" y="192"/>
                    <a:pt x="974" y="0"/>
                    <a:pt x="1006" y="33"/>
                  </a:cubicBezTo>
                  <a:cubicBezTo>
                    <a:pt x="1036" y="65"/>
                    <a:pt x="576" y="794"/>
                    <a:pt x="0" y="2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100" name="ra"/>
          <p:cNvGrpSpPr/>
          <p:nvPr/>
        </p:nvGrpSpPr>
        <p:grpSpPr>
          <a:xfrm>
            <a:off x="1940027" y="4115910"/>
            <a:ext cx="625508" cy="460448"/>
            <a:chOff x="6739168" y="1257442"/>
            <a:chExt cx="509166" cy="375458"/>
          </a:xfrm>
        </p:grpSpPr>
        <p:sp>
          <p:nvSpPr>
            <p:cNvPr id="101" name="Oval 293"/>
            <p:cNvSpPr/>
            <p:nvPr/>
          </p:nvSpPr>
          <p:spPr>
            <a:xfrm>
              <a:off x="6739168" y="1257442"/>
              <a:ext cx="509166" cy="375458"/>
            </a:xfrm>
            <a:custGeom>
              <a:avLst/>
              <a:gdLst>
                <a:gd name="connsiteX0" fmla="*/ 0 w 997610"/>
                <a:gd name="connsiteY0" fmla="*/ 341467 h 682933"/>
                <a:gd name="connsiteX1" fmla="*/ 498805 w 997610"/>
                <a:gd name="connsiteY1" fmla="*/ 0 h 682933"/>
                <a:gd name="connsiteX2" fmla="*/ 997610 w 997610"/>
                <a:gd name="connsiteY2" fmla="*/ 341467 h 682933"/>
                <a:gd name="connsiteX3" fmla="*/ 498805 w 997610"/>
                <a:gd name="connsiteY3" fmla="*/ 682934 h 682933"/>
                <a:gd name="connsiteX4" fmla="*/ 0 w 997610"/>
                <a:gd name="connsiteY4" fmla="*/ 341467 h 682933"/>
                <a:gd name="connsiteX0" fmla="*/ 0 w 927760"/>
                <a:gd name="connsiteY0" fmla="*/ 335122 h 682944"/>
                <a:gd name="connsiteX1" fmla="*/ 428955 w 927760"/>
                <a:gd name="connsiteY1" fmla="*/ 5 h 682944"/>
                <a:gd name="connsiteX2" fmla="*/ 927760 w 927760"/>
                <a:gd name="connsiteY2" fmla="*/ 341472 h 682944"/>
                <a:gd name="connsiteX3" fmla="*/ 428955 w 927760"/>
                <a:gd name="connsiteY3" fmla="*/ 682939 h 682944"/>
                <a:gd name="connsiteX4" fmla="*/ 0 w 927760"/>
                <a:gd name="connsiteY4" fmla="*/ 335122 h 682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7760" h="682944">
                  <a:moveTo>
                    <a:pt x="0" y="335122"/>
                  </a:moveTo>
                  <a:cubicBezTo>
                    <a:pt x="0" y="146535"/>
                    <a:pt x="274328" y="-1053"/>
                    <a:pt x="428955" y="5"/>
                  </a:cubicBezTo>
                  <a:cubicBezTo>
                    <a:pt x="583582" y="1063"/>
                    <a:pt x="927760" y="152885"/>
                    <a:pt x="927760" y="341472"/>
                  </a:cubicBezTo>
                  <a:cubicBezTo>
                    <a:pt x="927760" y="530059"/>
                    <a:pt x="583582" y="683997"/>
                    <a:pt x="428955" y="682939"/>
                  </a:cubicBezTo>
                  <a:cubicBezTo>
                    <a:pt x="274328" y="681881"/>
                    <a:pt x="0" y="523709"/>
                    <a:pt x="0" y="335122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102" name="Group 101"/>
            <p:cNvGrpSpPr/>
            <p:nvPr/>
          </p:nvGrpSpPr>
          <p:grpSpPr>
            <a:xfrm>
              <a:off x="6787999" y="1356645"/>
              <a:ext cx="374533" cy="243787"/>
              <a:chOff x="6787999" y="1356645"/>
              <a:chExt cx="374533" cy="243787"/>
            </a:xfrm>
          </p:grpSpPr>
          <p:sp>
            <p:nvSpPr>
              <p:cNvPr id="103" name="Freeform 138"/>
              <p:cNvSpPr>
                <a:spLocks/>
              </p:cNvSpPr>
              <p:nvPr/>
            </p:nvSpPr>
            <p:spPr bwMode="auto">
              <a:xfrm>
                <a:off x="6802980" y="1367540"/>
                <a:ext cx="341847" cy="232892"/>
              </a:xfrm>
              <a:custGeom>
                <a:avLst/>
                <a:gdLst>
                  <a:gd name="T0" fmla="*/ 0 w 1096"/>
                  <a:gd name="T1" fmla="*/ 11 h 745"/>
                  <a:gd name="T2" fmla="*/ 1096 w 1096"/>
                  <a:gd name="T3" fmla="*/ 0 h 745"/>
                  <a:gd name="T4" fmla="*/ 0 w 1096"/>
                  <a:gd name="T5" fmla="*/ 11 h 7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96" h="745">
                    <a:moveTo>
                      <a:pt x="0" y="11"/>
                    </a:moveTo>
                    <a:cubicBezTo>
                      <a:pt x="445" y="173"/>
                      <a:pt x="810" y="169"/>
                      <a:pt x="1096" y="0"/>
                    </a:cubicBezTo>
                    <a:cubicBezTo>
                      <a:pt x="1059" y="664"/>
                      <a:pt x="138" y="745"/>
                      <a:pt x="0" y="11"/>
                    </a:cubicBezTo>
                    <a:close/>
                  </a:path>
                </a:pathLst>
              </a:custGeom>
              <a:solidFill>
                <a:srgbClr val="3B37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04" name="Freeform 139"/>
              <p:cNvSpPr>
                <a:spLocks/>
              </p:cNvSpPr>
              <p:nvPr/>
            </p:nvSpPr>
            <p:spPr bwMode="auto">
              <a:xfrm>
                <a:off x="6802980" y="1367540"/>
                <a:ext cx="359552" cy="140280"/>
              </a:xfrm>
              <a:custGeom>
                <a:avLst/>
                <a:gdLst>
                  <a:gd name="T0" fmla="*/ 1096 w 1152"/>
                  <a:gd name="T1" fmla="*/ 0 h 447"/>
                  <a:gd name="T2" fmla="*/ 0 w 1152"/>
                  <a:gd name="T3" fmla="*/ 11 h 447"/>
                  <a:gd name="T4" fmla="*/ 1096 w 1152"/>
                  <a:gd name="T5" fmla="*/ 0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52" h="447">
                    <a:moveTo>
                      <a:pt x="1096" y="0"/>
                    </a:moveTo>
                    <a:cubicBezTo>
                      <a:pt x="1152" y="296"/>
                      <a:pt x="36" y="447"/>
                      <a:pt x="0" y="11"/>
                    </a:cubicBezTo>
                    <a:cubicBezTo>
                      <a:pt x="398" y="169"/>
                      <a:pt x="855" y="144"/>
                      <a:pt x="109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05" name="Freeform 140"/>
              <p:cNvSpPr>
                <a:spLocks/>
              </p:cNvSpPr>
              <p:nvPr/>
            </p:nvSpPr>
            <p:spPr bwMode="auto">
              <a:xfrm>
                <a:off x="6841115" y="1445171"/>
                <a:ext cx="284645" cy="87164"/>
              </a:xfrm>
              <a:custGeom>
                <a:avLst/>
                <a:gdLst>
                  <a:gd name="T0" fmla="*/ 526 w 911"/>
                  <a:gd name="T1" fmla="*/ 274 h 280"/>
                  <a:gd name="T2" fmla="*/ 419 w 911"/>
                  <a:gd name="T3" fmla="*/ 280 h 280"/>
                  <a:gd name="T4" fmla="*/ 0 w 911"/>
                  <a:gd name="T5" fmla="*/ 50 h 280"/>
                  <a:gd name="T6" fmla="*/ 911 w 911"/>
                  <a:gd name="T7" fmla="*/ 0 h 280"/>
                  <a:gd name="T8" fmla="*/ 526 w 911"/>
                  <a:gd name="T9" fmla="*/ 274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1" h="280">
                    <a:moveTo>
                      <a:pt x="526" y="274"/>
                    </a:moveTo>
                    <a:cubicBezTo>
                      <a:pt x="490" y="278"/>
                      <a:pt x="454" y="280"/>
                      <a:pt x="419" y="280"/>
                    </a:cubicBezTo>
                    <a:cubicBezTo>
                      <a:pt x="243" y="272"/>
                      <a:pt x="105" y="238"/>
                      <a:pt x="0" y="50"/>
                    </a:cubicBezTo>
                    <a:cubicBezTo>
                      <a:pt x="353" y="208"/>
                      <a:pt x="671" y="144"/>
                      <a:pt x="911" y="0"/>
                    </a:cubicBezTo>
                    <a:cubicBezTo>
                      <a:pt x="829" y="156"/>
                      <a:pt x="683" y="249"/>
                      <a:pt x="526" y="27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06" name="Freeform 141"/>
              <p:cNvSpPr>
                <a:spLocks/>
              </p:cNvSpPr>
              <p:nvPr/>
            </p:nvSpPr>
            <p:spPr bwMode="auto">
              <a:xfrm>
                <a:off x="6787999" y="1359369"/>
                <a:ext cx="38134" cy="34048"/>
              </a:xfrm>
              <a:custGeom>
                <a:avLst/>
                <a:gdLst>
                  <a:gd name="T0" fmla="*/ 0 w 120"/>
                  <a:gd name="T1" fmla="*/ 112 h 112"/>
                  <a:gd name="T2" fmla="*/ 120 w 120"/>
                  <a:gd name="T3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20" h="112">
                    <a:moveTo>
                      <a:pt x="0" y="112"/>
                    </a:moveTo>
                    <a:cubicBezTo>
                      <a:pt x="49" y="42"/>
                      <a:pt x="51" y="13"/>
                      <a:pt x="120" y="0"/>
                    </a:cubicBezTo>
                  </a:path>
                </a:pathLst>
              </a:custGeom>
              <a:noFill/>
              <a:ln w="6350" cap="flat">
                <a:solidFill>
                  <a:srgbClr val="24211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07" name="Freeform 142"/>
              <p:cNvSpPr>
                <a:spLocks/>
              </p:cNvSpPr>
              <p:nvPr/>
            </p:nvSpPr>
            <p:spPr bwMode="auto">
              <a:xfrm>
                <a:off x="7123036" y="1356645"/>
                <a:ext cx="36772" cy="35410"/>
              </a:xfrm>
              <a:custGeom>
                <a:avLst/>
                <a:gdLst>
                  <a:gd name="T0" fmla="*/ 120 w 120"/>
                  <a:gd name="T1" fmla="*/ 111 h 111"/>
                  <a:gd name="T2" fmla="*/ 0 w 120"/>
                  <a:gd name="T3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20" h="111">
                    <a:moveTo>
                      <a:pt x="120" y="111"/>
                    </a:moveTo>
                    <a:cubicBezTo>
                      <a:pt x="72" y="41"/>
                      <a:pt x="69" y="12"/>
                      <a:pt x="0" y="0"/>
                    </a:cubicBezTo>
                  </a:path>
                </a:pathLst>
              </a:custGeom>
              <a:noFill/>
              <a:ln w="6350" cap="flat">
                <a:solidFill>
                  <a:srgbClr val="24211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</p:grpSp>
      <p:grpSp>
        <p:nvGrpSpPr>
          <p:cNvPr id="108" name="Group 107"/>
          <p:cNvGrpSpPr/>
          <p:nvPr/>
        </p:nvGrpSpPr>
        <p:grpSpPr>
          <a:xfrm>
            <a:off x="1805481" y="3636716"/>
            <a:ext cx="827573" cy="273843"/>
            <a:chOff x="7881939" y="2722563"/>
            <a:chExt cx="744538" cy="180975"/>
          </a:xfrm>
        </p:grpSpPr>
        <p:sp>
          <p:nvSpPr>
            <p:cNvPr id="109" name="Freeform 187"/>
            <p:cNvSpPr>
              <a:spLocks/>
            </p:cNvSpPr>
            <p:nvPr/>
          </p:nvSpPr>
          <p:spPr bwMode="auto">
            <a:xfrm flipV="1">
              <a:off x="7881939" y="2722563"/>
              <a:ext cx="309563" cy="180975"/>
            </a:xfrm>
            <a:custGeom>
              <a:avLst/>
              <a:gdLst>
                <a:gd name="T0" fmla="*/ 0 w 2667"/>
                <a:gd name="T1" fmla="*/ 1090 h 1090"/>
                <a:gd name="T2" fmla="*/ 2667 w 2667"/>
                <a:gd name="T3" fmla="*/ 1090 h 1090"/>
                <a:gd name="T4" fmla="*/ 1334 w 2667"/>
                <a:gd name="T5" fmla="*/ 0 h 1090"/>
                <a:gd name="T6" fmla="*/ 0 w 2667"/>
                <a:gd name="T7" fmla="*/ 1090 h 1090"/>
                <a:gd name="connsiteX0" fmla="*/ 0 w 10000"/>
                <a:gd name="connsiteY0" fmla="*/ 14615 h 14615"/>
                <a:gd name="connsiteX1" fmla="*/ 10000 w 10000"/>
                <a:gd name="connsiteY1" fmla="*/ 14615 h 14615"/>
                <a:gd name="connsiteX2" fmla="*/ 4923 w 10000"/>
                <a:gd name="connsiteY2" fmla="*/ 0 h 14615"/>
                <a:gd name="connsiteX3" fmla="*/ 0 w 10000"/>
                <a:gd name="connsiteY3" fmla="*/ 14615 h 14615"/>
                <a:gd name="connsiteX0" fmla="*/ 0 w 10000"/>
                <a:gd name="connsiteY0" fmla="*/ 14615 h 14615"/>
                <a:gd name="connsiteX1" fmla="*/ 10000 w 10000"/>
                <a:gd name="connsiteY1" fmla="*/ 14615 h 14615"/>
                <a:gd name="connsiteX2" fmla="*/ 4923 w 10000"/>
                <a:gd name="connsiteY2" fmla="*/ 0 h 14615"/>
                <a:gd name="connsiteX3" fmla="*/ 0 w 10000"/>
                <a:gd name="connsiteY3" fmla="*/ 14615 h 14615"/>
                <a:gd name="connsiteX0" fmla="*/ 0 w 10000"/>
                <a:gd name="connsiteY0" fmla="*/ 14615 h 14615"/>
                <a:gd name="connsiteX1" fmla="*/ 10000 w 10000"/>
                <a:gd name="connsiteY1" fmla="*/ 14615 h 14615"/>
                <a:gd name="connsiteX2" fmla="*/ 4923 w 10000"/>
                <a:gd name="connsiteY2" fmla="*/ 0 h 14615"/>
                <a:gd name="connsiteX3" fmla="*/ 0 w 10000"/>
                <a:gd name="connsiteY3" fmla="*/ 14615 h 14615"/>
                <a:gd name="connsiteX0" fmla="*/ 0 w 10009"/>
                <a:gd name="connsiteY0" fmla="*/ 14615 h 14615"/>
                <a:gd name="connsiteX1" fmla="*/ 10000 w 10009"/>
                <a:gd name="connsiteY1" fmla="*/ 14615 h 14615"/>
                <a:gd name="connsiteX2" fmla="*/ 4923 w 10009"/>
                <a:gd name="connsiteY2" fmla="*/ 0 h 14615"/>
                <a:gd name="connsiteX3" fmla="*/ 0 w 10009"/>
                <a:gd name="connsiteY3" fmla="*/ 14615 h 14615"/>
                <a:gd name="connsiteX0" fmla="*/ 88 w 10097"/>
                <a:gd name="connsiteY0" fmla="*/ 14615 h 14615"/>
                <a:gd name="connsiteX1" fmla="*/ 10088 w 10097"/>
                <a:gd name="connsiteY1" fmla="*/ 14615 h 14615"/>
                <a:gd name="connsiteX2" fmla="*/ 5011 w 10097"/>
                <a:gd name="connsiteY2" fmla="*/ 0 h 14615"/>
                <a:gd name="connsiteX3" fmla="*/ 88 w 10097"/>
                <a:gd name="connsiteY3" fmla="*/ 14615 h 14615"/>
                <a:gd name="connsiteX0" fmla="*/ 88 w 10192"/>
                <a:gd name="connsiteY0" fmla="*/ 14615 h 14615"/>
                <a:gd name="connsiteX1" fmla="*/ 10088 w 10192"/>
                <a:gd name="connsiteY1" fmla="*/ 14615 h 14615"/>
                <a:gd name="connsiteX2" fmla="*/ 5011 w 10192"/>
                <a:gd name="connsiteY2" fmla="*/ 0 h 14615"/>
                <a:gd name="connsiteX3" fmla="*/ 88 w 10192"/>
                <a:gd name="connsiteY3" fmla="*/ 14615 h 14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92" h="14615">
                  <a:moveTo>
                    <a:pt x="88" y="14615"/>
                  </a:moveTo>
                  <a:lnTo>
                    <a:pt x="10088" y="14615"/>
                  </a:lnTo>
                  <a:cubicBezTo>
                    <a:pt x="10718" y="6794"/>
                    <a:pt x="8425" y="0"/>
                    <a:pt x="5011" y="0"/>
                  </a:cubicBezTo>
                  <a:cubicBezTo>
                    <a:pt x="1597" y="0"/>
                    <a:pt x="-462" y="7948"/>
                    <a:pt x="88" y="14615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0" name="Freeform 187"/>
            <p:cNvSpPr>
              <a:spLocks/>
            </p:cNvSpPr>
            <p:nvPr/>
          </p:nvSpPr>
          <p:spPr bwMode="auto">
            <a:xfrm flipV="1">
              <a:off x="8316914" y="2722563"/>
              <a:ext cx="309563" cy="180975"/>
            </a:xfrm>
            <a:custGeom>
              <a:avLst/>
              <a:gdLst>
                <a:gd name="T0" fmla="*/ 0 w 2667"/>
                <a:gd name="T1" fmla="*/ 1090 h 1090"/>
                <a:gd name="T2" fmla="*/ 2667 w 2667"/>
                <a:gd name="T3" fmla="*/ 1090 h 1090"/>
                <a:gd name="T4" fmla="*/ 1334 w 2667"/>
                <a:gd name="T5" fmla="*/ 0 h 1090"/>
                <a:gd name="T6" fmla="*/ 0 w 2667"/>
                <a:gd name="T7" fmla="*/ 1090 h 1090"/>
                <a:gd name="connsiteX0" fmla="*/ 0 w 10000"/>
                <a:gd name="connsiteY0" fmla="*/ 14615 h 14615"/>
                <a:gd name="connsiteX1" fmla="*/ 10000 w 10000"/>
                <a:gd name="connsiteY1" fmla="*/ 14615 h 14615"/>
                <a:gd name="connsiteX2" fmla="*/ 4923 w 10000"/>
                <a:gd name="connsiteY2" fmla="*/ 0 h 14615"/>
                <a:gd name="connsiteX3" fmla="*/ 0 w 10000"/>
                <a:gd name="connsiteY3" fmla="*/ 14615 h 14615"/>
                <a:gd name="connsiteX0" fmla="*/ 0 w 10000"/>
                <a:gd name="connsiteY0" fmla="*/ 14615 h 14615"/>
                <a:gd name="connsiteX1" fmla="*/ 10000 w 10000"/>
                <a:gd name="connsiteY1" fmla="*/ 14615 h 14615"/>
                <a:gd name="connsiteX2" fmla="*/ 4923 w 10000"/>
                <a:gd name="connsiteY2" fmla="*/ 0 h 14615"/>
                <a:gd name="connsiteX3" fmla="*/ 0 w 10000"/>
                <a:gd name="connsiteY3" fmla="*/ 14615 h 14615"/>
                <a:gd name="connsiteX0" fmla="*/ 0 w 10000"/>
                <a:gd name="connsiteY0" fmla="*/ 14615 h 14615"/>
                <a:gd name="connsiteX1" fmla="*/ 10000 w 10000"/>
                <a:gd name="connsiteY1" fmla="*/ 14615 h 14615"/>
                <a:gd name="connsiteX2" fmla="*/ 4923 w 10000"/>
                <a:gd name="connsiteY2" fmla="*/ 0 h 14615"/>
                <a:gd name="connsiteX3" fmla="*/ 0 w 10000"/>
                <a:gd name="connsiteY3" fmla="*/ 14615 h 14615"/>
                <a:gd name="connsiteX0" fmla="*/ 0 w 10009"/>
                <a:gd name="connsiteY0" fmla="*/ 14615 h 14615"/>
                <a:gd name="connsiteX1" fmla="*/ 10000 w 10009"/>
                <a:gd name="connsiteY1" fmla="*/ 14615 h 14615"/>
                <a:gd name="connsiteX2" fmla="*/ 4923 w 10009"/>
                <a:gd name="connsiteY2" fmla="*/ 0 h 14615"/>
                <a:gd name="connsiteX3" fmla="*/ 0 w 10009"/>
                <a:gd name="connsiteY3" fmla="*/ 14615 h 14615"/>
                <a:gd name="connsiteX0" fmla="*/ 88 w 10097"/>
                <a:gd name="connsiteY0" fmla="*/ 14615 h 14615"/>
                <a:gd name="connsiteX1" fmla="*/ 10088 w 10097"/>
                <a:gd name="connsiteY1" fmla="*/ 14615 h 14615"/>
                <a:gd name="connsiteX2" fmla="*/ 5011 w 10097"/>
                <a:gd name="connsiteY2" fmla="*/ 0 h 14615"/>
                <a:gd name="connsiteX3" fmla="*/ 88 w 10097"/>
                <a:gd name="connsiteY3" fmla="*/ 14615 h 14615"/>
                <a:gd name="connsiteX0" fmla="*/ 88 w 10192"/>
                <a:gd name="connsiteY0" fmla="*/ 14615 h 14615"/>
                <a:gd name="connsiteX1" fmla="*/ 10088 w 10192"/>
                <a:gd name="connsiteY1" fmla="*/ 14615 h 14615"/>
                <a:gd name="connsiteX2" fmla="*/ 5011 w 10192"/>
                <a:gd name="connsiteY2" fmla="*/ 0 h 14615"/>
                <a:gd name="connsiteX3" fmla="*/ 88 w 10192"/>
                <a:gd name="connsiteY3" fmla="*/ 14615 h 14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92" h="14615">
                  <a:moveTo>
                    <a:pt x="88" y="14615"/>
                  </a:moveTo>
                  <a:lnTo>
                    <a:pt x="10088" y="14615"/>
                  </a:lnTo>
                  <a:cubicBezTo>
                    <a:pt x="10718" y="6794"/>
                    <a:pt x="8425" y="0"/>
                    <a:pt x="5011" y="0"/>
                  </a:cubicBezTo>
                  <a:cubicBezTo>
                    <a:pt x="1597" y="0"/>
                    <a:pt x="-462" y="7948"/>
                    <a:pt x="88" y="14615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5" name="Rectangle 4"/>
          <p:cNvSpPr/>
          <p:nvPr/>
        </p:nvSpPr>
        <p:spPr>
          <a:xfrm>
            <a:off x="3493595" y="3877078"/>
            <a:ext cx="566564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mengakses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detail data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penulis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cara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klik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salah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satu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nama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penulis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maka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akan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muncul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tampilan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detil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penulis</a:t>
            </a:r>
            <a:endParaRPr lang="en-US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Arrow Connector 2"/>
          <p:cNvCxnSpPr>
            <a:cxnSpLocks noChangeAspect="1"/>
          </p:cNvCxnSpPr>
          <p:nvPr/>
        </p:nvCxnSpPr>
        <p:spPr>
          <a:xfrm flipH="1" flipV="1">
            <a:off x="3297996" y="4019207"/>
            <a:ext cx="112295" cy="326847"/>
          </a:xfrm>
          <a:prstGeom prst="straightConnector1">
            <a:avLst/>
          </a:prstGeom>
          <a:ln w="76200">
            <a:solidFill>
              <a:srgbClr val="000000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2" name="Group 452"/>
          <p:cNvGrpSpPr/>
          <p:nvPr/>
        </p:nvGrpSpPr>
        <p:grpSpPr>
          <a:xfrm>
            <a:off x="3606414" y="3323907"/>
            <a:ext cx="686019" cy="630668"/>
            <a:chOff x="5776913" y="4478338"/>
            <a:chExt cx="307975" cy="284163"/>
          </a:xfrm>
          <a:solidFill>
            <a:schemeClr val="tx1"/>
          </a:solidFill>
        </p:grpSpPr>
        <p:sp>
          <p:nvSpPr>
            <p:cNvPr id="113" name="Freeform 377"/>
            <p:cNvSpPr>
              <a:spLocks noEditPoints="1"/>
            </p:cNvSpPr>
            <p:nvPr/>
          </p:nvSpPr>
          <p:spPr bwMode="auto">
            <a:xfrm>
              <a:off x="5900738" y="4559301"/>
              <a:ext cx="184150" cy="203200"/>
            </a:xfrm>
            <a:custGeom>
              <a:avLst/>
              <a:gdLst/>
              <a:ahLst/>
              <a:cxnLst>
                <a:cxn ang="0">
                  <a:pos x="85" y="81"/>
                </a:cxn>
                <a:cxn ang="0">
                  <a:pos x="72" y="64"/>
                </a:cxn>
                <a:cxn ang="0">
                  <a:pos x="65" y="62"/>
                </a:cxn>
                <a:cxn ang="0">
                  <a:pos x="57" y="52"/>
                </a:cxn>
                <a:cxn ang="0">
                  <a:pos x="58" y="14"/>
                </a:cxn>
                <a:cxn ang="0">
                  <a:pos x="16" y="10"/>
                </a:cxn>
                <a:cxn ang="0">
                  <a:pos x="10" y="52"/>
                </a:cxn>
                <a:cxn ang="0">
                  <a:pos x="47" y="59"/>
                </a:cxn>
                <a:cxn ang="0">
                  <a:pos x="56" y="70"/>
                </a:cxn>
                <a:cxn ang="0">
                  <a:pos x="57" y="76"/>
                </a:cxn>
                <a:cxn ang="0">
                  <a:pos x="70" y="93"/>
                </a:cxn>
                <a:cxn ang="0">
                  <a:pos x="78" y="94"/>
                </a:cxn>
                <a:cxn ang="0">
                  <a:pos x="84" y="89"/>
                </a:cxn>
                <a:cxn ang="0">
                  <a:pos x="85" y="81"/>
                </a:cxn>
                <a:cxn ang="0">
                  <a:pos x="47" y="49"/>
                </a:cxn>
                <a:cxn ang="0">
                  <a:pos x="17" y="47"/>
                </a:cxn>
                <a:cxn ang="0">
                  <a:pos x="21" y="17"/>
                </a:cxn>
                <a:cxn ang="0">
                  <a:pos x="51" y="20"/>
                </a:cxn>
                <a:cxn ang="0">
                  <a:pos x="47" y="49"/>
                </a:cxn>
              </a:cxnLst>
              <a:rect l="0" t="0" r="r" b="b"/>
              <a:pathLst>
                <a:path w="87" h="96">
                  <a:moveTo>
                    <a:pt x="85" y="81"/>
                  </a:moveTo>
                  <a:cubicBezTo>
                    <a:pt x="72" y="64"/>
                    <a:pt x="72" y="64"/>
                    <a:pt x="72" y="64"/>
                  </a:cubicBezTo>
                  <a:cubicBezTo>
                    <a:pt x="70" y="62"/>
                    <a:pt x="67" y="61"/>
                    <a:pt x="65" y="62"/>
                  </a:cubicBezTo>
                  <a:cubicBezTo>
                    <a:pt x="57" y="52"/>
                    <a:pt x="57" y="52"/>
                    <a:pt x="57" y="52"/>
                  </a:cubicBezTo>
                  <a:cubicBezTo>
                    <a:pt x="66" y="41"/>
                    <a:pt x="67" y="25"/>
                    <a:pt x="58" y="14"/>
                  </a:cubicBezTo>
                  <a:cubicBezTo>
                    <a:pt x="48" y="2"/>
                    <a:pt x="29" y="0"/>
                    <a:pt x="16" y="10"/>
                  </a:cubicBezTo>
                  <a:cubicBezTo>
                    <a:pt x="3" y="21"/>
                    <a:pt x="0" y="40"/>
                    <a:pt x="10" y="52"/>
                  </a:cubicBezTo>
                  <a:cubicBezTo>
                    <a:pt x="19" y="63"/>
                    <a:pt x="35" y="66"/>
                    <a:pt x="47" y="59"/>
                  </a:cubicBezTo>
                  <a:cubicBezTo>
                    <a:pt x="56" y="70"/>
                    <a:pt x="56" y="70"/>
                    <a:pt x="56" y="70"/>
                  </a:cubicBezTo>
                  <a:cubicBezTo>
                    <a:pt x="55" y="72"/>
                    <a:pt x="55" y="74"/>
                    <a:pt x="57" y="76"/>
                  </a:cubicBezTo>
                  <a:cubicBezTo>
                    <a:pt x="70" y="93"/>
                    <a:pt x="70" y="93"/>
                    <a:pt x="70" y="93"/>
                  </a:cubicBezTo>
                  <a:cubicBezTo>
                    <a:pt x="72" y="95"/>
                    <a:pt x="76" y="96"/>
                    <a:pt x="78" y="94"/>
                  </a:cubicBezTo>
                  <a:cubicBezTo>
                    <a:pt x="84" y="89"/>
                    <a:pt x="84" y="89"/>
                    <a:pt x="84" y="89"/>
                  </a:cubicBezTo>
                  <a:cubicBezTo>
                    <a:pt x="87" y="87"/>
                    <a:pt x="87" y="84"/>
                    <a:pt x="85" y="81"/>
                  </a:cubicBezTo>
                  <a:close/>
                  <a:moveTo>
                    <a:pt x="47" y="49"/>
                  </a:moveTo>
                  <a:cubicBezTo>
                    <a:pt x="37" y="57"/>
                    <a:pt x="24" y="56"/>
                    <a:pt x="17" y="47"/>
                  </a:cubicBezTo>
                  <a:cubicBezTo>
                    <a:pt x="10" y="38"/>
                    <a:pt x="12" y="25"/>
                    <a:pt x="21" y="17"/>
                  </a:cubicBezTo>
                  <a:cubicBezTo>
                    <a:pt x="31" y="10"/>
                    <a:pt x="44" y="11"/>
                    <a:pt x="51" y="20"/>
                  </a:cubicBezTo>
                  <a:cubicBezTo>
                    <a:pt x="58" y="28"/>
                    <a:pt x="56" y="42"/>
                    <a:pt x="47" y="4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91" name="Freeform 378"/>
            <p:cNvSpPr>
              <a:spLocks/>
            </p:cNvSpPr>
            <p:nvPr/>
          </p:nvSpPr>
          <p:spPr bwMode="auto">
            <a:xfrm>
              <a:off x="5776913" y="4478338"/>
              <a:ext cx="263525" cy="223838"/>
            </a:xfrm>
            <a:custGeom>
              <a:avLst/>
              <a:gdLst/>
              <a:ahLst/>
              <a:cxnLst>
                <a:cxn ang="0">
                  <a:pos x="63" y="95"/>
                </a:cxn>
                <a:cxn ang="0">
                  <a:pos x="55" y="67"/>
                </a:cxn>
                <a:cxn ang="0">
                  <a:pos x="70" y="43"/>
                </a:cxn>
                <a:cxn ang="0">
                  <a:pos x="93" y="35"/>
                </a:cxn>
                <a:cxn ang="0">
                  <a:pos x="122" y="48"/>
                </a:cxn>
                <a:cxn ang="0">
                  <a:pos x="124" y="52"/>
                </a:cxn>
                <a:cxn ang="0">
                  <a:pos x="124" y="21"/>
                </a:cxn>
                <a:cxn ang="0">
                  <a:pos x="85" y="21"/>
                </a:cxn>
                <a:cxn ang="0">
                  <a:pos x="85" y="14"/>
                </a:cxn>
                <a:cxn ang="0">
                  <a:pos x="71" y="0"/>
                </a:cxn>
                <a:cxn ang="0">
                  <a:pos x="14" y="0"/>
                </a:cxn>
                <a:cxn ang="0">
                  <a:pos x="0" y="14"/>
                </a:cxn>
                <a:cxn ang="0">
                  <a:pos x="0" y="21"/>
                </a:cxn>
                <a:cxn ang="0">
                  <a:pos x="0" y="22"/>
                </a:cxn>
                <a:cxn ang="0">
                  <a:pos x="0" y="105"/>
                </a:cxn>
                <a:cxn ang="0">
                  <a:pos x="76" y="105"/>
                </a:cxn>
                <a:cxn ang="0">
                  <a:pos x="63" y="95"/>
                </a:cxn>
              </a:cxnLst>
              <a:rect l="0" t="0" r="r" b="b"/>
              <a:pathLst>
                <a:path w="124" h="105">
                  <a:moveTo>
                    <a:pt x="63" y="95"/>
                  </a:moveTo>
                  <a:cubicBezTo>
                    <a:pt x="57" y="87"/>
                    <a:pt x="54" y="77"/>
                    <a:pt x="55" y="67"/>
                  </a:cubicBezTo>
                  <a:cubicBezTo>
                    <a:pt x="57" y="58"/>
                    <a:pt x="62" y="49"/>
                    <a:pt x="70" y="43"/>
                  </a:cubicBezTo>
                  <a:cubicBezTo>
                    <a:pt x="76" y="37"/>
                    <a:pt x="85" y="35"/>
                    <a:pt x="93" y="35"/>
                  </a:cubicBezTo>
                  <a:cubicBezTo>
                    <a:pt x="105" y="35"/>
                    <a:pt x="115" y="39"/>
                    <a:pt x="122" y="48"/>
                  </a:cubicBezTo>
                  <a:cubicBezTo>
                    <a:pt x="123" y="49"/>
                    <a:pt x="123" y="50"/>
                    <a:pt x="124" y="52"/>
                  </a:cubicBezTo>
                  <a:cubicBezTo>
                    <a:pt x="124" y="21"/>
                    <a:pt x="124" y="21"/>
                    <a:pt x="124" y="21"/>
                  </a:cubicBezTo>
                  <a:cubicBezTo>
                    <a:pt x="85" y="21"/>
                    <a:pt x="85" y="21"/>
                    <a:pt x="85" y="21"/>
                  </a:cubicBezTo>
                  <a:cubicBezTo>
                    <a:pt x="85" y="14"/>
                    <a:pt x="85" y="14"/>
                    <a:pt x="85" y="14"/>
                  </a:cubicBezTo>
                  <a:cubicBezTo>
                    <a:pt x="85" y="6"/>
                    <a:pt x="79" y="0"/>
                    <a:pt x="7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76" y="105"/>
                    <a:pt x="76" y="105"/>
                    <a:pt x="76" y="105"/>
                  </a:cubicBezTo>
                  <a:cubicBezTo>
                    <a:pt x="71" y="103"/>
                    <a:pt x="66" y="99"/>
                    <a:pt x="63" y="9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396675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6 L 0.02066 -0.32291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4" y="-16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83F524-6F28-479A-92FF-CD8850DB48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24" y="0"/>
            <a:ext cx="8697951" cy="6858000"/>
          </a:xfrm>
          <a:prstGeom prst="rect">
            <a:avLst/>
          </a:prstGeom>
        </p:spPr>
      </p:pic>
      <p:grpSp>
        <p:nvGrpSpPr>
          <p:cNvPr id="114" name="Group 113" descr="Left:  Group 3"/>
          <p:cNvGrpSpPr>
            <a:grpSpLocks noChangeAspect="1"/>
          </p:cNvGrpSpPr>
          <p:nvPr/>
        </p:nvGrpSpPr>
        <p:grpSpPr bwMode="auto">
          <a:xfrm>
            <a:off x="1185863" y="2336141"/>
            <a:ext cx="2058582" cy="4977704"/>
            <a:chOff x="3285" y="1006"/>
            <a:chExt cx="1165" cy="2817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grpSpPr>
        <p:sp>
          <p:nvSpPr>
            <p:cNvPr id="115" name="Freeform 162"/>
            <p:cNvSpPr>
              <a:spLocks/>
            </p:cNvSpPr>
            <p:nvPr/>
          </p:nvSpPr>
          <p:spPr bwMode="auto">
            <a:xfrm>
              <a:off x="3998" y="3702"/>
              <a:ext cx="64" cy="57"/>
            </a:xfrm>
            <a:custGeom>
              <a:avLst/>
              <a:gdLst>
                <a:gd name="T0" fmla="*/ 479 w 891"/>
                <a:gd name="T1" fmla="*/ 793 h 793"/>
                <a:gd name="T2" fmla="*/ 891 w 891"/>
                <a:gd name="T3" fmla="*/ 510 h 793"/>
                <a:gd name="T4" fmla="*/ 879 w 891"/>
                <a:gd name="T5" fmla="*/ 0 h 793"/>
                <a:gd name="T6" fmla="*/ 44 w 891"/>
                <a:gd name="T7" fmla="*/ 0 h 793"/>
                <a:gd name="T8" fmla="*/ 0 w 891"/>
                <a:gd name="T9" fmla="*/ 543 h 793"/>
                <a:gd name="T10" fmla="*/ 479 w 891"/>
                <a:gd name="T11" fmla="*/ 793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1" h="793">
                  <a:moveTo>
                    <a:pt x="479" y="793"/>
                  </a:moveTo>
                  <a:lnTo>
                    <a:pt x="891" y="510"/>
                  </a:lnTo>
                  <a:lnTo>
                    <a:pt x="879" y="0"/>
                  </a:lnTo>
                  <a:lnTo>
                    <a:pt x="44" y="0"/>
                  </a:lnTo>
                  <a:lnTo>
                    <a:pt x="0" y="543"/>
                  </a:lnTo>
                  <a:lnTo>
                    <a:pt x="479" y="793"/>
                  </a:ln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6" name="Freeform 163"/>
            <p:cNvSpPr>
              <a:spLocks/>
            </p:cNvSpPr>
            <p:nvPr/>
          </p:nvSpPr>
          <p:spPr bwMode="auto">
            <a:xfrm>
              <a:off x="3978" y="3718"/>
              <a:ext cx="389" cy="105"/>
            </a:xfrm>
            <a:custGeom>
              <a:avLst/>
              <a:gdLst>
                <a:gd name="T0" fmla="*/ 207 w 5437"/>
                <a:gd name="T1" fmla="*/ 145 h 1473"/>
                <a:gd name="T2" fmla="*/ 813 w 5437"/>
                <a:gd name="T3" fmla="*/ 305 h 1473"/>
                <a:gd name="T4" fmla="*/ 1265 w 5437"/>
                <a:gd name="T5" fmla="*/ 102 h 1473"/>
                <a:gd name="T6" fmla="*/ 218 w 5437"/>
                <a:gd name="T7" fmla="*/ 1035 h 1473"/>
                <a:gd name="T8" fmla="*/ 207 w 5437"/>
                <a:gd name="T9" fmla="*/ 145 h 1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37" h="1473">
                  <a:moveTo>
                    <a:pt x="207" y="145"/>
                  </a:moveTo>
                  <a:cubicBezTo>
                    <a:pt x="334" y="19"/>
                    <a:pt x="455" y="305"/>
                    <a:pt x="813" y="305"/>
                  </a:cubicBezTo>
                  <a:cubicBezTo>
                    <a:pt x="1135" y="305"/>
                    <a:pt x="980" y="0"/>
                    <a:pt x="1265" y="102"/>
                  </a:cubicBezTo>
                  <a:cubicBezTo>
                    <a:pt x="5437" y="1473"/>
                    <a:pt x="349" y="1158"/>
                    <a:pt x="218" y="1035"/>
                  </a:cubicBezTo>
                  <a:cubicBezTo>
                    <a:pt x="0" y="831"/>
                    <a:pt x="118" y="318"/>
                    <a:pt x="207" y="145"/>
                  </a:cubicBezTo>
                  <a:close/>
                </a:path>
              </a:pathLst>
            </a:cu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7" name="Freeform 164"/>
            <p:cNvSpPr>
              <a:spLocks/>
            </p:cNvSpPr>
            <p:nvPr/>
          </p:nvSpPr>
          <p:spPr bwMode="auto">
            <a:xfrm>
              <a:off x="3719" y="3702"/>
              <a:ext cx="64" cy="57"/>
            </a:xfrm>
            <a:custGeom>
              <a:avLst/>
              <a:gdLst>
                <a:gd name="T0" fmla="*/ 413 w 891"/>
                <a:gd name="T1" fmla="*/ 793 h 793"/>
                <a:gd name="T2" fmla="*/ 0 w 891"/>
                <a:gd name="T3" fmla="*/ 510 h 793"/>
                <a:gd name="T4" fmla="*/ 13 w 891"/>
                <a:gd name="T5" fmla="*/ 0 h 793"/>
                <a:gd name="T6" fmla="*/ 848 w 891"/>
                <a:gd name="T7" fmla="*/ 0 h 793"/>
                <a:gd name="T8" fmla="*/ 891 w 891"/>
                <a:gd name="T9" fmla="*/ 543 h 793"/>
                <a:gd name="T10" fmla="*/ 413 w 891"/>
                <a:gd name="T11" fmla="*/ 793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1" h="793">
                  <a:moveTo>
                    <a:pt x="413" y="793"/>
                  </a:moveTo>
                  <a:lnTo>
                    <a:pt x="0" y="510"/>
                  </a:lnTo>
                  <a:lnTo>
                    <a:pt x="13" y="0"/>
                  </a:lnTo>
                  <a:lnTo>
                    <a:pt x="848" y="0"/>
                  </a:lnTo>
                  <a:lnTo>
                    <a:pt x="891" y="543"/>
                  </a:lnTo>
                  <a:lnTo>
                    <a:pt x="413" y="793"/>
                  </a:ln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8" name="Freeform 178"/>
            <p:cNvSpPr>
              <a:spLocks/>
            </p:cNvSpPr>
            <p:nvPr/>
          </p:nvSpPr>
          <p:spPr bwMode="auto">
            <a:xfrm>
              <a:off x="3414" y="3718"/>
              <a:ext cx="389" cy="105"/>
            </a:xfrm>
            <a:custGeom>
              <a:avLst/>
              <a:gdLst>
                <a:gd name="T0" fmla="*/ 5231 w 5438"/>
                <a:gd name="T1" fmla="*/ 145 h 1473"/>
                <a:gd name="T2" fmla="*/ 4625 w 5438"/>
                <a:gd name="T3" fmla="*/ 305 h 1473"/>
                <a:gd name="T4" fmla="*/ 4172 w 5438"/>
                <a:gd name="T5" fmla="*/ 102 h 1473"/>
                <a:gd name="T6" fmla="*/ 5219 w 5438"/>
                <a:gd name="T7" fmla="*/ 1035 h 1473"/>
                <a:gd name="T8" fmla="*/ 5231 w 5438"/>
                <a:gd name="T9" fmla="*/ 145 h 1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38" h="1473">
                  <a:moveTo>
                    <a:pt x="5231" y="145"/>
                  </a:moveTo>
                  <a:cubicBezTo>
                    <a:pt x="5103" y="19"/>
                    <a:pt x="4982" y="305"/>
                    <a:pt x="4625" y="305"/>
                  </a:cubicBezTo>
                  <a:cubicBezTo>
                    <a:pt x="4303" y="305"/>
                    <a:pt x="4457" y="0"/>
                    <a:pt x="4172" y="102"/>
                  </a:cubicBezTo>
                  <a:cubicBezTo>
                    <a:pt x="0" y="1473"/>
                    <a:pt x="5089" y="1158"/>
                    <a:pt x="5219" y="1035"/>
                  </a:cubicBezTo>
                  <a:cubicBezTo>
                    <a:pt x="5438" y="831"/>
                    <a:pt x="5320" y="318"/>
                    <a:pt x="5231" y="145"/>
                  </a:cubicBezTo>
                  <a:close/>
                </a:path>
              </a:pathLst>
            </a:cu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9" name="Freeform 119"/>
            <p:cNvSpPr>
              <a:spLocks/>
            </p:cNvSpPr>
            <p:nvPr/>
          </p:nvSpPr>
          <p:spPr bwMode="auto">
            <a:xfrm>
              <a:off x="3748" y="2227"/>
              <a:ext cx="241" cy="138"/>
            </a:xfrm>
            <a:custGeom>
              <a:avLst/>
              <a:gdLst>
                <a:gd name="T0" fmla="*/ 0 w 3372"/>
                <a:gd name="T1" fmla="*/ 0 h 1942"/>
                <a:gd name="T2" fmla="*/ 3372 w 3372"/>
                <a:gd name="T3" fmla="*/ 0 h 1942"/>
                <a:gd name="T4" fmla="*/ 3372 w 3372"/>
                <a:gd name="T5" fmla="*/ 1942 h 1942"/>
                <a:gd name="T6" fmla="*/ 0 w 3372"/>
                <a:gd name="T7" fmla="*/ 1942 h 1942"/>
                <a:gd name="T8" fmla="*/ 0 w 3372"/>
                <a:gd name="T9" fmla="*/ 0 h 19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72" h="1942">
                  <a:moveTo>
                    <a:pt x="0" y="0"/>
                  </a:moveTo>
                  <a:cubicBezTo>
                    <a:pt x="1124" y="0"/>
                    <a:pt x="2248" y="0"/>
                    <a:pt x="3372" y="0"/>
                  </a:cubicBezTo>
                  <a:cubicBezTo>
                    <a:pt x="3148" y="664"/>
                    <a:pt x="3035" y="1320"/>
                    <a:pt x="3372" y="1942"/>
                  </a:cubicBezTo>
                  <a:cubicBezTo>
                    <a:pt x="2248" y="1942"/>
                    <a:pt x="1124" y="1942"/>
                    <a:pt x="0" y="1942"/>
                  </a:cubicBezTo>
                  <a:cubicBezTo>
                    <a:pt x="401" y="1383"/>
                    <a:pt x="363" y="727"/>
                    <a:pt x="0" y="0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0" name="Freeform 121"/>
            <p:cNvSpPr>
              <a:spLocks/>
            </p:cNvSpPr>
            <p:nvPr/>
          </p:nvSpPr>
          <p:spPr bwMode="auto">
            <a:xfrm>
              <a:off x="3998" y="3702"/>
              <a:ext cx="64" cy="57"/>
            </a:xfrm>
            <a:custGeom>
              <a:avLst/>
              <a:gdLst>
                <a:gd name="T0" fmla="*/ 479 w 891"/>
                <a:gd name="T1" fmla="*/ 793 h 793"/>
                <a:gd name="T2" fmla="*/ 891 w 891"/>
                <a:gd name="T3" fmla="*/ 510 h 793"/>
                <a:gd name="T4" fmla="*/ 879 w 891"/>
                <a:gd name="T5" fmla="*/ 0 h 793"/>
                <a:gd name="T6" fmla="*/ 44 w 891"/>
                <a:gd name="T7" fmla="*/ 0 h 793"/>
                <a:gd name="T8" fmla="*/ 0 w 891"/>
                <a:gd name="T9" fmla="*/ 543 h 793"/>
                <a:gd name="T10" fmla="*/ 479 w 891"/>
                <a:gd name="T11" fmla="*/ 793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1" h="793">
                  <a:moveTo>
                    <a:pt x="479" y="793"/>
                  </a:moveTo>
                  <a:lnTo>
                    <a:pt x="891" y="510"/>
                  </a:lnTo>
                  <a:lnTo>
                    <a:pt x="879" y="0"/>
                  </a:lnTo>
                  <a:lnTo>
                    <a:pt x="44" y="0"/>
                  </a:lnTo>
                  <a:lnTo>
                    <a:pt x="0" y="543"/>
                  </a:lnTo>
                  <a:lnTo>
                    <a:pt x="479" y="793"/>
                  </a:ln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1" name="Freeform 122"/>
            <p:cNvSpPr>
              <a:spLocks/>
            </p:cNvSpPr>
            <p:nvPr/>
          </p:nvSpPr>
          <p:spPr bwMode="auto">
            <a:xfrm>
              <a:off x="3978" y="3718"/>
              <a:ext cx="389" cy="105"/>
            </a:xfrm>
            <a:custGeom>
              <a:avLst/>
              <a:gdLst>
                <a:gd name="T0" fmla="*/ 207 w 5437"/>
                <a:gd name="T1" fmla="*/ 145 h 1473"/>
                <a:gd name="T2" fmla="*/ 813 w 5437"/>
                <a:gd name="T3" fmla="*/ 305 h 1473"/>
                <a:gd name="T4" fmla="*/ 1265 w 5437"/>
                <a:gd name="T5" fmla="*/ 102 h 1473"/>
                <a:gd name="T6" fmla="*/ 218 w 5437"/>
                <a:gd name="T7" fmla="*/ 1035 h 1473"/>
                <a:gd name="T8" fmla="*/ 207 w 5437"/>
                <a:gd name="T9" fmla="*/ 145 h 1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37" h="1473">
                  <a:moveTo>
                    <a:pt x="207" y="145"/>
                  </a:moveTo>
                  <a:cubicBezTo>
                    <a:pt x="334" y="19"/>
                    <a:pt x="455" y="305"/>
                    <a:pt x="813" y="305"/>
                  </a:cubicBezTo>
                  <a:cubicBezTo>
                    <a:pt x="1135" y="305"/>
                    <a:pt x="980" y="0"/>
                    <a:pt x="1265" y="102"/>
                  </a:cubicBezTo>
                  <a:cubicBezTo>
                    <a:pt x="5437" y="1473"/>
                    <a:pt x="349" y="1158"/>
                    <a:pt x="218" y="1035"/>
                  </a:cubicBezTo>
                  <a:cubicBezTo>
                    <a:pt x="0" y="831"/>
                    <a:pt x="118" y="318"/>
                    <a:pt x="207" y="145"/>
                  </a:cubicBezTo>
                  <a:close/>
                </a:path>
              </a:pathLst>
            </a:cu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2" name="Freeform 123"/>
            <p:cNvSpPr>
              <a:spLocks/>
            </p:cNvSpPr>
            <p:nvPr/>
          </p:nvSpPr>
          <p:spPr bwMode="auto">
            <a:xfrm>
              <a:off x="3719" y="3702"/>
              <a:ext cx="64" cy="57"/>
            </a:xfrm>
            <a:custGeom>
              <a:avLst/>
              <a:gdLst>
                <a:gd name="T0" fmla="*/ 413 w 891"/>
                <a:gd name="T1" fmla="*/ 793 h 793"/>
                <a:gd name="T2" fmla="*/ 0 w 891"/>
                <a:gd name="T3" fmla="*/ 510 h 793"/>
                <a:gd name="T4" fmla="*/ 13 w 891"/>
                <a:gd name="T5" fmla="*/ 0 h 793"/>
                <a:gd name="T6" fmla="*/ 848 w 891"/>
                <a:gd name="T7" fmla="*/ 0 h 793"/>
                <a:gd name="T8" fmla="*/ 891 w 891"/>
                <a:gd name="T9" fmla="*/ 543 h 793"/>
                <a:gd name="T10" fmla="*/ 413 w 891"/>
                <a:gd name="T11" fmla="*/ 793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1" h="793">
                  <a:moveTo>
                    <a:pt x="413" y="793"/>
                  </a:moveTo>
                  <a:lnTo>
                    <a:pt x="0" y="510"/>
                  </a:lnTo>
                  <a:lnTo>
                    <a:pt x="13" y="0"/>
                  </a:lnTo>
                  <a:lnTo>
                    <a:pt x="848" y="0"/>
                  </a:lnTo>
                  <a:lnTo>
                    <a:pt x="891" y="543"/>
                  </a:lnTo>
                  <a:lnTo>
                    <a:pt x="413" y="793"/>
                  </a:ln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3" name="Freeform 124"/>
            <p:cNvSpPr>
              <a:spLocks/>
            </p:cNvSpPr>
            <p:nvPr/>
          </p:nvSpPr>
          <p:spPr bwMode="auto">
            <a:xfrm>
              <a:off x="3654" y="2977"/>
              <a:ext cx="471" cy="749"/>
            </a:xfrm>
            <a:custGeom>
              <a:avLst/>
              <a:gdLst>
                <a:gd name="T0" fmla="*/ 3297 w 6593"/>
                <a:gd name="T1" fmla="*/ 29 h 10492"/>
                <a:gd name="T2" fmla="*/ 0 w 6593"/>
                <a:gd name="T3" fmla="*/ 0 h 10492"/>
                <a:gd name="T4" fmla="*/ 888 w 6593"/>
                <a:gd name="T5" fmla="*/ 10492 h 10492"/>
                <a:gd name="T6" fmla="*/ 1775 w 6593"/>
                <a:gd name="T7" fmla="*/ 10492 h 10492"/>
                <a:gd name="T8" fmla="*/ 2504 w 6593"/>
                <a:gd name="T9" fmla="*/ 1807 h 10492"/>
                <a:gd name="T10" fmla="*/ 4089 w 6593"/>
                <a:gd name="T11" fmla="*/ 1807 h 10492"/>
                <a:gd name="T12" fmla="*/ 4818 w 6593"/>
                <a:gd name="T13" fmla="*/ 10492 h 10492"/>
                <a:gd name="T14" fmla="*/ 5706 w 6593"/>
                <a:gd name="T15" fmla="*/ 10492 h 10492"/>
                <a:gd name="T16" fmla="*/ 6593 w 6593"/>
                <a:gd name="T17" fmla="*/ 0 h 10492"/>
                <a:gd name="T18" fmla="*/ 3297 w 6593"/>
                <a:gd name="T19" fmla="*/ 29 h 10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93" h="10492">
                  <a:moveTo>
                    <a:pt x="3297" y="29"/>
                  </a:moveTo>
                  <a:lnTo>
                    <a:pt x="0" y="0"/>
                  </a:lnTo>
                  <a:lnTo>
                    <a:pt x="888" y="10492"/>
                  </a:lnTo>
                  <a:lnTo>
                    <a:pt x="1775" y="10492"/>
                  </a:lnTo>
                  <a:lnTo>
                    <a:pt x="2504" y="1807"/>
                  </a:lnTo>
                  <a:cubicBezTo>
                    <a:pt x="3110" y="1989"/>
                    <a:pt x="3495" y="1973"/>
                    <a:pt x="4089" y="1807"/>
                  </a:cubicBezTo>
                  <a:lnTo>
                    <a:pt x="4818" y="10492"/>
                  </a:lnTo>
                  <a:lnTo>
                    <a:pt x="5706" y="10492"/>
                  </a:lnTo>
                  <a:lnTo>
                    <a:pt x="6593" y="0"/>
                  </a:lnTo>
                  <a:lnTo>
                    <a:pt x="3297" y="29"/>
                  </a:lnTo>
                  <a:close/>
                </a:path>
              </a:pathLst>
            </a:cu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4" name="Freeform 125"/>
            <p:cNvSpPr>
              <a:spLocks/>
            </p:cNvSpPr>
            <p:nvPr/>
          </p:nvSpPr>
          <p:spPr bwMode="auto">
            <a:xfrm>
              <a:off x="3652" y="2340"/>
              <a:ext cx="470" cy="669"/>
            </a:xfrm>
            <a:custGeom>
              <a:avLst/>
              <a:gdLst>
                <a:gd name="T0" fmla="*/ 6572 w 6572"/>
                <a:gd name="T1" fmla="*/ 9037 h 9373"/>
                <a:gd name="T2" fmla="*/ 6520 w 6572"/>
                <a:gd name="T3" fmla="*/ 2752 h 9373"/>
                <a:gd name="T4" fmla="*/ 6520 w 6572"/>
                <a:gd name="T5" fmla="*/ 539 h 9373"/>
                <a:gd name="T6" fmla="*/ 4506 w 6572"/>
                <a:gd name="T7" fmla="*/ 0 h 9373"/>
                <a:gd name="T8" fmla="*/ 3286 w 6572"/>
                <a:gd name="T9" fmla="*/ 841 h 9373"/>
                <a:gd name="T10" fmla="*/ 2066 w 6572"/>
                <a:gd name="T11" fmla="*/ 0 h 9373"/>
                <a:gd name="T12" fmla="*/ 52 w 6572"/>
                <a:gd name="T13" fmla="*/ 539 h 9373"/>
                <a:gd name="T14" fmla="*/ 52 w 6572"/>
                <a:gd name="T15" fmla="*/ 2752 h 9373"/>
                <a:gd name="T16" fmla="*/ 0 w 6572"/>
                <a:gd name="T17" fmla="*/ 9036 h 9373"/>
                <a:gd name="T18" fmla="*/ 6572 w 6572"/>
                <a:gd name="T19" fmla="*/ 9037 h 9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72" h="9373">
                  <a:moveTo>
                    <a:pt x="6572" y="9037"/>
                  </a:moveTo>
                  <a:cubicBezTo>
                    <a:pt x="6510" y="6840"/>
                    <a:pt x="6520" y="4932"/>
                    <a:pt x="6520" y="2752"/>
                  </a:cubicBezTo>
                  <a:lnTo>
                    <a:pt x="6520" y="539"/>
                  </a:lnTo>
                  <a:lnTo>
                    <a:pt x="4506" y="0"/>
                  </a:lnTo>
                  <a:cubicBezTo>
                    <a:pt x="4102" y="616"/>
                    <a:pt x="3841" y="801"/>
                    <a:pt x="3286" y="841"/>
                  </a:cubicBezTo>
                  <a:cubicBezTo>
                    <a:pt x="2731" y="801"/>
                    <a:pt x="2469" y="616"/>
                    <a:pt x="2066" y="0"/>
                  </a:cubicBezTo>
                  <a:lnTo>
                    <a:pt x="52" y="539"/>
                  </a:lnTo>
                  <a:lnTo>
                    <a:pt x="52" y="2752"/>
                  </a:lnTo>
                  <a:cubicBezTo>
                    <a:pt x="52" y="4931"/>
                    <a:pt x="62" y="6839"/>
                    <a:pt x="0" y="9036"/>
                  </a:cubicBezTo>
                  <a:cubicBezTo>
                    <a:pt x="1241" y="9372"/>
                    <a:pt x="5331" y="9373"/>
                    <a:pt x="6572" y="9037"/>
                  </a:cubicBezTo>
                  <a:close/>
                </a:path>
              </a:pathLst>
            </a:custGeom>
            <a:solidFill>
              <a:srgbClr val="3175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5" name="Freeform 126"/>
            <p:cNvSpPr>
              <a:spLocks/>
            </p:cNvSpPr>
            <p:nvPr/>
          </p:nvSpPr>
          <p:spPr bwMode="auto">
            <a:xfrm>
              <a:off x="3652" y="3001"/>
              <a:ext cx="72" cy="71"/>
            </a:xfrm>
            <a:custGeom>
              <a:avLst/>
              <a:gdLst>
                <a:gd name="T0" fmla="*/ 882 w 1005"/>
                <a:gd name="T1" fmla="*/ 150 h 999"/>
                <a:gd name="T2" fmla="*/ 468 w 1005"/>
                <a:gd name="T3" fmla="*/ 0 h 999"/>
                <a:gd name="T4" fmla="*/ 0 w 1005"/>
                <a:gd name="T5" fmla="*/ 711 h 999"/>
                <a:gd name="T6" fmla="*/ 180 w 1005"/>
                <a:gd name="T7" fmla="*/ 942 h 999"/>
                <a:gd name="T8" fmla="*/ 882 w 1005"/>
                <a:gd name="T9" fmla="*/ 150 h 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5" h="999">
                  <a:moveTo>
                    <a:pt x="882" y="150"/>
                  </a:moveTo>
                  <a:lnTo>
                    <a:pt x="468" y="0"/>
                  </a:lnTo>
                  <a:lnTo>
                    <a:pt x="0" y="711"/>
                  </a:lnTo>
                  <a:lnTo>
                    <a:pt x="180" y="942"/>
                  </a:lnTo>
                  <a:cubicBezTo>
                    <a:pt x="365" y="999"/>
                    <a:pt x="1005" y="188"/>
                    <a:pt x="882" y="150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6" name="Freeform 127"/>
            <p:cNvSpPr>
              <a:spLocks/>
            </p:cNvSpPr>
            <p:nvPr/>
          </p:nvSpPr>
          <p:spPr bwMode="auto">
            <a:xfrm>
              <a:off x="3438" y="2378"/>
              <a:ext cx="248" cy="674"/>
            </a:xfrm>
            <a:custGeom>
              <a:avLst/>
              <a:gdLst>
                <a:gd name="T0" fmla="*/ 3397 w 3470"/>
                <a:gd name="T1" fmla="*/ 1829 h 9435"/>
                <a:gd name="T2" fmla="*/ 3054 w 3470"/>
                <a:gd name="T3" fmla="*/ 0 h 9435"/>
                <a:gd name="T4" fmla="*/ 3002 w 3470"/>
                <a:gd name="T5" fmla="*/ 9435 h 9435"/>
                <a:gd name="T6" fmla="*/ 3470 w 3470"/>
                <a:gd name="T7" fmla="*/ 8724 h 9435"/>
                <a:gd name="T8" fmla="*/ 3397 w 3470"/>
                <a:gd name="T9" fmla="*/ 1829 h 9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70" h="9435">
                  <a:moveTo>
                    <a:pt x="3397" y="1829"/>
                  </a:moveTo>
                  <a:lnTo>
                    <a:pt x="3054" y="0"/>
                  </a:lnTo>
                  <a:cubicBezTo>
                    <a:pt x="50" y="2211"/>
                    <a:pt x="0" y="7125"/>
                    <a:pt x="3002" y="9435"/>
                  </a:cubicBezTo>
                  <a:lnTo>
                    <a:pt x="3470" y="8724"/>
                  </a:lnTo>
                  <a:cubicBezTo>
                    <a:pt x="1005" y="5492"/>
                    <a:pt x="2106" y="3026"/>
                    <a:pt x="3397" y="1829"/>
                  </a:cubicBezTo>
                  <a:close/>
                </a:path>
              </a:pathLst>
            </a:custGeom>
            <a:solidFill>
              <a:srgbClr val="3175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7" name="Freeform 128"/>
            <p:cNvSpPr>
              <a:spLocks/>
            </p:cNvSpPr>
            <p:nvPr/>
          </p:nvSpPr>
          <p:spPr bwMode="auto">
            <a:xfrm>
              <a:off x="4050" y="3001"/>
              <a:ext cx="72" cy="71"/>
            </a:xfrm>
            <a:custGeom>
              <a:avLst/>
              <a:gdLst>
                <a:gd name="T0" fmla="*/ 123 w 1005"/>
                <a:gd name="T1" fmla="*/ 150 h 999"/>
                <a:gd name="T2" fmla="*/ 537 w 1005"/>
                <a:gd name="T3" fmla="*/ 0 h 999"/>
                <a:gd name="T4" fmla="*/ 1005 w 1005"/>
                <a:gd name="T5" fmla="*/ 711 h 999"/>
                <a:gd name="T6" fmla="*/ 825 w 1005"/>
                <a:gd name="T7" fmla="*/ 942 h 999"/>
                <a:gd name="T8" fmla="*/ 123 w 1005"/>
                <a:gd name="T9" fmla="*/ 150 h 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5" h="999">
                  <a:moveTo>
                    <a:pt x="123" y="150"/>
                  </a:moveTo>
                  <a:lnTo>
                    <a:pt x="537" y="0"/>
                  </a:lnTo>
                  <a:lnTo>
                    <a:pt x="1005" y="711"/>
                  </a:lnTo>
                  <a:lnTo>
                    <a:pt x="825" y="942"/>
                  </a:lnTo>
                  <a:cubicBezTo>
                    <a:pt x="640" y="999"/>
                    <a:pt x="0" y="188"/>
                    <a:pt x="123" y="150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8" name="Freeform 129"/>
            <p:cNvSpPr>
              <a:spLocks/>
            </p:cNvSpPr>
            <p:nvPr/>
          </p:nvSpPr>
          <p:spPr bwMode="auto">
            <a:xfrm>
              <a:off x="4089" y="2378"/>
              <a:ext cx="248" cy="674"/>
            </a:xfrm>
            <a:custGeom>
              <a:avLst/>
              <a:gdLst>
                <a:gd name="T0" fmla="*/ 73 w 3470"/>
                <a:gd name="T1" fmla="*/ 1829 h 9435"/>
                <a:gd name="T2" fmla="*/ 416 w 3470"/>
                <a:gd name="T3" fmla="*/ 0 h 9435"/>
                <a:gd name="T4" fmla="*/ 468 w 3470"/>
                <a:gd name="T5" fmla="*/ 9435 h 9435"/>
                <a:gd name="T6" fmla="*/ 0 w 3470"/>
                <a:gd name="T7" fmla="*/ 8724 h 9435"/>
                <a:gd name="T8" fmla="*/ 73 w 3470"/>
                <a:gd name="T9" fmla="*/ 1829 h 9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70" h="9435">
                  <a:moveTo>
                    <a:pt x="73" y="1829"/>
                  </a:moveTo>
                  <a:lnTo>
                    <a:pt x="416" y="0"/>
                  </a:lnTo>
                  <a:cubicBezTo>
                    <a:pt x="3420" y="2211"/>
                    <a:pt x="3470" y="7125"/>
                    <a:pt x="468" y="9435"/>
                  </a:cubicBezTo>
                  <a:lnTo>
                    <a:pt x="0" y="8724"/>
                  </a:lnTo>
                  <a:cubicBezTo>
                    <a:pt x="2464" y="5492"/>
                    <a:pt x="1364" y="3026"/>
                    <a:pt x="73" y="1829"/>
                  </a:cubicBezTo>
                  <a:close/>
                </a:path>
              </a:pathLst>
            </a:custGeom>
            <a:solidFill>
              <a:srgbClr val="3175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9" name="Line 130"/>
            <p:cNvSpPr>
              <a:spLocks noChangeShapeType="1"/>
            </p:cNvSpPr>
            <p:nvPr/>
          </p:nvSpPr>
          <p:spPr bwMode="auto">
            <a:xfrm>
              <a:off x="3879" y="2365"/>
              <a:ext cx="0" cy="638"/>
            </a:xfrm>
            <a:prstGeom prst="line">
              <a:avLst/>
            </a:prstGeom>
            <a:noFill/>
            <a:ln w="11113" cap="flat">
              <a:solidFill>
                <a:srgbClr val="24282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0" name="Freeform 131"/>
            <p:cNvSpPr>
              <a:spLocks/>
            </p:cNvSpPr>
            <p:nvPr/>
          </p:nvSpPr>
          <p:spPr bwMode="auto">
            <a:xfrm>
              <a:off x="3717" y="2304"/>
              <a:ext cx="319" cy="118"/>
            </a:xfrm>
            <a:custGeom>
              <a:avLst/>
              <a:gdLst>
                <a:gd name="T0" fmla="*/ 4407 w 4460"/>
                <a:gd name="T1" fmla="*/ 692 h 1645"/>
                <a:gd name="T2" fmla="*/ 17 w 4460"/>
                <a:gd name="T3" fmla="*/ 709 h 1645"/>
                <a:gd name="T4" fmla="*/ 2141 w 4460"/>
                <a:gd name="T5" fmla="*/ 441 h 1645"/>
                <a:gd name="T6" fmla="*/ 4407 w 4460"/>
                <a:gd name="T7" fmla="*/ 692 h 1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60" h="1645">
                  <a:moveTo>
                    <a:pt x="4407" y="692"/>
                  </a:moveTo>
                  <a:cubicBezTo>
                    <a:pt x="4337" y="1615"/>
                    <a:pt x="42" y="1645"/>
                    <a:pt x="17" y="709"/>
                  </a:cubicBezTo>
                  <a:cubicBezTo>
                    <a:pt x="0" y="55"/>
                    <a:pt x="1041" y="397"/>
                    <a:pt x="2141" y="441"/>
                  </a:cubicBezTo>
                  <a:cubicBezTo>
                    <a:pt x="3262" y="485"/>
                    <a:pt x="4460" y="0"/>
                    <a:pt x="4407" y="692"/>
                  </a:cubicBezTo>
                  <a:close/>
                </a:path>
              </a:pathLst>
            </a:custGeom>
            <a:solidFill>
              <a:srgbClr val="EEE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1" name="Freeform 132"/>
            <p:cNvSpPr>
              <a:spLocks/>
            </p:cNvSpPr>
            <p:nvPr/>
          </p:nvSpPr>
          <p:spPr bwMode="auto">
            <a:xfrm>
              <a:off x="3745" y="2354"/>
              <a:ext cx="69" cy="453"/>
            </a:xfrm>
            <a:custGeom>
              <a:avLst/>
              <a:gdLst>
                <a:gd name="T0" fmla="*/ 963 w 963"/>
                <a:gd name="T1" fmla="*/ 78 h 6350"/>
                <a:gd name="T2" fmla="*/ 20 w 963"/>
                <a:gd name="T3" fmla="*/ 0 h 6350"/>
                <a:gd name="T4" fmla="*/ 0 w 963"/>
                <a:gd name="T5" fmla="*/ 6299 h 6350"/>
                <a:gd name="T6" fmla="*/ 141 w 963"/>
                <a:gd name="T7" fmla="*/ 6235 h 6350"/>
                <a:gd name="T8" fmla="*/ 283 w 963"/>
                <a:gd name="T9" fmla="*/ 6338 h 6350"/>
                <a:gd name="T10" fmla="*/ 437 w 963"/>
                <a:gd name="T11" fmla="*/ 6235 h 6350"/>
                <a:gd name="T12" fmla="*/ 643 w 963"/>
                <a:gd name="T13" fmla="*/ 6350 h 6350"/>
                <a:gd name="T14" fmla="*/ 784 w 963"/>
                <a:gd name="T15" fmla="*/ 6235 h 6350"/>
                <a:gd name="T16" fmla="*/ 951 w 963"/>
                <a:gd name="T17" fmla="*/ 6338 h 6350"/>
                <a:gd name="T18" fmla="*/ 963 w 963"/>
                <a:gd name="T19" fmla="*/ 78 h 6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3" h="6350">
                  <a:moveTo>
                    <a:pt x="963" y="78"/>
                  </a:moveTo>
                  <a:lnTo>
                    <a:pt x="20" y="0"/>
                  </a:lnTo>
                  <a:lnTo>
                    <a:pt x="0" y="6299"/>
                  </a:lnTo>
                  <a:lnTo>
                    <a:pt x="141" y="6235"/>
                  </a:lnTo>
                  <a:lnTo>
                    <a:pt x="283" y="6338"/>
                  </a:lnTo>
                  <a:lnTo>
                    <a:pt x="437" y="6235"/>
                  </a:lnTo>
                  <a:lnTo>
                    <a:pt x="643" y="6350"/>
                  </a:lnTo>
                  <a:lnTo>
                    <a:pt x="784" y="6235"/>
                  </a:lnTo>
                  <a:lnTo>
                    <a:pt x="951" y="6338"/>
                  </a:lnTo>
                  <a:lnTo>
                    <a:pt x="963" y="78"/>
                  </a:lnTo>
                  <a:close/>
                </a:path>
              </a:pathLst>
            </a:custGeom>
            <a:solidFill>
              <a:srgbClr val="EEE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2" name="Oval 133"/>
            <p:cNvSpPr>
              <a:spLocks noChangeArrowheads="1"/>
            </p:cNvSpPr>
            <p:nvPr/>
          </p:nvSpPr>
          <p:spPr bwMode="auto">
            <a:xfrm>
              <a:off x="3893" y="2451"/>
              <a:ext cx="23" cy="24"/>
            </a:xfrm>
            <a:prstGeom prst="ellipse">
              <a:avLst/>
            </a:pr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3" name="Oval 134"/>
            <p:cNvSpPr>
              <a:spLocks noChangeArrowheads="1"/>
            </p:cNvSpPr>
            <p:nvPr/>
          </p:nvSpPr>
          <p:spPr bwMode="auto">
            <a:xfrm>
              <a:off x="3893" y="2630"/>
              <a:ext cx="23" cy="23"/>
            </a:xfrm>
            <a:prstGeom prst="ellipse">
              <a:avLst/>
            </a:pr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4" name="Oval 135"/>
            <p:cNvSpPr>
              <a:spLocks noChangeArrowheads="1"/>
            </p:cNvSpPr>
            <p:nvPr/>
          </p:nvSpPr>
          <p:spPr bwMode="auto">
            <a:xfrm>
              <a:off x="3893" y="2810"/>
              <a:ext cx="23" cy="24"/>
            </a:xfrm>
            <a:prstGeom prst="ellipse">
              <a:avLst/>
            </a:pr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5" name="Freeform 136"/>
            <p:cNvSpPr>
              <a:spLocks/>
            </p:cNvSpPr>
            <p:nvPr/>
          </p:nvSpPr>
          <p:spPr bwMode="auto">
            <a:xfrm>
              <a:off x="3959" y="2523"/>
              <a:ext cx="112" cy="124"/>
            </a:xfrm>
            <a:custGeom>
              <a:avLst/>
              <a:gdLst>
                <a:gd name="T0" fmla="*/ 0 w 1560"/>
                <a:gd name="T1" fmla="*/ 0 h 1737"/>
                <a:gd name="T2" fmla="*/ 718 w 1560"/>
                <a:gd name="T3" fmla="*/ 0 h 1737"/>
                <a:gd name="T4" fmla="*/ 842 w 1560"/>
                <a:gd name="T5" fmla="*/ 0 h 1737"/>
                <a:gd name="T6" fmla="*/ 1560 w 1560"/>
                <a:gd name="T7" fmla="*/ 0 h 1737"/>
                <a:gd name="T8" fmla="*/ 810 w 1560"/>
                <a:gd name="T9" fmla="*/ 1731 h 1737"/>
                <a:gd name="T10" fmla="*/ 0 w 1560"/>
                <a:gd name="T11" fmla="*/ 0 h 1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60" h="1737">
                  <a:moveTo>
                    <a:pt x="0" y="0"/>
                  </a:moveTo>
                  <a:lnTo>
                    <a:pt x="718" y="0"/>
                  </a:lnTo>
                  <a:lnTo>
                    <a:pt x="842" y="0"/>
                  </a:lnTo>
                  <a:lnTo>
                    <a:pt x="1560" y="0"/>
                  </a:lnTo>
                  <a:cubicBezTo>
                    <a:pt x="1560" y="1185"/>
                    <a:pt x="1550" y="1725"/>
                    <a:pt x="810" y="1731"/>
                  </a:cubicBezTo>
                  <a:cubicBezTo>
                    <a:pt x="61" y="1737"/>
                    <a:pt x="0" y="1124"/>
                    <a:pt x="0" y="0"/>
                  </a:cubicBezTo>
                  <a:close/>
                </a:path>
              </a:pathLst>
            </a:custGeom>
            <a:solidFill>
              <a:srgbClr val="90A2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6" name="Freeform 137"/>
            <p:cNvSpPr>
              <a:spLocks/>
            </p:cNvSpPr>
            <p:nvPr/>
          </p:nvSpPr>
          <p:spPr bwMode="auto">
            <a:xfrm>
              <a:off x="3414" y="3718"/>
              <a:ext cx="389" cy="105"/>
            </a:xfrm>
            <a:custGeom>
              <a:avLst/>
              <a:gdLst>
                <a:gd name="T0" fmla="*/ 5231 w 5438"/>
                <a:gd name="T1" fmla="*/ 145 h 1473"/>
                <a:gd name="T2" fmla="*/ 4625 w 5438"/>
                <a:gd name="T3" fmla="*/ 305 h 1473"/>
                <a:gd name="T4" fmla="*/ 4172 w 5438"/>
                <a:gd name="T5" fmla="*/ 102 h 1473"/>
                <a:gd name="T6" fmla="*/ 5219 w 5438"/>
                <a:gd name="T7" fmla="*/ 1035 h 1473"/>
                <a:gd name="T8" fmla="*/ 5231 w 5438"/>
                <a:gd name="T9" fmla="*/ 145 h 1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38" h="1473">
                  <a:moveTo>
                    <a:pt x="5231" y="145"/>
                  </a:moveTo>
                  <a:cubicBezTo>
                    <a:pt x="5103" y="19"/>
                    <a:pt x="4982" y="305"/>
                    <a:pt x="4625" y="305"/>
                  </a:cubicBezTo>
                  <a:cubicBezTo>
                    <a:pt x="4303" y="305"/>
                    <a:pt x="4457" y="0"/>
                    <a:pt x="4172" y="102"/>
                  </a:cubicBezTo>
                  <a:cubicBezTo>
                    <a:pt x="0" y="1473"/>
                    <a:pt x="5089" y="1158"/>
                    <a:pt x="5219" y="1035"/>
                  </a:cubicBezTo>
                  <a:cubicBezTo>
                    <a:pt x="5438" y="831"/>
                    <a:pt x="5320" y="318"/>
                    <a:pt x="5231" y="145"/>
                  </a:cubicBezTo>
                  <a:close/>
                </a:path>
              </a:pathLst>
            </a:cu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7" name="Freeform 138"/>
            <p:cNvSpPr>
              <a:spLocks/>
            </p:cNvSpPr>
            <p:nvPr/>
          </p:nvSpPr>
          <p:spPr bwMode="auto">
            <a:xfrm>
              <a:off x="3766" y="2268"/>
              <a:ext cx="210" cy="58"/>
            </a:xfrm>
            <a:custGeom>
              <a:avLst/>
              <a:gdLst>
                <a:gd name="T0" fmla="*/ 2908 w 2940"/>
                <a:gd name="T1" fmla="*/ 523 h 811"/>
                <a:gd name="T2" fmla="*/ 33 w 2940"/>
                <a:gd name="T3" fmla="*/ 568 h 811"/>
                <a:gd name="T4" fmla="*/ 0 w 2940"/>
                <a:gd name="T5" fmla="*/ 134 h 811"/>
                <a:gd name="T6" fmla="*/ 1458 w 2940"/>
                <a:gd name="T7" fmla="*/ 19 h 811"/>
                <a:gd name="T8" fmla="*/ 2940 w 2940"/>
                <a:gd name="T9" fmla="*/ 118 h 811"/>
                <a:gd name="T10" fmla="*/ 2908 w 2940"/>
                <a:gd name="T11" fmla="*/ 523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40" h="811">
                  <a:moveTo>
                    <a:pt x="2908" y="523"/>
                  </a:moveTo>
                  <a:cubicBezTo>
                    <a:pt x="2004" y="769"/>
                    <a:pt x="1053" y="811"/>
                    <a:pt x="33" y="568"/>
                  </a:cubicBezTo>
                  <a:cubicBezTo>
                    <a:pt x="40" y="435"/>
                    <a:pt x="31" y="258"/>
                    <a:pt x="0" y="134"/>
                  </a:cubicBezTo>
                  <a:cubicBezTo>
                    <a:pt x="393" y="123"/>
                    <a:pt x="918" y="38"/>
                    <a:pt x="1458" y="19"/>
                  </a:cubicBezTo>
                  <a:cubicBezTo>
                    <a:pt x="1980" y="0"/>
                    <a:pt x="2518" y="85"/>
                    <a:pt x="2940" y="118"/>
                  </a:cubicBezTo>
                  <a:cubicBezTo>
                    <a:pt x="2921" y="230"/>
                    <a:pt x="2910" y="399"/>
                    <a:pt x="2908" y="523"/>
                  </a:cubicBezTo>
                  <a:close/>
                </a:path>
              </a:pathLst>
            </a:custGeom>
            <a:solidFill>
              <a:srgbClr val="E8A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8" name="Freeform 139"/>
            <p:cNvSpPr>
              <a:spLocks/>
            </p:cNvSpPr>
            <p:nvPr/>
          </p:nvSpPr>
          <p:spPr bwMode="auto">
            <a:xfrm>
              <a:off x="4250" y="1565"/>
              <a:ext cx="159" cy="383"/>
            </a:xfrm>
            <a:custGeom>
              <a:avLst/>
              <a:gdLst>
                <a:gd name="T0" fmla="*/ 0 w 2216"/>
                <a:gd name="T1" fmla="*/ 4784 h 5367"/>
                <a:gd name="T2" fmla="*/ 194 w 2216"/>
                <a:gd name="T3" fmla="*/ 1660 h 5367"/>
                <a:gd name="T4" fmla="*/ 2186 w 2216"/>
                <a:gd name="T5" fmla="*/ 1931 h 5367"/>
                <a:gd name="T6" fmla="*/ 0 w 2216"/>
                <a:gd name="T7" fmla="*/ 4784 h 5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16" h="5367">
                  <a:moveTo>
                    <a:pt x="0" y="4784"/>
                  </a:moveTo>
                  <a:lnTo>
                    <a:pt x="194" y="1660"/>
                  </a:lnTo>
                  <a:cubicBezTo>
                    <a:pt x="61" y="886"/>
                    <a:pt x="2216" y="0"/>
                    <a:pt x="2186" y="1931"/>
                  </a:cubicBezTo>
                  <a:cubicBezTo>
                    <a:pt x="2176" y="2596"/>
                    <a:pt x="578" y="5367"/>
                    <a:pt x="0" y="4784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9" name="Freeform 140"/>
            <p:cNvSpPr>
              <a:spLocks/>
            </p:cNvSpPr>
            <p:nvPr/>
          </p:nvSpPr>
          <p:spPr bwMode="auto">
            <a:xfrm>
              <a:off x="3328" y="1565"/>
              <a:ext cx="158" cy="383"/>
            </a:xfrm>
            <a:custGeom>
              <a:avLst/>
              <a:gdLst>
                <a:gd name="T0" fmla="*/ 2216 w 2216"/>
                <a:gd name="T1" fmla="*/ 4784 h 5367"/>
                <a:gd name="T2" fmla="*/ 2022 w 2216"/>
                <a:gd name="T3" fmla="*/ 1660 h 5367"/>
                <a:gd name="T4" fmla="*/ 30 w 2216"/>
                <a:gd name="T5" fmla="*/ 1931 h 5367"/>
                <a:gd name="T6" fmla="*/ 2216 w 2216"/>
                <a:gd name="T7" fmla="*/ 4784 h 5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16" h="5367">
                  <a:moveTo>
                    <a:pt x="2216" y="4784"/>
                  </a:moveTo>
                  <a:lnTo>
                    <a:pt x="2022" y="1660"/>
                  </a:lnTo>
                  <a:cubicBezTo>
                    <a:pt x="2156" y="886"/>
                    <a:pt x="0" y="0"/>
                    <a:pt x="30" y="1931"/>
                  </a:cubicBezTo>
                  <a:cubicBezTo>
                    <a:pt x="41" y="2596"/>
                    <a:pt x="1638" y="5367"/>
                    <a:pt x="2216" y="4784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0" name="Freeform 141"/>
            <p:cNvSpPr>
              <a:spLocks/>
            </p:cNvSpPr>
            <p:nvPr/>
          </p:nvSpPr>
          <p:spPr bwMode="auto">
            <a:xfrm>
              <a:off x="3433" y="1458"/>
              <a:ext cx="867" cy="845"/>
            </a:xfrm>
            <a:custGeom>
              <a:avLst/>
              <a:gdLst>
                <a:gd name="T0" fmla="*/ 936 w 12135"/>
                <a:gd name="T1" fmla="*/ 0 h 11837"/>
                <a:gd name="T2" fmla="*/ 11092 w 12135"/>
                <a:gd name="T3" fmla="*/ 0 h 11837"/>
                <a:gd name="T4" fmla="*/ 8588 w 12135"/>
                <a:gd name="T5" fmla="*/ 11521 h 11837"/>
                <a:gd name="T6" fmla="*/ 3552 w 12135"/>
                <a:gd name="T7" fmla="*/ 11452 h 11837"/>
                <a:gd name="T8" fmla="*/ 936 w 12135"/>
                <a:gd name="T9" fmla="*/ 0 h 118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35" h="11837">
                  <a:moveTo>
                    <a:pt x="936" y="0"/>
                  </a:moveTo>
                  <a:lnTo>
                    <a:pt x="11092" y="0"/>
                  </a:lnTo>
                  <a:cubicBezTo>
                    <a:pt x="12135" y="6439"/>
                    <a:pt x="11648" y="11295"/>
                    <a:pt x="8588" y="11521"/>
                  </a:cubicBezTo>
                  <a:cubicBezTo>
                    <a:pt x="4292" y="11837"/>
                    <a:pt x="7554" y="11825"/>
                    <a:pt x="3552" y="11452"/>
                  </a:cubicBezTo>
                  <a:cubicBezTo>
                    <a:pt x="426" y="11161"/>
                    <a:pt x="0" y="6329"/>
                    <a:pt x="936" y="0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1" name="Freeform 142"/>
            <p:cNvSpPr>
              <a:spLocks/>
            </p:cNvSpPr>
            <p:nvPr/>
          </p:nvSpPr>
          <p:spPr bwMode="auto">
            <a:xfrm>
              <a:off x="3348" y="1006"/>
              <a:ext cx="1029" cy="879"/>
            </a:xfrm>
            <a:custGeom>
              <a:avLst/>
              <a:gdLst>
                <a:gd name="T0" fmla="*/ 1779 w 14393"/>
                <a:gd name="T1" fmla="*/ 12315 h 12315"/>
                <a:gd name="T2" fmla="*/ 2547 w 14393"/>
                <a:gd name="T3" fmla="*/ 6998 h 12315"/>
                <a:gd name="T4" fmla="*/ 10256 w 14393"/>
                <a:gd name="T5" fmla="*/ 8671 h 12315"/>
                <a:gd name="T6" fmla="*/ 12046 w 14393"/>
                <a:gd name="T7" fmla="*/ 8028 h 12315"/>
                <a:gd name="T8" fmla="*/ 12030 w 14393"/>
                <a:gd name="T9" fmla="*/ 10667 h 12315"/>
                <a:gd name="T10" fmla="*/ 12696 w 14393"/>
                <a:gd name="T11" fmla="*/ 12277 h 12315"/>
                <a:gd name="T12" fmla="*/ 13388 w 14393"/>
                <a:gd name="T13" fmla="*/ 7485 h 12315"/>
                <a:gd name="T14" fmla="*/ 14393 w 14393"/>
                <a:gd name="T15" fmla="*/ 4375 h 12315"/>
                <a:gd name="T16" fmla="*/ 2170 w 14393"/>
                <a:gd name="T17" fmla="*/ 5516 h 12315"/>
                <a:gd name="T18" fmla="*/ 1779 w 14393"/>
                <a:gd name="T19" fmla="*/ 12315 h 12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393" h="12315">
                  <a:moveTo>
                    <a:pt x="1779" y="12315"/>
                  </a:moveTo>
                  <a:cubicBezTo>
                    <a:pt x="2579" y="11837"/>
                    <a:pt x="2547" y="8508"/>
                    <a:pt x="2547" y="6998"/>
                  </a:cubicBezTo>
                  <a:cubicBezTo>
                    <a:pt x="4205" y="8251"/>
                    <a:pt x="8189" y="9044"/>
                    <a:pt x="10256" y="8671"/>
                  </a:cubicBezTo>
                  <a:cubicBezTo>
                    <a:pt x="10872" y="8560"/>
                    <a:pt x="11487" y="8342"/>
                    <a:pt x="12046" y="8028"/>
                  </a:cubicBezTo>
                  <a:cubicBezTo>
                    <a:pt x="12046" y="8028"/>
                    <a:pt x="11878" y="9741"/>
                    <a:pt x="12030" y="10667"/>
                  </a:cubicBezTo>
                  <a:cubicBezTo>
                    <a:pt x="12207" y="11746"/>
                    <a:pt x="12696" y="12277"/>
                    <a:pt x="12696" y="12277"/>
                  </a:cubicBezTo>
                  <a:cubicBezTo>
                    <a:pt x="13159" y="11949"/>
                    <a:pt x="13279" y="8678"/>
                    <a:pt x="13388" y="7485"/>
                  </a:cubicBezTo>
                  <a:cubicBezTo>
                    <a:pt x="13454" y="6766"/>
                    <a:pt x="14286" y="7149"/>
                    <a:pt x="14393" y="4375"/>
                  </a:cubicBezTo>
                  <a:cubicBezTo>
                    <a:pt x="10071" y="6465"/>
                    <a:pt x="3821" y="0"/>
                    <a:pt x="2170" y="5516"/>
                  </a:cubicBezTo>
                  <a:cubicBezTo>
                    <a:pt x="1979" y="6155"/>
                    <a:pt x="0" y="6681"/>
                    <a:pt x="1779" y="12315"/>
                  </a:cubicBezTo>
                  <a:close/>
                </a:path>
              </a:pathLst>
            </a:cu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2" name="Oval 143"/>
            <p:cNvSpPr>
              <a:spLocks noChangeArrowheads="1"/>
            </p:cNvSpPr>
            <p:nvPr/>
          </p:nvSpPr>
          <p:spPr bwMode="auto">
            <a:xfrm>
              <a:off x="3633" y="1672"/>
              <a:ext cx="195" cy="19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3" name="Oval 144"/>
            <p:cNvSpPr>
              <a:spLocks noChangeArrowheads="1"/>
            </p:cNvSpPr>
            <p:nvPr/>
          </p:nvSpPr>
          <p:spPr bwMode="auto">
            <a:xfrm>
              <a:off x="3685" y="1728"/>
              <a:ext cx="89" cy="89"/>
            </a:xfrm>
            <a:prstGeom prst="ellipse">
              <a:avLst/>
            </a:pr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4" name="Oval 145"/>
            <p:cNvSpPr>
              <a:spLocks noChangeArrowheads="1"/>
            </p:cNvSpPr>
            <p:nvPr/>
          </p:nvSpPr>
          <p:spPr bwMode="auto">
            <a:xfrm>
              <a:off x="3679" y="1744"/>
              <a:ext cx="41" cy="41"/>
            </a:xfrm>
            <a:prstGeom prst="ellipse">
              <a:avLst/>
            </a:prstGeom>
            <a:solidFill>
              <a:srgbClr val="FFFFFF"/>
            </a:solidFill>
            <a:ln w="11113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5" name="Freeform 146"/>
            <p:cNvSpPr>
              <a:spLocks/>
            </p:cNvSpPr>
            <p:nvPr/>
          </p:nvSpPr>
          <p:spPr bwMode="auto">
            <a:xfrm>
              <a:off x="3635" y="1672"/>
              <a:ext cx="191" cy="78"/>
            </a:xfrm>
            <a:custGeom>
              <a:avLst/>
              <a:gdLst>
                <a:gd name="T0" fmla="*/ 0 w 2667"/>
                <a:gd name="T1" fmla="*/ 1090 h 1090"/>
                <a:gd name="T2" fmla="*/ 2667 w 2667"/>
                <a:gd name="T3" fmla="*/ 1090 h 1090"/>
                <a:gd name="T4" fmla="*/ 1334 w 2667"/>
                <a:gd name="T5" fmla="*/ 0 h 1090"/>
                <a:gd name="T6" fmla="*/ 0 w 2667"/>
                <a:gd name="T7" fmla="*/ 1090 h 1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67" h="1090">
                  <a:moveTo>
                    <a:pt x="0" y="1090"/>
                  </a:moveTo>
                  <a:lnTo>
                    <a:pt x="2667" y="1090"/>
                  </a:lnTo>
                  <a:cubicBezTo>
                    <a:pt x="2542" y="468"/>
                    <a:pt x="1992" y="0"/>
                    <a:pt x="1334" y="0"/>
                  </a:cubicBezTo>
                  <a:cubicBezTo>
                    <a:pt x="675" y="0"/>
                    <a:pt x="126" y="468"/>
                    <a:pt x="0" y="1090"/>
                  </a:cubicBezTo>
                  <a:close/>
                </a:path>
              </a:pathLst>
            </a:custGeom>
            <a:solidFill>
              <a:srgbClr val="E8A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6" name="Oval 147"/>
            <p:cNvSpPr>
              <a:spLocks noChangeArrowheads="1"/>
            </p:cNvSpPr>
            <p:nvPr/>
          </p:nvSpPr>
          <p:spPr bwMode="auto">
            <a:xfrm>
              <a:off x="3908" y="1672"/>
              <a:ext cx="195" cy="19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7" name="Oval 148"/>
            <p:cNvSpPr>
              <a:spLocks noChangeArrowheads="1"/>
            </p:cNvSpPr>
            <p:nvPr/>
          </p:nvSpPr>
          <p:spPr bwMode="auto">
            <a:xfrm>
              <a:off x="3960" y="1728"/>
              <a:ext cx="89" cy="89"/>
            </a:xfrm>
            <a:prstGeom prst="ellipse">
              <a:avLst/>
            </a:pr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8" name="Oval 149"/>
            <p:cNvSpPr>
              <a:spLocks noChangeArrowheads="1"/>
            </p:cNvSpPr>
            <p:nvPr/>
          </p:nvSpPr>
          <p:spPr bwMode="auto">
            <a:xfrm>
              <a:off x="3954" y="1744"/>
              <a:ext cx="41" cy="41"/>
            </a:xfrm>
            <a:prstGeom prst="ellipse">
              <a:avLst/>
            </a:prstGeom>
            <a:solidFill>
              <a:srgbClr val="FFFFFF"/>
            </a:solidFill>
            <a:ln w="11113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9" name="Freeform 150"/>
            <p:cNvSpPr>
              <a:spLocks/>
            </p:cNvSpPr>
            <p:nvPr/>
          </p:nvSpPr>
          <p:spPr bwMode="auto">
            <a:xfrm>
              <a:off x="3910" y="1672"/>
              <a:ext cx="191" cy="78"/>
            </a:xfrm>
            <a:custGeom>
              <a:avLst/>
              <a:gdLst>
                <a:gd name="T0" fmla="*/ 0 w 2667"/>
                <a:gd name="T1" fmla="*/ 1090 h 1090"/>
                <a:gd name="T2" fmla="*/ 2667 w 2667"/>
                <a:gd name="T3" fmla="*/ 1090 h 1090"/>
                <a:gd name="T4" fmla="*/ 1334 w 2667"/>
                <a:gd name="T5" fmla="*/ 0 h 1090"/>
                <a:gd name="T6" fmla="*/ 0 w 2667"/>
                <a:gd name="T7" fmla="*/ 1090 h 1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67" h="1090">
                  <a:moveTo>
                    <a:pt x="0" y="1090"/>
                  </a:moveTo>
                  <a:lnTo>
                    <a:pt x="2667" y="1090"/>
                  </a:lnTo>
                  <a:cubicBezTo>
                    <a:pt x="2542" y="468"/>
                    <a:pt x="1992" y="0"/>
                    <a:pt x="1334" y="0"/>
                  </a:cubicBezTo>
                  <a:cubicBezTo>
                    <a:pt x="675" y="0"/>
                    <a:pt x="126" y="468"/>
                    <a:pt x="0" y="1090"/>
                  </a:cubicBezTo>
                  <a:close/>
                </a:path>
              </a:pathLst>
            </a:custGeom>
            <a:solidFill>
              <a:srgbClr val="E8A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0" name="Freeform 151"/>
            <p:cNvSpPr>
              <a:spLocks/>
            </p:cNvSpPr>
            <p:nvPr/>
          </p:nvSpPr>
          <p:spPr bwMode="auto">
            <a:xfrm>
              <a:off x="3763" y="1631"/>
              <a:ext cx="373" cy="62"/>
            </a:xfrm>
            <a:custGeom>
              <a:avLst/>
              <a:gdLst>
                <a:gd name="T0" fmla="*/ 4970 w 5226"/>
                <a:gd name="T1" fmla="*/ 402 h 868"/>
                <a:gd name="T2" fmla="*/ 5214 w 5226"/>
                <a:gd name="T3" fmla="*/ 0 h 868"/>
                <a:gd name="T4" fmla="*/ 3717 w 5226"/>
                <a:gd name="T5" fmla="*/ 833 h 868"/>
                <a:gd name="T6" fmla="*/ 5226 w 5226"/>
                <a:gd name="T7" fmla="*/ 431 h 868"/>
                <a:gd name="T8" fmla="*/ 4970 w 5226"/>
                <a:gd name="T9" fmla="*/ 402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26" h="868">
                  <a:moveTo>
                    <a:pt x="4970" y="402"/>
                  </a:moveTo>
                  <a:cubicBezTo>
                    <a:pt x="4970" y="402"/>
                    <a:pt x="5140" y="263"/>
                    <a:pt x="5214" y="0"/>
                  </a:cubicBezTo>
                  <a:cubicBezTo>
                    <a:pt x="3598" y="585"/>
                    <a:pt x="0" y="502"/>
                    <a:pt x="3717" y="833"/>
                  </a:cubicBezTo>
                  <a:cubicBezTo>
                    <a:pt x="4110" y="868"/>
                    <a:pt x="5033" y="862"/>
                    <a:pt x="5226" y="431"/>
                  </a:cubicBezTo>
                  <a:cubicBezTo>
                    <a:pt x="5226" y="431"/>
                    <a:pt x="4970" y="402"/>
                    <a:pt x="4970" y="402"/>
                  </a:cubicBezTo>
                  <a:close/>
                </a:path>
              </a:pathLst>
            </a:cu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1" name="Freeform 152"/>
            <p:cNvSpPr>
              <a:spLocks/>
            </p:cNvSpPr>
            <p:nvPr/>
          </p:nvSpPr>
          <p:spPr bwMode="auto">
            <a:xfrm>
              <a:off x="3614" y="1586"/>
              <a:ext cx="212" cy="122"/>
            </a:xfrm>
            <a:custGeom>
              <a:avLst/>
              <a:gdLst>
                <a:gd name="T0" fmla="*/ 309 w 2975"/>
                <a:gd name="T1" fmla="*/ 1270 h 1710"/>
                <a:gd name="T2" fmla="*/ 2975 w 2975"/>
                <a:gd name="T3" fmla="*/ 1710 h 1710"/>
                <a:gd name="T4" fmla="*/ 0 w 2975"/>
                <a:gd name="T5" fmla="*/ 1003 h 1710"/>
                <a:gd name="T6" fmla="*/ 482 w 2975"/>
                <a:gd name="T7" fmla="*/ 982 h 1710"/>
                <a:gd name="T8" fmla="*/ 309 w 2975"/>
                <a:gd name="T9" fmla="*/ 1270 h 1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5" h="1710">
                  <a:moveTo>
                    <a:pt x="309" y="1270"/>
                  </a:moveTo>
                  <a:cubicBezTo>
                    <a:pt x="2237" y="369"/>
                    <a:pt x="2602" y="1657"/>
                    <a:pt x="2975" y="1710"/>
                  </a:cubicBezTo>
                  <a:cubicBezTo>
                    <a:pt x="2776" y="215"/>
                    <a:pt x="902" y="0"/>
                    <a:pt x="0" y="1003"/>
                  </a:cubicBezTo>
                  <a:cubicBezTo>
                    <a:pt x="167" y="1092"/>
                    <a:pt x="304" y="982"/>
                    <a:pt x="482" y="982"/>
                  </a:cubicBezTo>
                  <a:cubicBezTo>
                    <a:pt x="382" y="989"/>
                    <a:pt x="309" y="1270"/>
                    <a:pt x="309" y="1270"/>
                  </a:cubicBezTo>
                  <a:close/>
                </a:path>
              </a:pathLst>
            </a:cu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2" name="Freeform 153"/>
            <p:cNvSpPr>
              <a:spLocks/>
            </p:cNvSpPr>
            <p:nvPr/>
          </p:nvSpPr>
          <p:spPr bwMode="auto">
            <a:xfrm>
              <a:off x="3806" y="1963"/>
              <a:ext cx="135" cy="74"/>
            </a:xfrm>
            <a:custGeom>
              <a:avLst/>
              <a:gdLst>
                <a:gd name="T0" fmla="*/ 1898 w 1898"/>
                <a:gd name="T1" fmla="*/ 47 h 1039"/>
                <a:gd name="T2" fmla="*/ 32 w 1898"/>
                <a:gd name="T3" fmla="*/ 65 h 1039"/>
                <a:gd name="T4" fmla="*/ 1898 w 1898"/>
                <a:gd name="T5" fmla="*/ 47 h 1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98" h="1039">
                  <a:moveTo>
                    <a:pt x="1898" y="47"/>
                  </a:moveTo>
                  <a:cubicBezTo>
                    <a:pt x="1647" y="694"/>
                    <a:pt x="502" y="1039"/>
                    <a:pt x="32" y="65"/>
                  </a:cubicBezTo>
                  <a:cubicBezTo>
                    <a:pt x="0" y="0"/>
                    <a:pt x="896" y="848"/>
                    <a:pt x="1898" y="47"/>
                  </a:cubicBezTo>
                  <a:close/>
                </a:path>
              </a:pathLst>
            </a:custGeom>
            <a:solidFill>
              <a:srgbClr val="E8A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3" name="Freeform 154"/>
            <p:cNvSpPr>
              <a:spLocks/>
            </p:cNvSpPr>
            <p:nvPr/>
          </p:nvSpPr>
          <p:spPr bwMode="auto">
            <a:xfrm>
              <a:off x="3803" y="2093"/>
              <a:ext cx="184" cy="106"/>
            </a:xfrm>
            <a:custGeom>
              <a:avLst/>
              <a:gdLst>
                <a:gd name="T0" fmla="*/ 0 w 2572"/>
                <a:gd name="T1" fmla="*/ 526 h 1488"/>
                <a:gd name="T2" fmla="*/ 2484 w 2572"/>
                <a:gd name="T3" fmla="*/ 96 h 1488"/>
                <a:gd name="T4" fmla="*/ 0 w 2572"/>
                <a:gd name="T5" fmla="*/ 526 h 1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72" h="1488">
                  <a:moveTo>
                    <a:pt x="0" y="526"/>
                  </a:moveTo>
                  <a:cubicBezTo>
                    <a:pt x="1238" y="1281"/>
                    <a:pt x="2393" y="0"/>
                    <a:pt x="2484" y="96"/>
                  </a:cubicBezTo>
                  <a:cubicBezTo>
                    <a:pt x="2572" y="188"/>
                    <a:pt x="1201" y="1488"/>
                    <a:pt x="0" y="526"/>
                  </a:cubicBezTo>
                  <a:close/>
                </a:path>
              </a:pathLst>
            </a:cu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4" name="Freeform 155"/>
            <p:cNvSpPr>
              <a:spLocks/>
            </p:cNvSpPr>
            <p:nvPr/>
          </p:nvSpPr>
          <p:spPr bwMode="auto">
            <a:xfrm>
              <a:off x="3285" y="1672"/>
              <a:ext cx="151" cy="173"/>
            </a:xfrm>
            <a:custGeom>
              <a:avLst/>
              <a:gdLst>
                <a:gd name="T0" fmla="*/ 2120 w 2120"/>
                <a:gd name="T1" fmla="*/ 2421 h 2421"/>
                <a:gd name="T2" fmla="*/ 1828 w 2120"/>
                <a:gd name="T3" fmla="*/ 0 h 2421"/>
                <a:gd name="T4" fmla="*/ 2120 w 2120"/>
                <a:gd name="T5" fmla="*/ 2421 h 2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20" h="2421">
                  <a:moveTo>
                    <a:pt x="2120" y="2421"/>
                  </a:moveTo>
                  <a:cubicBezTo>
                    <a:pt x="494" y="148"/>
                    <a:pt x="1189" y="480"/>
                    <a:pt x="1828" y="0"/>
                  </a:cubicBezTo>
                  <a:cubicBezTo>
                    <a:pt x="0" y="120"/>
                    <a:pt x="1773" y="2203"/>
                    <a:pt x="2120" y="2421"/>
                  </a:cubicBezTo>
                  <a:close/>
                </a:path>
              </a:pathLst>
            </a:custGeom>
            <a:solidFill>
              <a:srgbClr val="E8A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5" name="Freeform 156"/>
            <p:cNvSpPr>
              <a:spLocks/>
            </p:cNvSpPr>
            <p:nvPr/>
          </p:nvSpPr>
          <p:spPr bwMode="auto">
            <a:xfrm>
              <a:off x="3372" y="1733"/>
              <a:ext cx="58" cy="28"/>
            </a:xfrm>
            <a:custGeom>
              <a:avLst/>
              <a:gdLst>
                <a:gd name="T0" fmla="*/ 810 w 810"/>
                <a:gd name="T1" fmla="*/ 334 h 398"/>
                <a:gd name="T2" fmla="*/ 45 w 810"/>
                <a:gd name="T3" fmla="*/ 398 h 398"/>
                <a:gd name="T4" fmla="*/ 0 w 810"/>
                <a:gd name="T5" fmla="*/ 303 h 398"/>
                <a:gd name="T6" fmla="*/ 810 w 810"/>
                <a:gd name="T7" fmla="*/ 334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0" h="398">
                  <a:moveTo>
                    <a:pt x="810" y="334"/>
                  </a:moveTo>
                  <a:cubicBezTo>
                    <a:pt x="648" y="218"/>
                    <a:pt x="481" y="214"/>
                    <a:pt x="45" y="398"/>
                  </a:cubicBezTo>
                  <a:lnTo>
                    <a:pt x="0" y="303"/>
                  </a:lnTo>
                  <a:cubicBezTo>
                    <a:pt x="190" y="104"/>
                    <a:pt x="728" y="0"/>
                    <a:pt x="810" y="334"/>
                  </a:cubicBezTo>
                  <a:close/>
                </a:path>
              </a:pathLst>
            </a:custGeom>
            <a:solidFill>
              <a:srgbClr val="E8A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6" name="Freeform 157"/>
            <p:cNvSpPr>
              <a:spLocks/>
            </p:cNvSpPr>
            <p:nvPr/>
          </p:nvSpPr>
          <p:spPr bwMode="auto">
            <a:xfrm>
              <a:off x="4299" y="1672"/>
              <a:ext cx="151" cy="173"/>
            </a:xfrm>
            <a:custGeom>
              <a:avLst/>
              <a:gdLst>
                <a:gd name="T0" fmla="*/ 0 w 2120"/>
                <a:gd name="T1" fmla="*/ 2421 h 2421"/>
                <a:gd name="T2" fmla="*/ 292 w 2120"/>
                <a:gd name="T3" fmla="*/ 0 h 2421"/>
                <a:gd name="T4" fmla="*/ 0 w 2120"/>
                <a:gd name="T5" fmla="*/ 2421 h 2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20" h="2421">
                  <a:moveTo>
                    <a:pt x="0" y="2421"/>
                  </a:moveTo>
                  <a:cubicBezTo>
                    <a:pt x="1626" y="148"/>
                    <a:pt x="931" y="480"/>
                    <a:pt x="292" y="0"/>
                  </a:cubicBezTo>
                  <a:cubicBezTo>
                    <a:pt x="2120" y="120"/>
                    <a:pt x="347" y="2203"/>
                    <a:pt x="0" y="2421"/>
                  </a:cubicBezTo>
                  <a:close/>
                </a:path>
              </a:pathLst>
            </a:custGeom>
            <a:solidFill>
              <a:srgbClr val="E8A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7" name="Freeform 158"/>
            <p:cNvSpPr>
              <a:spLocks/>
            </p:cNvSpPr>
            <p:nvPr/>
          </p:nvSpPr>
          <p:spPr bwMode="auto">
            <a:xfrm>
              <a:off x="4304" y="1733"/>
              <a:ext cx="58" cy="28"/>
            </a:xfrm>
            <a:custGeom>
              <a:avLst/>
              <a:gdLst>
                <a:gd name="T0" fmla="*/ 0 w 811"/>
                <a:gd name="T1" fmla="*/ 334 h 398"/>
                <a:gd name="T2" fmla="*/ 765 w 811"/>
                <a:gd name="T3" fmla="*/ 398 h 398"/>
                <a:gd name="T4" fmla="*/ 811 w 811"/>
                <a:gd name="T5" fmla="*/ 303 h 398"/>
                <a:gd name="T6" fmla="*/ 0 w 811"/>
                <a:gd name="T7" fmla="*/ 334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1" h="398">
                  <a:moveTo>
                    <a:pt x="0" y="334"/>
                  </a:moveTo>
                  <a:cubicBezTo>
                    <a:pt x="163" y="218"/>
                    <a:pt x="329" y="214"/>
                    <a:pt x="765" y="398"/>
                  </a:cubicBezTo>
                  <a:lnTo>
                    <a:pt x="811" y="303"/>
                  </a:lnTo>
                  <a:cubicBezTo>
                    <a:pt x="620" y="104"/>
                    <a:pt x="82" y="0"/>
                    <a:pt x="0" y="334"/>
                  </a:cubicBezTo>
                  <a:close/>
                </a:path>
              </a:pathLst>
            </a:custGeom>
            <a:solidFill>
              <a:srgbClr val="E8A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8" name="Freeform 159"/>
            <p:cNvSpPr>
              <a:spLocks/>
            </p:cNvSpPr>
            <p:nvPr/>
          </p:nvSpPr>
          <p:spPr bwMode="auto">
            <a:xfrm>
              <a:off x="3537" y="1407"/>
              <a:ext cx="817" cy="254"/>
            </a:xfrm>
            <a:custGeom>
              <a:avLst/>
              <a:gdLst>
                <a:gd name="T0" fmla="*/ 0 w 11421"/>
                <a:gd name="T1" fmla="*/ 370 h 3560"/>
                <a:gd name="T2" fmla="*/ 11316 w 11421"/>
                <a:gd name="T3" fmla="*/ 31 h 3560"/>
                <a:gd name="T4" fmla="*/ 10837 w 11421"/>
                <a:gd name="T5" fmla="*/ 917 h 3560"/>
                <a:gd name="T6" fmla="*/ 0 w 11421"/>
                <a:gd name="T7" fmla="*/ 370 h 3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421" h="3560">
                  <a:moveTo>
                    <a:pt x="0" y="370"/>
                  </a:moveTo>
                  <a:cubicBezTo>
                    <a:pt x="7610" y="3428"/>
                    <a:pt x="11218" y="0"/>
                    <a:pt x="11316" y="31"/>
                  </a:cubicBezTo>
                  <a:cubicBezTo>
                    <a:pt x="11421" y="64"/>
                    <a:pt x="11208" y="415"/>
                    <a:pt x="10837" y="917"/>
                  </a:cubicBezTo>
                  <a:cubicBezTo>
                    <a:pt x="8887" y="3560"/>
                    <a:pt x="1249" y="2542"/>
                    <a:pt x="0" y="370"/>
                  </a:cubicBezTo>
                  <a:close/>
                </a:path>
              </a:pathLst>
            </a:custGeom>
            <a:solidFill>
              <a:srgbClr val="7E4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9" name="Freeform 160"/>
            <p:cNvSpPr>
              <a:spLocks/>
            </p:cNvSpPr>
            <p:nvPr/>
          </p:nvSpPr>
          <p:spPr bwMode="auto">
            <a:xfrm>
              <a:off x="3748" y="2227"/>
              <a:ext cx="241" cy="138"/>
            </a:xfrm>
            <a:custGeom>
              <a:avLst/>
              <a:gdLst>
                <a:gd name="T0" fmla="*/ 0 w 3372"/>
                <a:gd name="T1" fmla="*/ 0 h 1942"/>
                <a:gd name="T2" fmla="*/ 3372 w 3372"/>
                <a:gd name="T3" fmla="*/ 0 h 1942"/>
                <a:gd name="T4" fmla="*/ 3372 w 3372"/>
                <a:gd name="T5" fmla="*/ 1942 h 1942"/>
                <a:gd name="T6" fmla="*/ 0 w 3372"/>
                <a:gd name="T7" fmla="*/ 1942 h 1942"/>
                <a:gd name="T8" fmla="*/ 0 w 3372"/>
                <a:gd name="T9" fmla="*/ 0 h 19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72" h="1942">
                  <a:moveTo>
                    <a:pt x="0" y="0"/>
                  </a:moveTo>
                  <a:cubicBezTo>
                    <a:pt x="1124" y="0"/>
                    <a:pt x="2248" y="0"/>
                    <a:pt x="3372" y="0"/>
                  </a:cubicBezTo>
                  <a:cubicBezTo>
                    <a:pt x="3148" y="664"/>
                    <a:pt x="3035" y="1320"/>
                    <a:pt x="3372" y="1942"/>
                  </a:cubicBezTo>
                  <a:cubicBezTo>
                    <a:pt x="2248" y="1942"/>
                    <a:pt x="1124" y="1942"/>
                    <a:pt x="0" y="1942"/>
                  </a:cubicBezTo>
                  <a:cubicBezTo>
                    <a:pt x="401" y="1383"/>
                    <a:pt x="363" y="727"/>
                    <a:pt x="0" y="0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0" name="Freeform 167"/>
            <p:cNvSpPr>
              <a:spLocks/>
            </p:cNvSpPr>
            <p:nvPr/>
          </p:nvSpPr>
          <p:spPr bwMode="auto">
            <a:xfrm>
              <a:off x="3652" y="3001"/>
              <a:ext cx="72" cy="71"/>
            </a:xfrm>
            <a:custGeom>
              <a:avLst/>
              <a:gdLst>
                <a:gd name="T0" fmla="*/ 882 w 1005"/>
                <a:gd name="T1" fmla="*/ 150 h 999"/>
                <a:gd name="T2" fmla="*/ 468 w 1005"/>
                <a:gd name="T3" fmla="*/ 0 h 999"/>
                <a:gd name="T4" fmla="*/ 0 w 1005"/>
                <a:gd name="T5" fmla="*/ 711 h 999"/>
                <a:gd name="T6" fmla="*/ 180 w 1005"/>
                <a:gd name="T7" fmla="*/ 942 h 999"/>
                <a:gd name="T8" fmla="*/ 882 w 1005"/>
                <a:gd name="T9" fmla="*/ 150 h 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5" h="999">
                  <a:moveTo>
                    <a:pt x="882" y="150"/>
                  </a:moveTo>
                  <a:lnTo>
                    <a:pt x="468" y="0"/>
                  </a:lnTo>
                  <a:lnTo>
                    <a:pt x="0" y="711"/>
                  </a:lnTo>
                  <a:lnTo>
                    <a:pt x="180" y="942"/>
                  </a:lnTo>
                  <a:cubicBezTo>
                    <a:pt x="365" y="999"/>
                    <a:pt x="1005" y="188"/>
                    <a:pt x="882" y="150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1" name="Freeform 169"/>
            <p:cNvSpPr>
              <a:spLocks/>
            </p:cNvSpPr>
            <p:nvPr/>
          </p:nvSpPr>
          <p:spPr bwMode="auto">
            <a:xfrm>
              <a:off x="4050" y="3001"/>
              <a:ext cx="72" cy="71"/>
            </a:xfrm>
            <a:custGeom>
              <a:avLst/>
              <a:gdLst>
                <a:gd name="T0" fmla="*/ 123 w 1005"/>
                <a:gd name="T1" fmla="*/ 150 h 999"/>
                <a:gd name="T2" fmla="*/ 537 w 1005"/>
                <a:gd name="T3" fmla="*/ 0 h 999"/>
                <a:gd name="T4" fmla="*/ 1005 w 1005"/>
                <a:gd name="T5" fmla="*/ 711 h 999"/>
                <a:gd name="T6" fmla="*/ 825 w 1005"/>
                <a:gd name="T7" fmla="*/ 942 h 999"/>
                <a:gd name="T8" fmla="*/ 123 w 1005"/>
                <a:gd name="T9" fmla="*/ 150 h 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5" h="999">
                  <a:moveTo>
                    <a:pt x="123" y="150"/>
                  </a:moveTo>
                  <a:lnTo>
                    <a:pt x="537" y="0"/>
                  </a:lnTo>
                  <a:lnTo>
                    <a:pt x="1005" y="711"/>
                  </a:lnTo>
                  <a:lnTo>
                    <a:pt x="825" y="942"/>
                  </a:lnTo>
                  <a:cubicBezTo>
                    <a:pt x="640" y="999"/>
                    <a:pt x="0" y="188"/>
                    <a:pt x="123" y="150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2" name="Line 171"/>
            <p:cNvSpPr>
              <a:spLocks noChangeShapeType="1"/>
            </p:cNvSpPr>
            <p:nvPr/>
          </p:nvSpPr>
          <p:spPr bwMode="auto">
            <a:xfrm>
              <a:off x="3879" y="2365"/>
              <a:ext cx="0" cy="638"/>
            </a:xfrm>
            <a:prstGeom prst="line">
              <a:avLst/>
            </a:prstGeom>
            <a:noFill/>
            <a:ln w="11113" cap="flat">
              <a:solidFill>
                <a:srgbClr val="24282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3" name="Freeform 172"/>
            <p:cNvSpPr>
              <a:spLocks/>
            </p:cNvSpPr>
            <p:nvPr/>
          </p:nvSpPr>
          <p:spPr bwMode="auto">
            <a:xfrm>
              <a:off x="3717" y="2304"/>
              <a:ext cx="319" cy="118"/>
            </a:xfrm>
            <a:custGeom>
              <a:avLst/>
              <a:gdLst>
                <a:gd name="T0" fmla="*/ 4407 w 4460"/>
                <a:gd name="T1" fmla="*/ 692 h 1645"/>
                <a:gd name="T2" fmla="*/ 17 w 4460"/>
                <a:gd name="T3" fmla="*/ 709 h 1645"/>
                <a:gd name="T4" fmla="*/ 2141 w 4460"/>
                <a:gd name="T5" fmla="*/ 441 h 1645"/>
                <a:gd name="T6" fmla="*/ 4407 w 4460"/>
                <a:gd name="T7" fmla="*/ 692 h 1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60" h="1645">
                  <a:moveTo>
                    <a:pt x="4407" y="692"/>
                  </a:moveTo>
                  <a:cubicBezTo>
                    <a:pt x="4337" y="1615"/>
                    <a:pt x="42" y="1645"/>
                    <a:pt x="17" y="709"/>
                  </a:cubicBezTo>
                  <a:cubicBezTo>
                    <a:pt x="0" y="55"/>
                    <a:pt x="1041" y="397"/>
                    <a:pt x="2141" y="441"/>
                  </a:cubicBezTo>
                  <a:cubicBezTo>
                    <a:pt x="3262" y="485"/>
                    <a:pt x="4460" y="0"/>
                    <a:pt x="4407" y="692"/>
                  </a:cubicBezTo>
                  <a:close/>
                </a:path>
              </a:pathLst>
            </a:custGeom>
            <a:solidFill>
              <a:srgbClr val="EEE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4" name="Freeform 173"/>
            <p:cNvSpPr>
              <a:spLocks/>
            </p:cNvSpPr>
            <p:nvPr/>
          </p:nvSpPr>
          <p:spPr bwMode="auto">
            <a:xfrm>
              <a:off x="3745" y="2354"/>
              <a:ext cx="69" cy="453"/>
            </a:xfrm>
            <a:custGeom>
              <a:avLst/>
              <a:gdLst>
                <a:gd name="T0" fmla="*/ 963 w 963"/>
                <a:gd name="T1" fmla="*/ 78 h 6350"/>
                <a:gd name="T2" fmla="*/ 20 w 963"/>
                <a:gd name="T3" fmla="*/ 0 h 6350"/>
                <a:gd name="T4" fmla="*/ 0 w 963"/>
                <a:gd name="T5" fmla="*/ 6299 h 6350"/>
                <a:gd name="T6" fmla="*/ 141 w 963"/>
                <a:gd name="T7" fmla="*/ 6235 h 6350"/>
                <a:gd name="T8" fmla="*/ 283 w 963"/>
                <a:gd name="T9" fmla="*/ 6338 h 6350"/>
                <a:gd name="T10" fmla="*/ 437 w 963"/>
                <a:gd name="T11" fmla="*/ 6235 h 6350"/>
                <a:gd name="T12" fmla="*/ 643 w 963"/>
                <a:gd name="T13" fmla="*/ 6350 h 6350"/>
                <a:gd name="T14" fmla="*/ 784 w 963"/>
                <a:gd name="T15" fmla="*/ 6235 h 6350"/>
                <a:gd name="T16" fmla="*/ 951 w 963"/>
                <a:gd name="T17" fmla="*/ 6338 h 6350"/>
                <a:gd name="T18" fmla="*/ 963 w 963"/>
                <a:gd name="T19" fmla="*/ 78 h 6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3" h="6350">
                  <a:moveTo>
                    <a:pt x="963" y="78"/>
                  </a:moveTo>
                  <a:lnTo>
                    <a:pt x="20" y="0"/>
                  </a:lnTo>
                  <a:lnTo>
                    <a:pt x="0" y="6299"/>
                  </a:lnTo>
                  <a:lnTo>
                    <a:pt x="141" y="6235"/>
                  </a:lnTo>
                  <a:lnTo>
                    <a:pt x="283" y="6338"/>
                  </a:lnTo>
                  <a:lnTo>
                    <a:pt x="437" y="6235"/>
                  </a:lnTo>
                  <a:lnTo>
                    <a:pt x="643" y="6350"/>
                  </a:lnTo>
                  <a:lnTo>
                    <a:pt x="784" y="6235"/>
                  </a:lnTo>
                  <a:lnTo>
                    <a:pt x="951" y="6338"/>
                  </a:lnTo>
                  <a:lnTo>
                    <a:pt x="963" y="78"/>
                  </a:lnTo>
                  <a:close/>
                </a:path>
              </a:pathLst>
            </a:custGeom>
            <a:solidFill>
              <a:srgbClr val="EEE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5" name="Oval 174"/>
            <p:cNvSpPr>
              <a:spLocks noChangeArrowheads="1"/>
            </p:cNvSpPr>
            <p:nvPr/>
          </p:nvSpPr>
          <p:spPr bwMode="auto">
            <a:xfrm>
              <a:off x="3893" y="2451"/>
              <a:ext cx="23" cy="24"/>
            </a:xfrm>
            <a:prstGeom prst="ellipse">
              <a:avLst/>
            </a:pr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6" name="Oval 175"/>
            <p:cNvSpPr>
              <a:spLocks noChangeArrowheads="1"/>
            </p:cNvSpPr>
            <p:nvPr/>
          </p:nvSpPr>
          <p:spPr bwMode="auto">
            <a:xfrm>
              <a:off x="3893" y="2630"/>
              <a:ext cx="23" cy="23"/>
            </a:xfrm>
            <a:prstGeom prst="ellipse">
              <a:avLst/>
            </a:pr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7" name="Oval 176"/>
            <p:cNvSpPr>
              <a:spLocks noChangeArrowheads="1"/>
            </p:cNvSpPr>
            <p:nvPr/>
          </p:nvSpPr>
          <p:spPr bwMode="auto">
            <a:xfrm>
              <a:off x="3893" y="2810"/>
              <a:ext cx="23" cy="24"/>
            </a:xfrm>
            <a:prstGeom prst="ellipse">
              <a:avLst/>
            </a:pr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8" name="Freeform 179"/>
            <p:cNvSpPr>
              <a:spLocks/>
            </p:cNvSpPr>
            <p:nvPr/>
          </p:nvSpPr>
          <p:spPr bwMode="auto">
            <a:xfrm>
              <a:off x="3766" y="2268"/>
              <a:ext cx="210" cy="58"/>
            </a:xfrm>
            <a:custGeom>
              <a:avLst/>
              <a:gdLst>
                <a:gd name="T0" fmla="*/ 2908 w 2940"/>
                <a:gd name="T1" fmla="*/ 523 h 811"/>
                <a:gd name="T2" fmla="*/ 33 w 2940"/>
                <a:gd name="T3" fmla="*/ 568 h 811"/>
                <a:gd name="T4" fmla="*/ 0 w 2940"/>
                <a:gd name="T5" fmla="*/ 134 h 811"/>
                <a:gd name="T6" fmla="*/ 1458 w 2940"/>
                <a:gd name="T7" fmla="*/ 19 h 811"/>
                <a:gd name="T8" fmla="*/ 2940 w 2940"/>
                <a:gd name="T9" fmla="*/ 118 h 811"/>
                <a:gd name="T10" fmla="*/ 2908 w 2940"/>
                <a:gd name="T11" fmla="*/ 523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40" h="811">
                  <a:moveTo>
                    <a:pt x="2908" y="523"/>
                  </a:moveTo>
                  <a:cubicBezTo>
                    <a:pt x="2004" y="769"/>
                    <a:pt x="1053" y="811"/>
                    <a:pt x="33" y="568"/>
                  </a:cubicBezTo>
                  <a:cubicBezTo>
                    <a:pt x="40" y="435"/>
                    <a:pt x="31" y="258"/>
                    <a:pt x="0" y="134"/>
                  </a:cubicBezTo>
                  <a:cubicBezTo>
                    <a:pt x="393" y="123"/>
                    <a:pt x="918" y="38"/>
                    <a:pt x="1458" y="19"/>
                  </a:cubicBezTo>
                  <a:cubicBezTo>
                    <a:pt x="1980" y="0"/>
                    <a:pt x="2518" y="85"/>
                    <a:pt x="2940" y="118"/>
                  </a:cubicBezTo>
                  <a:cubicBezTo>
                    <a:pt x="2921" y="230"/>
                    <a:pt x="2910" y="399"/>
                    <a:pt x="2908" y="523"/>
                  </a:cubicBezTo>
                  <a:close/>
                </a:path>
              </a:pathLst>
            </a:custGeom>
            <a:solidFill>
              <a:srgbClr val="E8A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9" name="Freeform 180"/>
            <p:cNvSpPr>
              <a:spLocks/>
            </p:cNvSpPr>
            <p:nvPr/>
          </p:nvSpPr>
          <p:spPr bwMode="auto">
            <a:xfrm>
              <a:off x="4250" y="1565"/>
              <a:ext cx="159" cy="383"/>
            </a:xfrm>
            <a:custGeom>
              <a:avLst/>
              <a:gdLst>
                <a:gd name="T0" fmla="*/ 0 w 2216"/>
                <a:gd name="T1" fmla="*/ 4784 h 5367"/>
                <a:gd name="T2" fmla="*/ 194 w 2216"/>
                <a:gd name="T3" fmla="*/ 1660 h 5367"/>
                <a:gd name="T4" fmla="*/ 2186 w 2216"/>
                <a:gd name="T5" fmla="*/ 1931 h 5367"/>
                <a:gd name="T6" fmla="*/ 0 w 2216"/>
                <a:gd name="T7" fmla="*/ 4784 h 5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16" h="5367">
                  <a:moveTo>
                    <a:pt x="0" y="4784"/>
                  </a:moveTo>
                  <a:lnTo>
                    <a:pt x="194" y="1660"/>
                  </a:lnTo>
                  <a:cubicBezTo>
                    <a:pt x="61" y="886"/>
                    <a:pt x="2216" y="0"/>
                    <a:pt x="2186" y="1931"/>
                  </a:cubicBezTo>
                  <a:cubicBezTo>
                    <a:pt x="2176" y="2596"/>
                    <a:pt x="578" y="5367"/>
                    <a:pt x="0" y="4784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0" name="Freeform 181"/>
            <p:cNvSpPr>
              <a:spLocks/>
            </p:cNvSpPr>
            <p:nvPr/>
          </p:nvSpPr>
          <p:spPr bwMode="auto">
            <a:xfrm>
              <a:off x="3328" y="1565"/>
              <a:ext cx="158" cy="383"/>
            </a:xfrm>
            <a:custGeom>
              <a:avLst/>
              <a:gdLst>
                <a:gd name="T0" fmla="*/ 2216 w 2216"/>
                <a:gd name="T1" fmla="*/ 4784 h 5367"/>
                <a:gd name="T2" fmla="*/ 2022 w 2216"/>
                <a:gd name="T3" fmla="*/ 1660 h 5367"/>
                <a:gd name="T4" fmla="*/ 30 w 2216"/>
                <a:gd name="T5" fmla="*/ 1931 h 5367"/>
                <a:gd name="T6" fmla="*/ 2216 w 2216"/>
                <a:gd name="T7" fmla="*/ 4784 h 5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16" h="5367">
                  <a:moveTo>
                    <a:pt x="2216" y="4784"/>
                  </a:moveTo>
                  <a:lnTo>
                    <a:pt x="2022" y="1660"/>
                  </a:lnTo>
                  <a:cubicBezTo>
                    <a:pt x="2156" y="886"/>
                    <a:pt x="0" y="0"/>
                    <a:pt x="30" y="1931"/>
                  </a:cubicBezTo>
                  <a:cubicBezTo>
                    <a:pt x="41" y="2596"/>
                    <a:pt x="1638" y="5367"/>
                    <a:pt x="2216" y="4784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1" name="Freeform 182"/>
            <p:cNvSpPr>
              <a:spLocks/>
            </p:cNvSpPr>
            <p:nvPr/>
          </p:nvSpPr>
          <p:spPr bwMode="auto">
            <a:xfrm rot="254668">
              <a:off x="3433" y="1458"/>
              <a:ext cx="867" cy="845"/>
            </a:xfrm>
            <a:custGeom>
              <a:avLst/>
              <a:gdLst>
                <a:gd name="T0" fmla="*/ 936 w 12135"/>
                <a:gd name="T1" fmla="*/ 0 h 11837"/>
                <a:gd name="T2" fmla="*/ 11092 w 12135"/>
                <a:gd name="T3" fmla="*/ 0 h 11837"/>
                <a:gd name="T4" fmla="*/ 8588 w 12135"/>
                <a:gd name="T5" fmla="*/ 11521 h 11837"/>
                <a:gd name="T6" fmla="*/ 3552 w 12135"/>
                <a:gd name="T7" fmla="*/ 11452 h 11837"/>
                <a:gd name="T8" fmla="*/ 936 w 12135"/>
                <a:gd name="T9" fmla="*/ 0 h 118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35" h="11837">
                  <a:moveTo>
                    <a:pt x="936" y="0"/>
                  </a:moveTo>
                  <a:lnTo>
                    <a:pt x="11092" y="0"/>
                  </a:lnTo>
                  <a:cubicBezTo>
                    <a:pt x="12135" y="6439"/>
                    <a:pt x="11648" y="11295"/>
                    <a:pt x="8588" y="11521"/>
                  </a:cubicBezTo>
                  <a:cubicBezTo>
                    <a:pt x="4292" y="11837"/>
                    <a:pt x="7554" y="11825"/>
                    <a:pt x="3552" y="11452"/>
                  </a:cubicBezTo>
                  <a:cubicBezTo>
                    <a:pt x="426" y="11161"/>
                    <a:pt x="0" y="6329"/>
                    <a:pt x="936" y="0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2" name="Freeform 183"/>
            <p:cNvSpPr>
              <a:spLocks/>
            </p:cNvSpPr>
            <p:nvPr/>
          </p:nvSpPr>
          <p:spPr bwMode="auto">
            <a:xfrm>
              <a:off x="3348" y="1006"/>
              <a:ext cx="1029" cy="879"/>
            </a:xfrm>
            <a:custGeom>
              <a:avLst/>
              <a:gdLst>
                <a:gd name="T0" fmla="*/ 1779 w 14393"/>
                <a:gd name="T1" fmla="*/ 12315 h 12315"/>
                <a:gd name="T2" fmla="*/ 2547 w 14393"/>
                <a:gd name="T3" fmla="*/ 6998 h 12315"/>
                <a:gd name="T4" fmla="*/ 10256 w 14393"/>
                <a:gd name="T5" fmla="*/ 8671 h 12315"/>
                <a:gd name="T6" fmla="*/ 12046 w 14393"/>
                <a:gd name="T7" fmla="*/ 8028 h 12315"/>
                <a:gd name="T8" fmla="*/ 12030 w 14393"/>
                <a:gd name="T9" fmla="*/ 10667 h 12315"/>
                <a:gd name="T10" fmla="*/ 12696 w 14393"/>
                <a:gd name="T11" fmla="*/ 12277 h 12315"/>
                <a:gd name="T12" fmla="*/ 13388 w 14393"/>
                <a:gd name="T13" fmla="*/ 7485 h 12315"/>
                <a:gd name="T14" fmla="*/ 14393 w 14393"/>
                <a:gd name="T15" fmla="*/ 4375 h 12315"/>
                <a:gd name="T16" fmla="*/ 2170 w 14393"/>
                <a:gd name="T17" fmla="*/ 5516 h 12315"/>
                <a:gd name="T18" fmla="*/ 1779 w 14393"/>
                <a:gd name="T19" fmla="*/ 12315 h 12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393" h="12315">
                  <a:moveTo>
                    <a:pt x="1779" y="12315"/>
                  </a:moveTo>
                  <a:cubicBezTo>
                    <a:pt x="2579" y="11837"/>
                    <a:pt x="2547" y="8508"/>
                    <a:pt x="2547" y="6998"/>
                  </a:cubicBezTo>
                  <a:cubicBezTo>
                    <a:pt x="4205" y="8251"/>
                    <a:pt x="8189" y="9044"/>
                    <a:pt x="10256" y="8671"/>
                  </a:cubicBezTo>
                  <a:cubicBezTo>
                    <a:pt x="10872" y="8560"/>
                    <a:pt x="11487" y="8342"/>
                    <a:pt x="12046" y="8028"/>
                  </a:cubicBezTo>
                  <a:cubicBezTo>
                    <a:pt x="12046" y="8028"/>
                    <a:pt x="11878" y="9741"/>
                    <a:pt x="12030" y="10667"/>
                  </a:cubicBezTo>
                  <a:cubicBezTo>
                    <a:pt x="12207" y="11746"/>
                    <a:pt x="12696" y="12277"/>
                    <a:pt x="12696" y="12277"/>
                  </a:cubicBezTo>
                  <a:cubicBezTo>
                    <a:pt x="13159" y="11949"/>
                    <a:pt x="13279" y="8678"/>
                    <a:pt x="13388" y="7485"/>
                  </a:cubicBezTo>
                  <a:cubicBezTo>
                    <a:pt x="13454" y="6766"/>
                    <a:pt x="14286" y="7149"/>
                    <a:pt x="14393" y="4375"/>
                  </a:cubicBezTo>
                  <a:cubicBezTo>
                    <a:pt x="10071" y="6465"/>
                    <a:pt x="3821" y="0"/>
                    <a:pt x="2170" y="5516"/>
                  </a:cubicBezTo>
                  <a:cubicBezTo>
                    <a:pt x="1979" y="6155"/>
                    <a:pt x="0" y="6681"/>
                    <a:pt x="1779" y="12315"/>
                  </a:cubicBezTo>
                  <a:close/>
                </a:path>
              </a:pathLst>
            </a:cu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3" name="Oval 184"/>
            <p:cNvSpPr>
              <a:spLocks noChangeArrowheads="1"/>
            </p:cNvSpPr>
            <p:nvPr/>
          </p:nvSpPr>
          <p:spPr bwMode="auto">
            <a:xfrm>
              <a:off x="3633" y="1672"/>
              <a:ext cx="195" cy="19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4" name="Oval 185"/>
            <p:cNvSpPr>
              <a:spLocks noChangeArrowheads="1"/>
            </p:cNvSpPr>
            <p:nvPr/>
          </p:nvSpPr>
          <p:spPr bwMode="auto">
            <a:xfrm>
              <a:off x="3712" y="1734"/>
              <a:ext cx="89" cy="89"/>
            </a:xfrm>
            <a:prstGeom prst="ellipse">
              <a:avLst/>
            </a:pr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5" name="Oval 186"/>
            <p:cNvSpPr>
              <a:spLocks noChangeArrowheads="1"/>
            </p:cNvSpPr>
            <p:nvPr/>
          </p:nvSpPr>
          <p:spPr bwMode="auto">
            <a:xfrm>
              <a:off x="3757" y="1764"/>
              <a:ext cx="41" cy="41"/>
            </a:xfrm>
            <a:prstGeom prst="ellipse">
              <a:avLst/>
            </a:prstGeom>
            <a:solidFill>
              <a:srgbClr val="FFFFFF"/>
            </a:solidFill>
            <a:ln w="11113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6" name="Freeform 187"/>
            <p:cNvSpPr>
              <a:spLocks/>
            </p:cNvSpPr>
            <p:nvPr/>
          </p:nvSpPr>
          <p:spPr bwMode="auto">
            <a:xfrm>
              <a:off x="3635" y="1672"/>
              <a:ext cx="191" cy="78"/>
            </a:xfrm>
            <a:custGeom>
              <a:avLst/>
              <a:gdLst>
                <a:gd name="T0" fmla="*/ 0 w 2667"/>
                <a:gd name="T1" fmla="*/ 1090 h 1090"/>
                <a:gd name="T2" fmla="*/ 2667 w 2667"/>
                <a:gd name="T3" fmla="*/ 1090 h 1090"/>
                <a:gd name="T4" fmla="*/ 1334 w 2667"/>
                <a:gd name="T5" fmla="*/ 0 h 1090"/>
                <a:gd name="T6" fmla="*/ 0 w 2667"/>
                <a:gd name="T7" fmla="*/ 1090 h 1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67" h="1090">
                  <a:moveTo>
                    <a:pt x="0" y="1090"/>
                  </a:moveTo>
                  <a:lnTo>
                    <a:pt x="2667" y="1090"/>
                  </a:lnTo>
                  <a:cubicBezTo>
                    <a:pt x="2542" y="468"/>
                    <a:pt x="1992" y="0"/>
                    <a:pt x="1334" y="0"/>
                  </a:cubicBezTo>
                  <a:cubicBezTo>
                    <a:pt x="675" y="0"/>
                    <a:pt x="126" y="468"/>
                    <a:pt x="0" y="1090"/>
                  </a:cubicBezTo>
                  <a:close/>
                </a:path>
              </a:pathLst>
            </a:custGeom>
            <a:solidFill>
              <a:srgbClr val="E8A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7" name="Oval 188"/>
            <p:cNvSpPr>
              <a:spLocks noChangeArrowheads="1"/>
            </p:cNvSpPr>
            <p:nvPr/>
          </p:nvSpPr>
          <p:spPr bwMode="auto">
            <a:xfrm>
              <a:off x="3908" y="1672"/>
              <a:ext cx="195" cy="19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8" name="Oval 189"/>
            <p:cNvSpPr>
              <a:spLocks noChangeArrowheads="1"/>
            </p:cNvSpPr>
            <p:nvPr/>
          </p:nvSpPr>
          <p:spPr bwMode="auto">
            <a:xfrm>
              <a:off x="3987" y="1734"/>
              <a:ext cx="89" cy="89"/>
            </a:xfrm>
            <a:prstGeom prst="ellipse">
              <a:avLst/>
            </a:pr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9" name="Oval 190"/>
            <p:cNvSpPr>
              <a:spLocks noChangeArrowheads="1"/>
            </p:cNvSpPr>
            <p:nvPr/>
          </p:nvSpPr>
          <p:spPr bwMode="auto">
            <a:xfrm>
              <a:off x="4032" y="1764"/>
              <a:ext cx="41" cy="41"/>
            </a:xfrm>
            <a:prstGeom prst="ellipse">
              <a:avLst/>
            </a:prstGeom>
            <a:solidFill>
              <a:srgbClr val="FFFFFF"/>
            </a:solidFill>
            <a:ln w="11113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0" name="Freeform 191"/>
            <p:cNvSpPr>
              <a:spLocks/>
            </p:cNvSpPr>
            <p:nvPr/>
          </p:nvSpPr>
          <p:spPr bwMode="auto">
            <a:xfrm>
              <a:off x="3910" y="1672"/>
              <a:ext cx="191" cy="78"/>
            </a:xfrm>
            <a:custGeom>
              <a:avLst/>
              <a:gdLst>
                <a:gd name="T0" fmla="*/ 0 w 2667"/>
                <a:gd name="T1" fmla="*/ 1090 h 1090"/>
                <a:gd name="T2" fmla="*/ 2667 w 2667"/>
                <a:gd name="T3" fmla="*/ 1090 h 1090"/>
                <a:gd name="T4" fmla="*/ 1334 w 2667"/>
                <a:gd name="T5" fmla="*/ 0 h 1090"/>
                <a:gd name="T6" fmla="*/ 0 w 2667"/>
                <a:gd name="T7" fmla="*/ 1090 h 1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67" h="1090">
                  <a:moveTo>
                    <a:pt x="0" y="1090"/>
                  </a:moveTo>
                  <a:lnTo>
                    <a:pt x="2667" y="1090"/>
                  </a:lnTo>
                  <a:cubicBezTo>
                    <a:pt x="2542" y="468"/>
                    <a:pt x="1992" y="0"/>
                    <a:pt x="1334" y="0"/>
                  </a:cubicBezTo>
                  <a:cubicBezTo>
                    <a:pt x="675" y="0"/>
                    <a:pt x="126" y="468"/>
                    <a:pt x="0" y="1090"/>
                  </a:cubicBezTo>
                  <a:close/>
                </a:path>
              </a:pathLst>
            </a:custGeom>
            <a:solidFill>
              <a:srgbClr val="E8A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1" name="Freeform 192"/>
            <p:cNvSpPr>
              <a:spLocks/>
            </p:cNvSpPr>
            <p:nvPr/>
          </p:nvSpPr>
          <p:spPr bwMode="auto">
            <a:xfrm>
              <a:off x="3763" y="1631"/>
              <a:ext cx="373" cy="62"/>
            </a:xfrm>
            <a:custGeom>
              <a:avLst/>
              <a:gdLst>
                <a:gd name="T0" fmla="*/ 4970 w 5226"/>
                <a:gd name="T1" fmla="*/ 402 h 868"/>
                <a:gd name="T2" fmla="*/ 5214 w 5226"/>
                <a:gd name="T3" fmla="*/ 0 h 868"/>
                <a:gd name="T4" fmla="*/ 3717 w 5226"/>
                <a:gd name="T5" fmla="*/ 833 h 868"/>
                <a:gd name="T6" fmla="*/ 5226 w 5226"/>
                <a:gd name="T7" fmla="*/ 431 h 868"/>
                <a:gd name="T8" fmla="*/ 4970 w 5226"/>
                <a:gd name="T9" fmla="*/ 402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26" h="868">
                  <a:moveTo>
                    <a:pt x="4970" y="402"/>
                  </a:moveTo>
                  <a:cubicBezTo>
                    <a:pt x="4970" y="402"/>
                    <a:pt x="5140" y="263"/>
                    <a:pt x="5214" y="0"/>
                  </a:cubicBezTo>
                  <a:cubicBezTo>
                    <a:pt x="3598" y="585"/>
                    <a:pt x="0" y="502"/>
                    <a:pt x="3717" y="833"/>
                  </a:cubicBezTo>
                  <a:cubicBezTo>
                    <a:pt x="4110" y="868"/>
                    <a:pt x="5033" y="862"/>
                    <a:pt x="5226" y="431"/>
                  </a:cubicBezTo>
                  <a:cubicBezTo>
                    <a:pt x="5226" y="431"/>
                    <a:pt x="4970" y="402"/>
                    <a:pt x="4970" y="402"/>
                  </a:cubicBezTo>
                  <a:close/>
                </a:path>
              </a:pathLst>
            </a:cu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2" name="Freeform 193"/>
            <p:cNvSpPr>
              <a:spLocks/>
            </p:cNvSpPr>
            <p:nvPr/>
          </p:nvSpPr>
          <p:spPr bwMode="auto">
            <a:xfrm>
              <a:off x="3614" y="1586"/>
              <a:ext cx="212" cy="122"/>
            </a:xfrm>
            <a:custGeom>
              <a:avLst/>
              <a:gdLst>
                <a:gd name="T0" fmla="*/ 309 w 2975"/>
                <a:gd name="T1" fmla="*/ 1270 h 1710"/>
                <a:gd name="T2" fmla="*/ 2975 w 2975"/>
                <a:gd name="T3" fmla="*/ 1710 h 1710"/>
                <a:gd name="T4" fmla="*/ 0 w 2975"/>
                <a:gd name="T5" fmla="*/ 1003 h 1710"/>
                <a:gd name="T6" fmla="*/ 482 w 2975"/>
                <a:gd name="T7" fmla="*/ 982 h 1710"/>
                <a:gd name="T8" fmla="*/ 309 w 2975"/>
                <a:gd name="T9" fmla="*/ 1270 h 1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5" h="1710">
                  <a:moveTo>
                    <a:pt x="309" y="1270"/>
                  </a:moveTo>
                  <a:cubicBezTo>
                    <a:pt x="2237" y="369"/>
                    <a:pt x="2602" y="1657"/>
                    <a:pt x="2975" y="1710"/>
                  </a:cubicBezTo>
                  <a:cubicBezTo>
                    <a:pt x="2776" y="215"/>
                    <a:pt x="902" y="0"/>
                    <a:pt x="0" y="1003"/>
                  </a:cubicBezTo>
                  <a:cubicBezTo>
                    <a:pt x="167" y="1092"/>
                    <a:pt x="304" y="982"/>
                    <a:pt x="482" y="982"/>
                  </a:cubicBezTo>
                  <a:cubicBezTo>
                    <a:pt x="382" y="989"/>
                    <a:pt x="309" y="1270"/>
                    <a:pt x="309" y="1270"/>
                  </a:cubicBezTo>
                  <a:close/>
                </a:path>
              </a:pathLst>
            </a:cu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3" name="Freeform 194"/>
            <p:cNvSpPr>
              <a:spLocks/>
            </p:cNvSpPr>
            <p:nvPr/>
          </p:nvSpPr>
          <p:spPr bwMode="auto">
            <a:xfrm>
              <a:off x="3806" y="1963"/>
              <a:ext cx="135" cy="74"/>
            </a:xfrm>
            <a:custGeom>
              <a:avLst/>
              <a:gdLst>
                <a:gd name="T0" fmla="*/ 1898 w 1898"/>
                <a:gd name="T1" fmla="*/ 47 h 1039"/>
                <a:gd name="T2" fmla="*/ 32 w 1898"/>
                <a:gd name="T3" fmla="*/ 65 h 1039"/>
                <a:gd name="T4" fmla="*/ 1898 w 1898"/>
                <a:gd name="T5" fmla="*/ 47 h 1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98" h="1039">
                  <a:moveTo>
                    <a:pt x="1898" y="47"/>
                  </a:moveTo>
                  <a:cubicBezTo>
                    <a:pt x="1647" y="694"/>
                    <a:pt x="502" y="1039"/>
                    <a:pt x="32" y="65"/>
                  </a:cubicBezTo>
                  <a:cubicBezTo>
                    <a:pt x="0" y="0"/>
                    <a:pt x="896" y="848"/>
                    <a:pt x="1898" y="47"/>
                  </a:cubicBezTo>
                  <a:close/>
                </a:path>
              </a:pathLst>
            </a:custGeom>
            <a:solidFill>
              <a:srgbClr val="E8A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4" name="Freeform 195"/>
            <p:cNvSpPr>
              <a:spLocks/>
            </p:cNvSpPr>
            <p:nvPr/>
          </p:nvSpPr>
          <p:spPr bwMode="auto">
            <a:xfrm>
              <a:off x="3803" y="2093"/>
              <a:ext cx="184" cy="106"/>
            </a:xfrm>
            <a:custGeom>
              <a:avLst/>
              <a:gdLst>
                <a:gd name="T0" fmla="*/ 0 w 2572"/>
                <a:gd name="T1" fmla="*/ 526 h 1488"/>
                <a:gd name="T2" fmla="*/ 2484 w 2572"/>
                <a:gd name="T3" fmla="*/ 96 h 1488"/>
                <a:gd name="T4" fmla="*/ 0 w 2572"/>
                <a:gd name="T5" fmla="*/ 526 h 1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72" h="1488">
                  <a:moveTo>
                    <a:pt x="0" y="526"/>
                  </a:moveTo>
                  <a:cubicBezTo>
                    <a:pt x="1238" y="1281"/>
                    <a:pt x="2393" y="0"/>
                    <a:pt x="2484" y="96"/>
                  </a:cubicBezTo>
                  <a:cubicBezTo>
                    <a:pt x="2572" y="188"/>
                    <a:pt x="1201" y="1488"/>
                    <a:pt x="0" y="526"/>
                  </a:cubicBezTo>
                  <a:close/>
                </a:path>
              </a:pathLst>
            </a:cu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5" name="Freeform 196"/>
            <p:cNvSpPr>
              <a:spLocks/>
            </p:cNvSpPr>
            <p:nvPr/>
          </p:nvSpPr>
          <p:spPr bwMode="auto">
            <a:xfrm>
              <a:off x="3285" y="1672"/>
              <a:ext cx="151" cy="173"/>
            </a:xfrm>
            <a:custGeom>
              <a:avLst/>
              <a:gdLst>
                <a:gd name="T0" fmla="*/ 2120 w 2120"/>
                <a:gd name="T1" fmla="*/ 2421 h 2421"/>
                <a:gd name="T2" fmla="*/ 1828 w 2120"/>
                <a:gd name="T3" fmla="*/ 0 h 2421"/>
                <a:gd name="T4" fmla="*/ 2120 w 2120"/>
                <a:gd name="T5" fmla="*/ 2421 h 2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20" h="2421">
                  <a:moveTo>
                    <a:pt x="2120" y="2421"/>
                  </a:moveTo>
                  <a:cubicBezTo>
                    <a:pt x="494" y="148"/>
                    <a:pt x="1189" y="480"/>
                    <a:pt x="1828" y="0"/>
                  </a:cubicBezTo>
                  <a:cubicBezTo>
                    <a:pt x="0" y="120"/>
                    <a:pt x="1773" y="2203"/>
                    <a:pt x="2120" y="2421"/>
                  </a:cubicBezTo>
                  <a:close/>
                </a:path>
              </a:pathLst>
            </a:custGeom>
            <a:solidFill>
              <a:srgbClr val="E8A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6" name="Freeform 197"/>
            <p:cNvSpPr>
              <a:spLocks/>
            </p:cNvSpPr>
            <p:nvPr/>
          </p:nvSpPr>
          <p:spPr bwMode="auto">
            <a:xfrm>
              <a:off x="3372" y="1733"/>
              <a:ext cx="58" cy="28"/>
            </a:xfrm>
            <a:custGeom>
              <a:avLst/>
              <a:gdLst>
                <a:gd name="T0" fmla="*/ 810 w 810"/>
                <a:gd name="T1" fmla="*/ 334 h 398"/>
                <a:gd name="T2" fmla="*/ 45 w 810"/>
                <a:gd name="T3" fmla="*/ 398 h 398"/>
                <a:gd name="T4" fmla="*/ 0 w 810"/>
                <a:gd name="T5" fmla="*/ 303 h 398"/>
                <a:gd name="T6" fmla="*/ 810 w 810"/>
                <a:gd name="T7" fmla="*/ 334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0" h="398">
                  <a:moveTo>
                    <a:pt x="810" y="334"/>
                  </a:moveTo>
                  <a:cubicBezTo>
                    <a:pt x="648" y="218"/>
                    <a:pt x="481" y="214"/>
                    <a:pt x="45" y="398"/>
                  </a:cubicBezTo>
                  <a:lnTo>
                    <a:pt x="0" y="303"/>
                  </a:lnTo>
                  <a:cubicBezTo>
                    <a:pt x="190" y="104"/>
                    <a:pt x="728" y="0"/>
                    <a:pt x="810" y="334"/>
                  </a:cubicBezTo>
                  <a:close/>
                </a:path>
              </a:pathLst>
            </a:custGeom>
            <a:solidFill>
              <a:srgbClr val="E8A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7" name="Freeform 198"/>
            <p:cNvSpPr>
              <a:spLocks/>
            </p:cNvSpPr>
            <p:nvPr/>
          </p:nvSpPr>
          <p:spPr bwMode="auto">
            <a:xfrm>
              <a:off x="4299" y="1672"/>
              <a:ext cx="151" cy="173"/>
            </a:xfrm>
            <a:custGeom>
              <a:avLst/>
              <a:gdLst>
                <a:gd name="T0" fmla="*/ 0 w 2120"/>
                <a:gd name="T1" fmla="*/ 2421 h 2421"/>
                <a:gd name="T2" fmla="*/ 292 w 2120"/>
                <a:gd name="T3" fmla="*/ 0 h 2421"/>
                <a:gd name="T4" fmla="*/ 0 w 2120"/>
                <a:gd name="T5" fmla="*/ 2421 h 2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20" h="2421">
                  <a:moveTo>
                    <a:pt x="0" y="2421"/>
                  </a:moveTo>
                  <a:cubicBezTo>
                    <a:pt x="1626" y="148"/>
                    <a:pt x="931" y="480"/>
                    <a:pt x="292" y="0"/>
                  </a:cubicBezTo>
                  <a:cubicBezTo>
                    <a:pt x="2120" y="120"/>
                    <a:pt x="347" y="2203"/>
                    <a:pt x="0" y="2421"/>
                  </a:cubicBezTo>
                  <a:close/>
                </a:path>
              </a:pathLst>
            </a:custGeom>
            <a:solidFill>
              <a:srgbClr val="E8A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8" name="Freeform 199"/>
            <p:cNvSpPr>
              <a:spLocks/>
            </p:cNvSpPr>
            <p:nvPr/>
          </p:nvSpPr>
          <p:spPr bwMode="auto">
            <a:xfrm>
              <a:off x="4304" y="1733"/>
              <a:ext cx="58" cy="28"/>
            </a:xfrm>
            <a:custGeom>
              <a:avLst/>
              <a:gdLst>
                <a:gd name="T0" fmla="*/ 0 w 811"/>
                <a:gd name="T1" fmla="*/ 334 h 398"/>
                <a:gd name="T2" fmla="*/ 765 w 811"/>
                <a:gd name="T3" fmla="*/ 398 h 398"/>
                <a:gd name="T4" fmla="*/ 811 w 811"/>
                <a:gd name="T5" fmla="*/ 303 h 398"/>
                <a:gd name="T6" fmla="*/ 0 w 811"/>
                <a:gd name="T7" fmla="*/ 334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1" h="398">
                  <a:moveTo>
                    <a:pt x="0" y="334"/>
                  </a:moveTo>
                  <a:cubicBezTo>
                    <a:pt x="163" y="218"/>
                    <a:pt x="329" y="214"/>
                    <a:pt x="765" y="398"/>
                  </a:cubicBezTo>
                  <a:lnTo>
                    <a:pt x="811" y="303"/>
                  </a:lnTo>
                  <a:cubicBezTo>
                    <a:pt x="620" y="104"/>
                    <a:pt x="82" y="0"/>
                    <a:pt x="0" y="334"/>
                  </a:cubicBezTo>
                  <a:close/>
                </a:path>
              </a:pathLst>
            </a:custGeom>
            <a:solidFill>
              <a:srgbClr val="E8A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9" name="Freeform 200"/>
            <p:cNvSpPr>
              <a:spLocks/>
            </p:cNvSpPr>
            <p:nvPr/>
          </p:nvSpPr>
          <p:spPr bwMode="auto">
            <a:xfrm>
              <a:off x="3537" y="1407"/>
              <a:ext cx="817" cy="254"/>
            </a:xfrm>
            <a:custGeom>
              <a:avLst/>
              <a:gdLst>
                <a:gd name="T0" fmla="*/ 0 w 11421"/>
                <a:gd name="T1" fmla="*/ 370 h 3560"/>
                <a:gd name="T2" fmla="*/ 11316 w 11421"/>
                <a:gd name="T3" fmla="*/ 31 h 3560"/>
                <a:gd name="T4" fmla="*/ 10837 w 11421"/>
                <a:gd name="T5" fmla="*/ 917 h 3560"/>
                <a:gd name="T6" fmla="*/ 0 w 11421"/>
                <a:gd name="T7" fmla="*/ 370 h 3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421" h="3560">
                  <a:moveTo>
                    <a:pt x="0" y="370"/>
                  </a:moveTo>
                  <a:cubicBezTo>
                    <a:pt x="7610" y="3428"/>
                    <a:pt x="11218" y="0"/>
                    <a:pt x="11316" y="31"/>
                  </a:cubicBezTo>
                  <a:cubicBezTo>
                    <a:pt x="11421" y="64"/>
                    <a:pt x="11208" y="415"/>
                    <a:pt x="10837" y="917"/>
                  </a:cubicBezTo>
                  <a:cubicBezTo>
                    <a:pt x="8887" y="3560"/>
                    <a:pt x="1249" y="2542"/>
                    <a:pt x="0" y="370"/>
                  </a:cubicBezTo>
                  <a:close/>
                </a:path>
              </a:pathLst>
            </a:custGeom>
            <a:solidFill>
              <a:srgbClr val="7E4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80" name="o"/>
          <p:cNvGrpSpPr/>
          <p:nvPr/>
        </p:nvGrpSpPr>
        <p:grpSpPr>
          <a:xfrm>
            <a:off x="1882069" y="4118284"/>
            <a:ext cx="672602" cy="442922"/>
            <a:chOff x="6117925" y="1296247"/>
            <a:chExt cx="547500" cy="361165"/>
          </a:xfrm>
        </p:grpSpPr>
        <p:sp>
          <p:nvSpPr>
            <p:cNvPr id="81" name="Oval 159"/>
            <p:cNvSpPr/>
            <p:nvPr/>
          </p:nvSpPr>
          <p:spPr>
            <a:xfrm>
              <a:off x="6117925" y="1296247"/>
              <a:ext cx="547500" cy="361165"/>
            </a:xfrm>
            <a:custGeom>
              <a:avLst/>
              <a:gdLst>
                <a:gd name="connsiteX0" fmla="*/ 0 w 547500"/>
                <a:gd name="connsiteY0" fmla="*/ 187726 h 375452"/>
                <a:gd name="connsiteX1" fmla="*/ 273750 w 547500"/>
                <a:gd name="connsiteY1" fmla="*/ 0 h 375452"/>
                <a:gd name="connsiteX2" fmla="*/ 547500 w 547500"/>
                <a:gd name="connsiteY2" fmla="*/ 187726 h 375452"/>
                <a:gd name="connsiteX3" fmla="*/ 273750 w 547500"/>
                <a:gd name="connsiteY3" fmla="*/ 375452 h 375452"/>
                <a:gd name="connsiteX4" fmla="*/ 0 w 547500"/>
                <a:gd name="connsiteY4" fmla="*/ 187726 h 375452"/>
                <a:gd name="connsiteX0" fmla="*/ 0 w 547500"/>
                <a:gd name="connsiteY0" fmla="*/ 173439 h 361165"/>
                <a:gd name="connsiteX1" fmla="*/ 273750 w 547500"/>
                <a:gd name="connsiteY1" fmla="*/ 0 h 361165"/>
                <a:gd name="connsiteX2" fmla="*/ 547500 w 547500"/>
                <a:gd name="connsiteY2" fmla="*/ 173439 h 361165"/>
                <a:gd name="connsiteX3" fmla="*/ 273750 w 547500"/>
                <a:gd name="connsiteY3" fmla="*/ 361165 h 361165"/>
                <a:gd name="connsiteX4" fmla="*/ 0 w 547500"/>
                <a:gd name="connsiteY4" fmla="*/ 173439 h 361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7500" h="361165">
                  <a:moveTo>
                    <a:pt x="0" y="173439"/>
                  </a:moveTo>
                  <a:cubicBezTo>
                    <a:pt x="0" y="113245"/>
                    <a:pt x="122562" y="0"/>
                    <a:pt x="273750" y="0"/>
                  </a:cubicBezTo>
                  <a:cubicBezTo>
                    <a:pt x="424938" y="0"/>
                    <a:pt x="547500" y="69761"/>
                    <a:pt x="547500" y="173439"/>
                  </a:cubicBezTo>
                  <a:cubicBezTo>
                    <a:pt x="547500" y="277117"/>
                    <a:pt x="424938" y="361165"/>
                    <a:pt x="273750" y="361165"/>
                  </a:cubicBezTo>
                  <a:cubicBezTo>
                    <a:pt x="122562" y="361165"/>
                    <a:pt x="0" y="233633"/>
                    <a:pt x="0" y="173439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82" name="Group 81"/>
            <p:cNvGrpSpPr/>
            <p:nvPr/>
          </p:nvGrpSpPr>
          <p:grpSpPr>
            <a:xfrm>
              <a:off x="6314044" y="1360731"/>
              <a:ext cx="155261" cy="227444"/>
              <a:chOff x="6314044" y="1360731"/>
              <a:chExt cx="155261" cy="227444"/>
            </a:xfrm>
          </p:grpSpPr>
          <p:sp>
            <p:nvSpPr>
              <p:cNvPr id="83" name="Oval 143"/>
              <p:cNvSpPr>
                <a:spLocks noChangeArrowheads="1"/>
              </p:cNvSpPr>
              <p:nvPr/>
            </p:nvSpPr>
            <p:spPr bwMode="auto">
              <a:xfrm>
                <a:off x="6320853" y="1360731"/>
                <a:ext cx="133470" cy="159347"/>
              </a:xfrm>
              <a:prstGeom prst="ellipse">
                <a:avLst/>
              </a:prstGeom>
              <a:solidFill>
                <a:srgbClr val="3B37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84" name="Freeform 144"/>
              <p:cNvSpPr>
                <a:spLocks/>
              </p:cNvSpPr>
              <p:nvPr/>
            </p:nvSpPr>
            <p:spPr bwMode="auto">
              <a:xfrm>
                <a:off x="6314044" y="1536421"/>
                <a:ext cx="155261" cy="51754"/>
              </a:xfrm>
              <a:custGeom>
                <a:avLst/>
                <a:gdLst>
                  <a:gd name="T0" fmla="*/ 0 w 497"/>
                  <a:gd name="T1" fmla="*/ 0 h 166"/>
                  <a:gd name="T2" fmla="*/ 497 w 497"/>
                  <a:gd name="T3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97" h="166">
                    <a:moveTo>
                      <a:pt x="0" y="0"/>
                    </a:moveTo>
                    <a:cubicBezTo>
                      <a:pt x="149" y="166"/>
                      <a:pt x="348" y="79"/>
                      <a:pt x="497" y="0"/>
                    </a:cubicBezTo>
                  </a:path>
                </a:pathLst>
              </a:custGeom>
              <a:noFill/>
              <a:ln w="6350" cap="flat">
                <a:solidFill>
                  <a:srgbClr val="F08F4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</p:grpSp>
      <p:grpSp>
        <p:nvGrpSpPr>
          <p:cNvPr id="85" name="a h sa"/>
          <p:cNvGrpSpPr/>
          <p:nvPr/>
        </p:nvGrpSpPr>
        <p:grpSpPr>
          <a:xfrm>
            <a:off x="1882070" y="4120694"/>
            <a:ext cx="672600" cy="425112"/>
            <a:chOff x="8077185" y="1323247"/>
            <a:chExt cx="547500" cy="346644"/>
          </a:xfrm>
        </p:grpSpPr>
        <p:sp>
          <p:nvSpPr>
            <p:cNvPr id="86" name="Oval 162"/>
            <p:cNvSpPr/>
            <p:nvPr/>
          </p:nvSpPr>
          <p:spPr>
            <a:xfrm>
              <a:off x="8077185" y="1323247"/>
              <a:ext cx="547500" cy="342115"/>
            </a:xfrm>
            <a:custGeom>
              <a:avLst/>
              <a:gdLst>
                <a:gd name="connsiteX0" fmla="*/ 0 w 547500"/>
                <a:gd name="connsiteY0" fmla="*/ 187726 h 375452"/>
                <a:gd name="connsiteX1" fmla="*/ 273750 w 547500"/>
                <a:gd name="connsiteY1" fmla="*/ 0 h 375452"/>
                <a:gd name="connsiteX2" fmla="*/ 547500 w 547500"/>
                <a:gd name="connsiteY2" fmla="*/ 187726 h 375452"/>
                <a:gd name="connsiteX3" fmla="*/ 273750 w 547500"/>
                <a:gd name="connsiteY3" fmla="*/ 375452 h 375452"/>
                <a:gd name="connsiteX4" fmla="*/ 0 w 547500"/>
                <a:gd name="connsiteY4" fmla="*/ 187726 h 375452"/>
                <a:gd name="connsiteX0" fmla="*/ 0 w 547500"/>
                <a:gd name="connsiteY0" fmla="*/ 154389 h 342115"/>
                <a:gd name="connsiteX1" fmla="*/ 273750 w 547500"/>
                <a:gd name="connsiteY1" fmla="*/ 0 h 342115"/>
                <a:gd name="connsiteX2" fmla="*/ 547500 w 547500"/>
                <a:gd name="connsiteY2" fmla="*/ 154389 h 342115"/>
                <a:gd name="connsiteX3" fmla="*/ 273750 w 547500"/>
                <a:gd name="connsiteY3" fmla="*/ 342115 h 342115"/>
                <a:gd name="connsiteX4" fmla="*/ 0 w 547500"/>
                <a:gd name="connsiteY4" fmla="*/ 154389 h 342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7500" h="342115">
                  <a:moveTo>
                    <a:pt x="0" y="154389"/>
                  </a:moveTo>
                  <a:cubicBezTo>
                    <a:pt x="0" y="97370"/>
                    <a:pt x="122562" y="0"/>
                    <a:pt x="273750" y="0"/>
                  </a:cubicBezTo>
                  <a:cubicBezTo>
                    <a:pt x="424938" y="0"/>
                    <a:pt x="547500" y="50711"/>
                    <a:pt x="547500" y="154389"/>
                  </a:cubicBezTo>
                  <a:cubicBezTo>
                    <a:pt x="547500" y="258067"/>
                    <a:pt x="424938" y="342115"/>
                    <a:pt x="273750" y="342115"/>
                  </a:cubicBezTo>
                  <a:cubicBezTo>
                    <a:pt x="122562" y="342115"/>
                    <a:pt x="0" y="211408"/>
                    <a:pt x="0" y="154389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87" name="Group 86"/>
            <p:cNvGrpSpPr/>
            <p:nvPr/>
          </p:nvGrpSpPr>
          <p:grpSpPr>
            <a:xfrm>
              <a:off x="8156748" y="1379798"/>
              <a:ext cx="403134" cy="290093"/>
              <a:chOff x="8156748" y="1379798"/>
              <a:chExt cx="403134" cy="290093"/>
            </a:xfrm>
          </p:grpSpPr>
          <p:sp>
            <p:nvSpPr>
              <p:cNvPr id="88" name="Freeform 145"/>
              <p:cNvSpPr>
                <a:spLocks/>
              </p:cNvSpPr>
              <p:nvPr/>
            </p:nvSpPr>
            <p:spPr bwMode="auto">
              <a:xfrm>
                <a:off x="8170368" y="1392055"/>
                <a:ext cx="370448" cy="277836"/>
              </a:xfrm>
              <a:custGeom>
                <a:avLst/>
                <a:gdLst>
                  <a:gd name="T0" fmla="*/ 0 w 1185"/>
                  <a:gd name="T1" fmla="*/ 14 h 889"/>
                  <a:gd name="T2" fmla="*/ 1185 w 1185"/>
                  <a:gd name="T3" fmla="*/ 0 h 889"/>
                  <a:gd name="T4" fmla="*/ 0 w 1185"/>
                  <a:gd name="T5" fmla="*/ 14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85" h="889">
                    <a:moveTo>
                      <a:pt x="0" y="14"/>
                    </a:moveTo>
                    <a:cubicBezTo>
                      <a:pt x="482" y="207"/>
                      <a:pt x="877" y="203"/>
                      <a:pt x="1185" y="0"/>
                    </a:cubicBezTo>
                    <a:cubicBezTo>
                      <a:pt x="1145" y="793"/>
                      <a:pt x="150" y="889"/>
                      <a:pt x="0" y="14"/>
                    </a:cubicBezTo>
                    <a:close/>
                  </a:path>
                </a:pathLst>
              </a:custGeom>
              <a:solidFill>
                <a:srgbClr val="3B37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89" name="Freeform 146"/>
              <p:cNvSpPr>
                <a:spLocks/>
              </p:cNvSpPr>
              <p:nvPr/>
            </p:nvSpPr>
            <p:spPr bwMode="auto">
              <a:xfrm>
                <a:off x="8170368" y="1392055"/>
                <a:ext cx="378619" cy="130746"/>
              </a:xfrm>
              <a:custGeom>
                <a:avLst/>
                <a:gdLst>
                  <a:gd name="T0" fmla="*/ 1185 w 1213"/>
                  <a:gd name="T1" fmla="*/ 0 h 417"/>
                  <a:gd name="T2" fmla="*/ 0 w 1213"/>
                  <a:gd name="T3" fmla="*/ 14 h 417"/>
                  <a:gd name="T4" fmla="*/ 1185 w 1213"/>
                  <a:gd name="T5" fmla="*/ 0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13" h="417">
                    <a:moveTo>
                      <a:pt x="1185" y="0"/>
                    </a:moveTo>
                    <a:cubicBezTo>
                      <a:pt x="1213" y="324"/>
                      <a:pt x="40" y="417"/>
                      <a:pt x="0" y="14"/>
                    </a:cubicBezTo>
                    <a:cubicBezTo>
                      <a:pt x="479" y="136"/>
                      <a:pt x="845" y="137"/>
                      <a:pt x="118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90" name="Freeform 147"/>
              <p:cNvSpPr>
                <a:spLocks/>
              </p:cNvSpPr>
              <p:nvPr/>
            </p:nvSpPr>
            <p:spPr bwMode="auto">
              <a:xfrm>
                <a:off x="8156748" y="1386608"/>
                <a:ext cx="36772" cy="24515"/>
              </a:xfrm>
              <a:custGeom>
                <a:avLst/>
                <a:gdLst>
                  <a:gd name="T0" fmla="*/ 0 w 120"/>
                  <a:gd name="T1" fmla="*/ 79 h 79"/>
                  <a:gd name="T2" fmla="*/ 120 w 120"/>
                  <a:gd name="T3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20" h="79">
                    <a:moveTo>
                      <a:pt x="0" y="79"/>
                    </a:moveTo>
                    <a:cubicBezTo>
                      <a:pt x="48" y="29"/>
                      <a:pt x="51" y="8"/>
                      <a:pt x="120" y="0"/>
                    </a:cubicBezTo>
                  </a:path>
                </a:pathLst>
              </a:custGeom>
              <a:noFill/>
              <a:ln w="6350" cap="flat">
                <a:solidFill>
                  <a:srgbClr val="F08F4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91" name="Freeform 148"/>
              <p:cNvSpPr>
                <a:spLocks/>
              </p:cNvSpPr>
              <p:nvPr/>
            </p:nvSpPr>
            <p:spPr bwMode="auto">
              <a:xfrm>
                <a:off x="8521748" y="1379798"/>
                <a:ext cx="38134" cy="24515"/>
              </a:xfrm>
              <a:custGeom>
                <a:avLst/>
                <a:gdLst>
                  <a:gd name="T0" fmla="*/ 120 w 120"/>
                  <a:gd name="T1" fmla="*/ 79 h 79"/>
                  <a:gd name="T2" fmla="*/ 0 w 120"/>
                  <a:gd name="T3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20" h="79">
                    <a:moveTo>
                      <a:pt x="120" y="79"/>
                    </a:moveTo>
                    <a:cubicBezTo>
                      <a:pt x="72" y="30"/>
                      <a:pt x="69" y="9"/>
                      <a:pt x="0" y="0"/>
                    </a:cubicBezTo>
                  </a:path>
                </a:pathLst>
              </a:custGeom>
              <a:noFill/>
              <a:ln w="6350" cap="flat">
                <a:solidFill>
                  <a:srgbClr val="F08F4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92" name="Freeform 149"/>
              <p:cNvSpPr>
                <a:spLocks/>
              </p:cNvSpPr>
              <p:nvPr/>
            </p:nvSpPr>
            <p:spPr bwMode="auto">
              <a:xfrm>
                <a:off x="8273875" y="1525525"/>
                <a:ext cx="171604" cy="77631"/>
              </a:xfrm>
              <a:custGeom>
                <a:avLst/>
                <a:gdLst>
                  <a:gd name="T0" fmla="*/ 163 w 550"/>
                  <a:gd name="T1" fmla="*/ 0 h 249"/>
                  <a:gd name="T2" fmla="*/ 280 w 550"/>
                  <a:gd name="T3" fmla="*/ 38 h 249"/>
                  <a:gd name="T4" fmla="*/ 390 w 550"/>
                  <a:gd name="T5" fmla="*/ 5 h 249"/>
                  <a:gd name="T6" fmla="*/ 538 w 550"/>
                  <a:gd name="T7" fmla="*/ 102 h 249"/>
                  <a:gd name="T8" fmla="*/ 15 w 550"/>
                  <a:gd name="T9" fmla="*/ 98 h 249"/>
                  <a:gd name="T10" fmla="*/ 163 w 550"/>
                  <a:gd name="T11" fmla="*/ 0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0" h="249">
                    <a:moveTo>
                      <a:pt x="163" y="0"/>
                    </a:moveTo>
                    <a:cubicBezTo>
                      <a:pt x="211" y="0"/>
                      <a:pt x="253" y="15"/>
                      <a:pt x="280" y="38"/>
                    </a:cubicBezTo>
                    <a:cubicBezTo>
                      <a:pt x="307" y="17"/>
                      <a:pt x="346" y="5"/>
                      <a:pt x="390" y="5"/>
                    </a:cubicBezTo>
                    <a:cubicBezTo>
                      <a:pt x="472" y="5"/>
                      <a:pt x="534" y="49"/>
                      <a:pt x="538" y="102"/>
                    </a:cubicBezTo>
                    <a:cubicBezTo>
                      <a:pt x="550" y="249"/>
                      <a:pt x="0" y="244"/>
                      <a:pt x="15" y="98"/>
                    </a:cubicBezTo>
                    <a:cubicBezTo>
                      <a:pt x="21" y="44"/>
                      <a:pt x="81" y="0"/>
                      <a:pt x="163" y="0"/>
                    </a:cubicBezTo>
                    <a:close/>
                  </a:path>
                </a:pathLst>
              </a:custGeom>
              <a:solidFill>
                <a:srgbClr val="EB3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</p:grpSp>
      <p:grpSp>
        <p:nvGrpSpPr>
          <p:cNvPr id="93" name="m"/>
          <p:cNvGrpSpPr/>
          <p:nvPr/>
        </p:nvGrpSpPr>
        <p:grpSpPr>
          <a:xfrm>
            <a:off x="1882069" y="4123820"/>
            <a:ext cx="672602" cy="402036"/>
            <a:chOff x="5711743" y="2912618"/>
            <a:chExt cx="547500" cy="327827"/>
          </a:xfrm>
        </p:grpSpPr>
        <p:sp>
          <p:nvSpPr>
            <p:cNvPr id="94" name="Oval 176"/>
            <p:cNvSpPr/>
            <p:nvPr/>
          </p:nvSpPr>
          <p:spPr>
            <a:xfrm>
              <a:off x="5711743" y="2912618"/>
              <a:ext cx="547500" cy="327827"/>
            </a:xfrm>
            <a:custGeom>
              <a:avLst/>
              <a:gdLst>
                <a:gd name="connsiteX0" fmla="*/ 0 w 547500"/>
                <a:gd name="connsiteY0" fmla="*/ 187726 h 375452"/>
                <a:gd name="connsiteX1" fmla="*/ 273750 w 547500"/>
                <a:gd name="connsiteY1" fmla="*/ 0 h 375452"/>
                <a:gd name="connsiteX2" fmla="*/ 547500 w 547500"/>
                <a:gd name="connsiteY2" fmla="*/ 187726 h 375452"/>
                <a:gd name="connsiteX3" fmla="*/ 273750 w 547500"/>
                <a:gd name="connsiteY3" fmla="*/ 375452 h 375452"/>
                <a:gd name="connsiteX4" fmla="*/ 0 w 547500"/>
                <a:gd name="connsiteY4" fmla="*/ 187726 h 375452"/>
                <a:gd name="connsiteX0" fmla="*/ 0 w 547500"/>
                <a:gd name="connsiteY0" fmla="*/ 140101 h 327827"/>
                <a:gd name="connsiteX1" fmla="*/ 273750 w 547500"/>
                <a:gd name="connsiteY1" fmla="*/ 0 h 327827"/>
                <a:gd name="connsiteX2" fmla="*/ 547500 w 547500"/>
                <a:gd name="connsiteY2" fmla="*/ 140101 h 327827"/>
                <a:gd name="connsiteX3" fmla="*/ 273750 w 547500"/>
                <a:gd name="connsiteY3" fmla="*/ 327827 h 327827"/>
                <a:gd name="connsiteX4" fmla="*/ 0 w 547500"/>
                <a:gd name="connsiteY4" fmla="*/ 140101 h 327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7500" h="327827">
                  <a:moveTo>
                    <a:pt x="0" y="140101"/>
                  </a:moveTo>
                  <a:cubicBezTo>
                    <a:pt x="0" y="85463"/>
                    <a:pt x="122562" y="0"/>
                    <a:pt x="273750" y="0"/>
                  </a:cubicBezTo>
                  <a:cubicBezTo>
                    <a:pt x="424938" y="0"/>
                    <a:pt x="547500" y="36423"/>
                    <a:pt x="547500" y="140101"/>
                  </a:cubicBezTo>
                  <a:cubicBezTo>
                    <a:pt x="547500" y="243779"/>
                    <a:pt x="424938" y="327827"/>
                    <a:pt x="273750" y="327827"/>
                  </a:cubicBezTo>
                  <a:cubicBezTo>
                    <a:pt x="122562" y="327827"/>
                    <a:pt x="0" y="194739"/>
                    <a:pt x="0" y="140101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5" name="Freeform 156"/>
            <p:cNvSpPr>
              <a:spLocks/>
            </p:cNvSpPr>
            <p:nvPr/>
          </p:nvSpPr>
          <p:spPr bwMode="auto">
            <a:xfrm>
              <a:off x="5807227" y="3057585"/>
              <a:ext cx="365760" cy="41275"/>
            </a:xfrm>
            <a:custGeom>
              <a:avLst/>
              <a:gdLst>
                <a:gd name="T0" fmla="*/ 0 w 3149"/>
                <a:gd name="T1" fmla="*/ 17 h 254"/>
                <a:gd name="T2" fmla="*/ 3149 w 3149"/>
                <a:gd name="T3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149" h="254">
                  <a:moveTo>
                    <a:pt x="0" y="17"/>
                  </a:moveTo>
                  <a:cubicBezTo>
                    <a:pt x="984" y="194"/>
                    <a:pt x="2099" y="254"/>
                    <a:pt x="3149" y="0"/>
                  </a:cubicBezTo>
                </a:path>
              </a:pathLst>
            </a:custGeom>
            <a:noFill/>
            <a:ln w="7938" cap="flat">
              <a:solidFill>
                <a:srgbClr val="F08F4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6" name="Freeform 156"/>
            <p:cNvSpPr>
              <a:spLocks/>
            </p:cNvSpPr>
            <p:nvPr/>
          </p:nvSpPr>
          <p:spPr bwMode="auto">
            <a:xfrm flipH="1">
              <a:off x="5935124" y="3118487"/>
              <a:ext cx="115062" cy="45719"/>
            </a:xfrm>
            <a:custGeom>
              <a:avLst/>
              <a:gdLst>
                <a:gd name="T0" fmla="*/ 0 w 3149"/>
                <a:gd name="T1" fmla="*/ 17 h 254"/>
                <a:gd name="T2" fmla="*/ 3149 w 3149"/>
                <a:gd name="T3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149" h="254">
                  <a:moveTo>
                    <a:pt x="0" y="17"/>
                  </a:moveTo>
                  <a:cubicBezTo>
                    <a:pt x="984" y="194"/>
                    <a:pt x="2099" y="254"/>
                    <a:pt x="3149" y="0"/>
                  </a:cubicBezTo>
                </a:path>
              </a:pathLst>
            </a:custGeom>
            <a:noFill/>
            <a:ln w="7938" cap="flat">
              <a:solidFill>
                <a:srgbClr val="F08F4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97" name="s"/>
          <p:cNvGrpSpPr/>
          <p:nvPr/>
        </p:nvGrpSpPr>
        <p:grpSpPr>
          <a:xfrm>
            <a:off x="1913659" y="4124608"/>
            <a:ext cx="646946" cy="396197"/>
            <a:chOff x="5600060" y="3633709"/>
            <a:chExt cx="526618" cy="323065"/>
          </a:xfrm>
        </p:grpSpPr>
        <p:sp>
          <p:nvSpPr>
            <p:cNvPr id="98" name="Oval 184"/>
            <p:cNvSpPr/>
            <p:nvPr/>
          </p:nvSpPr>
          <p:spPr>
            <a:xfrm>
              <a:off x="5600060" y="3633709"/>
              <a:ext cx="526618" cy="323065"/>
            </a:xfrm>
            <a:custGeom>
              <a:avLst/>
              <a:gdLst>
                <a:gd name="connsiteX0" fmla="*/ 0 w 547500"/>
                <a:gd name="connsiteY0" fmla="*/ 187726 h 375452"/>
                <a:gd name="connsiteX1" fmla="*/ 273750 w 547500"/>
                <a:gd name="connsiteY1" fmla="*/ 0 h 375452"/>
                <a:gd name="connsiteX2" fmla="*/ 547500 w 547500"/>
                <a:gd name="connsiteY2" fmla="*/ 187726 h 375452"/>
                <a:gd name="connsiteX3" fmla="*/ 273750 w 547500"/>
                <a:gd name="connsiteY3" fmla="*/ 375452 h 375452"/>
                <a:gd name="connsiteX4" fmla="*/ 0 w 547500"/>
                <a:gd name="connsiteY4" fmla="*/ 187726 h 375452"/>
                <a:gd name="connsiteX0" fmla="*/ 37 w 547537"/>
                <a:gd name="connsiteY0" fmla="*/ 135339 h 323065"/>
                <a:gd name="connsiteX1" fmla="*/ 259500 w 547537"/>
                <a:gd name="connsiteY1" fmla="*/ 0 h 323065"/>
                <a:gd name="connsiteX2" fmla="*/ 547537 w 547537"/>
                <a:gd name="connsiteY2" fmla="*/ 135339 h 323065"/>
                <a:gd name="connsiteX3" fmla="*/ 273787 w 547537"/>
                <a:gd name="connsiteY3" fmla="*/ 323065 h 323065"/>
                <a:gd name="connsiteX4" fmla="*/ 37 w 547537"/>
                <a:gd name="connsiteY4" fmla="*/ 135339 h 323065"/>
                <a:gd name="connsiteX0" fmla="*/ 28 w 526618"/>
                <a:gd name="connsiteY0" fmla="*/ 135339 h 323065"/>
                <a:gd name="connsiteX1" fmla="*/ 238581 w 526618"/>
                <a:gd name="connsiteY1" fmla="*/ 0 h 323065"/>
                <a:gd name="connsiteX2" fmla="*/ 526618 w 526618"/>
                <a:gd name="connsiteY2" fmla="*/ 135339 h 323065"/>
                <a:gd name="connsiteX3" fmla="*/ 252868 w 526618"/>
                <a:gd name="connsiteY3" fmla="*/ 323065 h 323065"/>
                <a:gd name="connsiteX4" fmla="*/ 28 w 526618"/>
                <a:gd name="connsiteY4" fmla="*/ 135339 h 323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6618" h="323065">
                  <a:moveTo>
                    <a:pt x="28" y="135339"/>
                  </a:moveTo>
                  <a:cubicBezTo>
                    <a:pt x="-2353" y="81495"/>
                    <a:pt x="150816" y="0"/>
                    <a:pt x="238581" y="0"/>
                  </a:cubicBezTo>
                  <a:cubicBezTo>
                    <a:pt x="326346" y="0"/>
                    <a:pt x="526618" y="31661"/>
                    <a:pt x="526618" y="135339"/>
                  </a:cubicBezTo>
                  <a:cubicBezTo>
                    <a:pt x="526618" y="239017"/>
                    <a:pt x="340633" y="323065"/>
                    <a:pt x="252868" y="323065"/>
                  </a:cubicBezTo>
                  <a:cubicBezTo>
                    <a:pt x="165103" y="323065"/>
                    <a:pt x="2409" y="189183"/>
                    <a:pt x="28" y="135339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9" name="Freeform 81"/>
            <p:cNvSpPr>
              <a:spLocks/>
            </p:cNvSpPr>
            <p:nvPr/>
          </p:nvSpPr>
          <p:spPr bwMode="auto">
            <a:xfrm rot="630596">
              <a:off x="5677783" y="3708433"/>
              <a:ext cx="322780" cy="247873"/>
            </a:xfrm>
            <a:custGeom>
              <a:avLst/>
              <a:gdLst>
                <a:gd name="T0" fmla="*/ 0 w 1036"/>
                <a:gd name="T1" fmla="*/ 206 h 794"/>
                <a:gd name="T2" fmla="*/ 1006 w 1036"/>
                <a:gd name="T3" fmla="*/ 33 h 794"/>
                <a:gd name="T4" fmla="*/ 0 w 1036"/>
                <a:gd name="T5" fmla="*/ 206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6" h="794">
                  <a:moveTo>
                    <a:pt x="0" y="206"/>
                  </a:moveTo>
                  <a:cubicBezTo>
                    <a:pt x="430" y="192"/>
                    <a:pt x="974" y="0"/>
                    <a:pt x="1006" y="33"/>
                  </a:cubicBezTo>
                  <a:cubicBezTo>
                    <a:pt x="1036" y="65"/>
                    <a:pt x="576" y="794"/>
                    <a:pt x="0" y="2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100" name="ra"/>
          <p:cNvGrpSpPr/>
          <p:nvPr/>
        </p:nvGrpSpPr>
        <p:grpSpPr>
          <a:xfrm>
            <a:off x="1940027" y="4115910"/>
            <a:ext cx="625508" cy="460448"/>
            <a:chOff x="6739168" y="1257442"/>
            <a:chExt cx="509166" cy="375458"/>
          </a:xfrm>
        </p:grpSpPr>
        <p:sp>
          <p:nvSpPr>
            <p:cNvPr id="101" name="Oval 293"/>
            <p:cNvSpPr/>
            <p:nvPr/>
          </p:nvSpPr>
          <p:spPr>
            <a:xfrm>
              <a:off x="6739168" y="1257442"/>
              <a:ext cx="509166" cy="375458"/>
            </a:xfrm>
            <a:custGeom>
              <a:avLst/>
              <a:gdLst>
                <a:gd name="connsiteX0" fmla="*/ 0 w 997610"/>
                <a:gd name="connsiteY0" fmla="*/ 341467 h 682933"/>
                <a:gd name="connsiteX1" fmla="*/ 498805 w 997610"/>
                <a:gd name="connsiteY1" fmla="*/ 0 h 682933"/>
                <a:gd name="connsiteX2" fmla="*/ 997610 w 997610"/>
                <a:gd name="connsiteY2" fmla="*/ 341467 h 682933"/>
                <a:gd name="connsiteX3" fmla="*/ 498805 w 997610"/>
                <a:gd name="connsiteY3" fmla="*/ 682934 h 682933"/>
                <a:gd name="connsiteX4" fmla="*/ 0 w 997610"/>
                <a:gd name="connsiteY4" fmla="*/ 341467 h 682933"/>
                <a:gd name="connsiteX0" fmla="*/ 0 w 927760"/>
                <a:gd name="connsiteY0" fmla="*/ 335122 h 682944"/>
                <a:gd name="connsiteX1" fmla="*/ 428955 w 927760"/>
                <a:gd name="connsiteY1" fmla="*/ 5 h 682944"/>
                <a:gd name="connsiteX2" fmla="*/ 927760 w 927760"/>
                <a:gd name="connsiteY2" fmla="*/ 341472 h 682944"/>
                <a:gd name="connsiteX3" fmla="*/ 428955 w 927760"/>
                <a:gd name="connsiteY3" fmla="*/ 682939 h 682944"/>
                <a:gd name="connsiteX4" fmla="*/ 0 w 927760"/>
                <a:gd name="connsiteY4" fmla="*/ 335122 h 682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7760" h="682944">
                  <a:moveTo>
                    <a:pt x="0" y="335122"/>
                  </a:moveTo>
                  <a:cubicBezTo>
                    <a:pt x="0" y="146535"/>
                    <a:pt x="274328" y="-1053"/>
                    <a:pt x="428955" y="5"/>
                  </a:cubicBezTo>
                  <a:cubicBezTo>
                    <a:pt x="583582" y="1063"/>
                    <a:pt x="927760" y="152885"/>
                    <a:pt x="927760" y="341472"/>
                  </a:cubicBezTo>
                  <a:cubicBezTo>
                    <a:pt x="927760" y="530059"/>
                    <a:pt x="583582" y="683997"/>
                    <a:pt x="428955" y="682939"/>
                  </a:cubicBezTo>
                  <a:cubicBezTo>
                    <a:pt x="274328" y="681881"/>
                    <a:pt x="0" y="523709"/>
                    <a:pt x="0" y="335122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102" name="Group 101"/>
            <p:cNvGrpSpPr/>
            <p:nvPr/>
          </p:nvGrpSpPr>
          <p:grpSpPr>
            <a:xfrm>
              <a:off x="6787999" y="1356645"/>
              <a:ext cx="374533" cy="243787"/>
              <a:chOff x="6787999" y="1356645"/>
              <a:chExt cx="374533" cy="243787"/>
            </a:xfrm>
          </p:grpSpPr>
          <p:sp>
            <p:nvSpPr>
              <p:cNvPr id="103" name="Freeform 138"/>
              <p:cNvSpPr>
                <a:spLocks/>
              </p:cNvSpPr>
              <p:nvPr/>
            </p:nvSpPr>
            <p:spPr bwMode="auto">
              <a:xfrm>
                <a:off x="6802980" y="1367540"/>
                <a:ext cx="341847" cy="232892"/>
              </a:xfrm>
              <a:custGeom>
                <a:avLst/>
                <a:gdLst>
                  <a:gd name="T0" fmla="*/ 0 w 1096"/>
                  <a:gd name="T1" fmla="*/ 11 h 745"/>
                  <a:gd name="T2" fmla="*/ 1096 w 1096"/>
                  <a:gd name="T3" fmla="*/ 0 h 745"/>
                  <a:gd name="T4" fmla="*/ 0 w 1096"/>
                  <a:gd name="T5" fmla="*/ 11 h 7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96" h="745">
                    <a:moveTo>
                      <a:pt x="0" y="11"/>
                    </a:moveTo>
                    <a:cubicBezTo>
                      <a:pt x="445" y="173"/>
                      <a:pt x="810" y="169"/>
                      <a:pt x="1096" y="0"/>
                    </a:cubicBezTo>
                    <a:cubicBezTo>
                      <a:pt x="1059" y="664"/>
                      <a:pt x="138" y="745"/>
                      <a:pt x="0" y="11"/>
                    </a:cubicBezTo>
                    <a:close/>
                  </a:path>
                </a:pathLst>
              </a:custGeom>
              <a:solidFill>
                <a:srgbClr val="3B37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04" name="Freeform 139"/>
              <p:cNvSpPr>
                <a:spLocks/>
              </p:cNvSpPr>
              <p:nvPr/>
            </p:nvSpPr>
            <p:spPr bwMode="auto">
              <a:xfrm>
                <a:off x="6802980" y="1367540"/>
                <a:ext cx="359552" cy="140280"/>
              </a:xfrm>
              <a:custGeom>
                <a:avLst/>
                <a:gdLst>
                  <a:gd name="T0" fmla="*/ 1096 w 1152"/>
                  <a:gd name="T1" fmla="*/ 0 h 447"/>
                  <a:gd name="T2" fmla="*/ 0 w 1152"/>
                  <a:gd name="T3" fmla="*/ 11 h 447"/>
                  <a:gd name="T4" fmla="*/ 1096 w 1152"/>
                  <a:gd name="T5" fmla="*/ 0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52" h="447">
                    <a:moveTo>
                      <a:pt x="1096" y="0"/>
                    </a:moveTo>
                    <a:cubicBezTo>
                      <a:pt x="1152" y="296"/>
                      <a:pt x="36" y="447"/>
                      <a:pt x="0" y="11"/>
                    </a:cubicBezTo>
                    <a:cubicBezTo>
                      <a:pt x="398" y="169"/>
                      <a:pt x="855" y="144"/>
                      <a:pt x="109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05" name="Freeform 140"/>
              <p:cNvSpPr>
                <a:spLocks/>
              </p:cNvSpPr>
              <p:nvPr/>
            </p:nvSpPr>
            <p:spPr bwMode="auto">
              <a:xfrm>
                <a:off x="6841115" y="1445171"/>
                <a:ext cx="284645" cy="87164"/>
              </a:xfrm>
              <a:custGeom>
                <a:avLst/>
                <a:gdLst>
                  <a:gd name="T0" fmla="*/ 526 w 911"/>
                  <a:gd name="T1" fmla="*/ 274 h 280"/>
                  <a:gd name="T2" fmla="*/ 419 w 911"/>
                  <a:gd name="T3" fmla="*/ 280 h 280"/>
                  <a:gd name="T4" fmla="*/ 0 w 911"/>
                  <a:gd name="T5" fmla="*/ 50 h 280"/>
                  <a:gd name="T6" fmla="*/ 911 w 911"/>
                  <a:gd name="T7" fmla="*/ 0 h 280"/>
                  <a:gd name="T8" fmla="*/ 526 w 911"/>
                  <a:gd name="T9" fmla="*/ 274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1" h="280">
                    <a:moveTo>
                      <a:pt x="526" y="274"/>
                    </a:moveTo>
                    <a:cubicBezTo>
                      <a:pt x="490" y="278"/>
                      <a:pt x="454" y="280"/>
                      <a:pt x="419" y="280"/>
                    </a:cubicBezTo>
                    <a:cubicBezTo>
                      <a:pt x="243" y="272"/>
                      <a:pt x="105" y="238"/>
                      <a:pt x="0" y="50"/>
                    </a:cubicBezTo>
                    <a:cubicBezTo>
                      <a:pt x="353" y="208"/>
                      <a:pt x="671" y="144"/>
                      <a:pt x="911" y="0"/>
                    </a:cubicBezTo>
                    <a:cubicBezTo>
                      <a:pt x="829" y="156"/>
                      <a:pt x="683" y="249"/>
                      <a:pt x="526" y="27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06" name="Freeform 141"/>
              <p:cNvSpPr>
                <a:spLocks/>
              </p:cNvSpPr>
              <p:nvPr/>
            </p:nvSpPr>
            <p:spPr bwMode="auto">
              <a:xfrm>
                <a:off x="6787999" y="1359369"/>
                <a:ext cx="38134" cy="34048"/>
              </a:xfrm>
              <a:custGeom>
                <a:avLst/>
                <a:gdLst>
                  <a:gd name="T0" fmla="*/ 0 w 120"/>
                  <a:gd name="T1" fmla="*/ 112 h 112"/>
                  <a:gd name="T2" fmla="*/ 120 w 120"/>
                  <a:gd name="T3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20" h="112">
                    <a:moveTo>
                      <a:pt x="0" y="112"/>
                    </a:moveTo>
                    <a:cubicBezTo>
                      <a:pt x="49" y="42"/>
                      <a:pt x="51" y="13"/>
                      <a:pt x="120" y="0"/>
                    </a:cubicBezTo>
                  </a:path>
                </a:pathLst>
              </a:custGeom>
              <a:noFill/>
              <a:ln w="6350" cap="flat">
                <a:solidFill>
                  <a:srgbClr val="24211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07" name="Freeform 142"/>
              <p:cNvSpPr>
                <a:spLocks/>
              </p:cNvSpPr>
              <p:nvPr/>
            </p:nvSpPr>
            <p:spPr bwMode="auto">
              <a:xfrm>
                <a:off x="7123036" y="1356645"/>
                <a:ext cx="36772" cy="35410"/>
              </a:xfrm>
              <a:custGeom>
                <a:avLst/>
                <a:gdLst>
                  <a:gd name="T0" fmla="*/ 120 w 120"/>
                  <a:gd name="T1" fmla="*/ 111 h 111"/>
                  <a:gd name="T2" fmla="*/ 0 w 120"/>
                  <a:gd name="T3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20" h="111">
                    <a:moveTo>
                      <a:pt x="120" y="111"/>
                    </a:moveTo>
                    <a:cubicBezTo>
                      <a:pt x="72" y="41"/>
                      <a:pt x="69" y="12"/>
                      <a:pt x="0" y="0"/>
                    </a:cubicBezTo>
                  </a:path>
                </a:pathLst>
              </a:custGeom>
              <a:noFill/>
              <a:ln w="6350" cap="flat">
                <a:solidFill>
                  <a:srgbClr val="24211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</p:grpSp>
      <p:grpSp>
        <p:nvGrpSpPr>
          <p:cNvPr id="108" name="Group 107"/>
          <p:cNvGrpSpPr/>
          <p:nvPr/>
        </p:nvGrpSpPr>
        <p:grpSpPr>
          <a:xfrm>
            <a:off x="1805481" y="3636716"/>
            <a:ext cx="827573" cy="273843"/>
            <a:chOff x="7881939" y="2722563"/>
            <a:chExt cx="744538" cy="180975"/>
          </a:xfrm>
        </p:grpSpPr>
        <p:sp>
          <p:nvSpPr>
            <p:cNvPr id="109" name="Freeform 187"/>
            <p:cNvSpPr>
              <a:spLocks/>
            </p:cNvSpPr>
            <p:nvPr/>
          </p:nvSpPr>
          <p:spPr bwMode="auto">
            <a:xfrm flipV="1">
              <a:off x="7881939" y="2722563"/>
              <a:ext cx="309563" cy="180975"/>
            </a:xfrm>
            <a:custGeom>
              <a:avLst/>
              <a:gdLst>
                <a:gd name="T0" fmla="*/ 0 w 2667"/>
                <a:gd name="T1" fmla="*/ 1090 h 1090"/>
                <a:gd name="T2" fmla="*/ 2667 w 2667"/>
                <a:gd name="T3" fmla="*/ 1090 h 1090"/>
                <a:gd name="T4" fmla="*/ 1334 w 2667"/>
                <a:gd name="T5" fmla="*/ 0 h 1090"/>
                <a:gd name="T6" fmla="*/ 0 w 2667"/>
                <a:gd name="T7" fmla="*/ 1090 h 1090"/>
                <a:gd name="connsiteX0" fmla="*/ 0 w 10000"/>
                <a:gd name="connsiteY0" fmla="*/ 14615 h 14615"/>
                <a:gd name="connsiteX1" fmla="*/ 10000 w 10000"/>
                <a:gd name="connsiteY1" fmla="*/ 14615 h 14615"/>
                <a:gd name="connsiteX2" fmla="*/ 4923 w 10000"/>
                <a:gd name="connsiteY2" fmla="*/ 0 h 14615"/>
                <a:gd name="connsiteX3" fmla="*/ 0 w 10000"/>
                <a:gd name="connsiteY3" fmla="*/ 14615 h 14615"/>
                <a:gd name="connsiteX0" fmla="*/ 0 w 10000"/>
                <a:gd name="connsiteY0" fmla="*/ 14615 h 14615"/>
                <a:gd name="connsiteX1" fmla="*/ 10000 w 10000"/>
                <a:gd name="connsiteY1" fmla="*/ 14615 h 14615"/>
                <a:gd name="connsiteX2" fmla="*/ 4923 w 10000"/>
                <a:gd name="connsiteY2" fmla="*/ 0 h 14615"/>
                <a:gd name="connsiteX3" fmla="*/ 0 w 10000"/>
                <a:gd name="connsiteY3" fmla="*/ 14615 h 14615"/>
                <a:gd name="connsiteX0" fmla="*/ 0 w 10000"/>
                <a:gd name="connsiteY0" fmla="*/ 14615 h 14615"/>
                <a:gd name="connsiteX1" fmla="*/ 10000 w 10000"/>
                <a:gd name="connsiteY1" fmla="*/ 14615 h 14615"/>
                <a:gd name="connsiteX2" fmla="*/ 4923 w 10000"/>
                <a:gd name="connsiteY2" fmla="*/ 0 h 14615"/>
                <a:gd name="connsiteX3" fmla="*/ 0 w 10000"/>
                <a:gd name="connsiteY3" fmla="*/ 14615 h 14615"/>
                <a:gd name="connsiteX0" fmla="*/ 0 w 10009"/>
                <a:gd name="connsiteY0" fmla="*/ 14615 h 14615"/>
                <a:gd name="connsiteX1" fmla="*/ 10000 w 10009"/>
                <a:gd name="connsiteY1" fmla="*/ 14615 h 14615"/>
                <a:gd name="connsiteX2" fmla="*/ 4923 w 10009"/>
                <a:gd name="connsiteY2" fmla="*/ 0 h 14615"/>
                <a:gd name="connsiteX3" fmla="*/ 0 w 10009"/>
                <a:gd name="connsiteY3" fmla="*/ 14615 h 14615"/>
                <a:gd name="connsiteX0" fmla="*/ 88 w 10097"/>
                <a:gd name="connsiteY0" fmla="*/ 14615 h 14615"/>
                <a:gd name="connsiteX1" fmla="*/ 10088 w 10097"/>
                <a:gd name="connsiteY1" fmla="*/ 14615 h 14615"/>
                <a:gd name="connsiteX2" fmla="*/ 5011 w 10097"/>
                <a:gd name="connsiteY2" fmla="*/ 0 h 14615"/>
                <a:gd name="connsiteX3" fmla="*/ 88 w 10097"/>
                <a:gd name="connsiteY3" fmla="*/ 14615 h 14615"/>
                <a:gd name="connsiteX0" fmla="*/ 88 w 10192"/>
                <a:gd name="connsiteY0" fmla="*/ 14615 h 14615"/>
                <a:gd name="connsiteX1" fmla="*/ 10088 w 10192"/>
                <a:gd name="connsiteY1" fmla="*/ 14615 h 14615"/>
                <a:gd name="connsiteX2" fmla="*/ 5011 w 10192"/>
                <a:gd name="connsiteY2" fmla="*/ 0 h 14615"/>
                <a:gd name="connsiteX3" fmla="*/ 88 w 10192"/>
                <a:gd name="connsiteY3" fmla="*/ 14615 h 14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92" h="14615">
                  <a:moveTo>
                    <a:pt x="88" y="14615"/>
                  </a:moveTo>
                  <a:lnTo>
                    <a:pt x="10088" y="14615"/>
                  </a:lnTo>
                  <a:cubicBezTo>
                    <a:pt x="10718" y="6794"/>
                    <a:pt x="8425" y="0"/>
                    <a:pt x="5011" y="0"/>
                  </a:cubicBezTo>
                  <a:cubicBezTo>
                    <a:pt x="1597" y="0"/>
                    <a:pt x="-462" y="7948"/>
                    <a:pt x="88" y="14615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0" name="Freeform 187"/>
            <p:cNvSpPr>
              <a:spLocks/>
            </p:cNvSpPr>
            <p:nvPr/>
          </p:nvSpPr>
          <p:spPr bwMode="auto">
            <a:xfrm flipV="1">
              <a:off x="8316914" y="2722563"/>
              <a:ext cx="309563" cy="180975"/>
            </a:xfrm>
            <a:custGeom>
              <a:avLst/>
              <a:gdLst>
                <a:gd name="T0" fmla="*/ 0 w 2667"/>
                <a:gd name="T1" fmla="*/ 1090 h 1090"/>
                <a:gd name="T2" fmla="*/ 2667 w 2667"/>
                <a:gd name="T3" fmla="*/ 1090 h 1090"/>
                <a:gd name="T4" fmla="*/ 1334 w 2667"/>
                <a:gd name="T5" fmla="*/ 0 h 1090"/>
                <a:gd name="T6" fmla="*/ 0 w 2667"/>
                <a:gd name="T7" fmla="*/ 1090 h 1090"/>
                <a:gd name="connsiteX0" fmla="*/ 0 w 10000"/>
                <a:gd name="connsiteY0" fmla="*/ 14615 h 14615"/>
                <a:gd name="connsiteX1" fmla="*/ 10000 w 10000"/>
                <a:gd name="connsiteY1" fmla="*/ 14615 h 14615"/>
                <a:gd name="connsiteX2" fmla="*/ 4923 w 10000"/>
                <a:gd name="connsiteY2" fmla="*/ 0 h 14615"/>
                <a:gd name="connsiteX3" fmla="*/ 0 w 10000"/>
                <a:gd name="connsiteY3" fmla="*/ 14615 h 14615"/>
                <a:gd name="connsiteX0" fmla="*/ 0 w 10000"/>
                <a:gd name="connsiteY0" fmla="*/ 14615 h 14615"/>
                <a:gd name="connsiteX1" fmla="*/ 10000 w 10000"/>
                <a:gd name="connsiteY1" fmla="*/ 14615 h 14615"/>
                <a:gd name="connsiteX2" fmla="*/ 4923 w 10000"/>
                <a:gd name="connsiteY2" fmla="*/ 0 h 14615"/>
                <a:gd name="connsiteX3" fmla="*/ 0 w 10000"/>
                <a:gd name="connsiteY3" fmla="*/ 14615 h 14615"/>
                <a:gd name="connsiteX0" fmla="*/ 0 w 10000"/>
                <a:gd name="connsiteY0" fmla="*/ 14615 h 14615"/>
                <a:gd name="connsiteX1" fmla="*/ 10000 w 10000"/>
                <a:gd name="connsiteY1" fmla="*/ 14615 h 14615"/>
                <a:gd name="connsiteX2" fmla="*/ 4923 w 10000"/>
                <a:gd name="connsiteY2" fmla="*/ 0 h 14615"/>
                <a:gd name="connsiteX3" fmla="*/ 0 w 10000"/>
                <a:gd name="connsiteY3" fmla="*/ 14615 h 14615"/>
                <a:gd name="connsiteX0" fmla="*/ 0 w 10009"/>
                <a:gd name="connsiteY0" fmla="*/ 14615 h 14615"/>
                <a:gd name="connsiteX1" fmla="*/ 10000 w 10009"/>
                <a:gd name="connsiteY1" fmla="*/ 14615 h 14615"/>
                <a:gd name="connsiteX2" fmla="*/ 4923 w 10009"/>
                <a:gd name="connsiteY2" fmla="*/ 0 h 14615"/>
                <a:gd name="connsiteX3" fmla="*/ 0 w 10009"/>
                <a:gd name="connsiteY3" fmla="*/ 14615 h 14615"/>
                <a:gd name="connsiteX0" fmla="*/ 88 w 10097"/>
                <a:gd name="connsiteY0" fmla="*/ 14615 h 14615"/>
                <a:gd name="connsiteX1" fmla="*/ 10088 w 10097"/>
                <a:gd name="connsiteY1" fmla="*/ 14615 h 14615"/>
                <a:gd name="connsiteX2" fmla="*/ 5011 w 10097"/>
                <a:gd name="connsiteY2" fmla="*/ 0 h 14615"/>
                <a:gd name="connsiteX3" fmla="*/ 88 w 10097"/>
                <a:gd name="connsiteY3" fmla="*/ 14615 h 14615"/>
                <a:gd name="connsiteX0" fmla="*/ 88 w 10192"/>
                <a:gd name="connsiteY0" fmla="*/ 14615 h 14615"/>
                <a:gd name="connsiteX1" fmla="*/ 10088 w 10192"/>
                <a:gd name="connsiteY1" fmla="*/ 14615 h 14615"/>
                <a:gd name="connsiteX2" fmla="*/ 5011 w 10192"/>
                <a:gd name="connsiteY2" fmla="*/ 0 h 14615"/>
                <a:gd name="connsiteX3" fmla="*/ 88 w 10192"/>
                <a:gd name="connsiteY3" fmla="*/ 14615 h 14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92" h="14615">
                  <a:moveTo>
                    <a:pt x="88" y="14615"/>
                  </a:moveTo>
                  <a:lnTo>
                    <a:pt x="10088" y="14615"/>
                  </a:lnTo>
                  <a:cubicBezTo>
                    <a:pt x="10718" y="6794"/>
                    <a:pt x="8425" y="0"/>
                    <a:pt x="5011" y="0"/>
                  </a:cubicBezTo>
                  <a:cubicBezTo>
                    <a:pt x="1597" y="0"/>
                    <a:pt x="-462" y="7948"/>
                    <a:pt x="88" y="14615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5" name="Rectangle 4"/>
          <p:cNvSpPr/>
          <p:nvPr/>
        </p:nvSpPr>
        <p:spPr>
          <a:xfrm>
            <a:off x="3136435" y="5004613"/>
            <a:ext cx="56656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Tampilan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halaman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publik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detail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penulis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sudah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diverifikasi</a:t>
            </a:r>
            <a:endParaRPr lang="en-US" sz="2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179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E35D97A-742D-4DE4-A5FC-7445C24CBE4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73"/>
          <a:stretch/>
        </p:blipFill>
        <p:spPr>
          <a:xfrm>
            <a:off x="2572584" y="5271"/>
            <a:ext cx="6576974" cy="4790661"/>
          </a:xfrm>
          <a:prstGeom prst="rect">
            <a:avLst/>
          </a:prstGeom>
        </p:spPr>
      </p:pic>
      <p:grpSp>
        <p:nvGrpSpPr>
          <p:cNvPr id="114" name="Group 113" descr="Left:  Group 3"/>
          <p:cNvGrpSpPr>
            <a:grpSpLocks noChangeAspect="1"/>
          </p:cNvGrpSpPr>
          <p:nvPr/>
        </p:nvGrpSpPr>
        <p:grpSpPr bwMode="auto">
          <a:xfrm>
            <a:off x="0" y="2293827"/>
            <a:ext cx="2058582" cy="4977704"/>
            <a:chOff x="3285" y="1006"/>
            <a:chExt cx="1165" cy="2817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grpSpPr>
        <p:sp>
          <p:nvSpPr>
            <p:cNvPr id="115" name="Freeform 162"/>
            <p:cNvSpPr>
              <a:spLocks/>
            </p:cNvSpPr>
            <p:nvPr/>
          </p:nvSpPr>
          <p:spPr bwMode="auto">
            <a:xfrm>
              <a:off x="3998" y="3702"/>
              <a:ext cx="64" cy="57"/>
            </a:xfrm>
            <a:custGeom>
              <a:avLst/>
              <a:gdLst>
                <a:gd name="T0" fmla="*/ 479 w 891"/>
                <a:gd name="T1" fmla="*/ 793 h 793"/>
                <a:gd name="T2" fmla="*/ 891 w 891"/>
                <a:gd name="T3" fmla="*/ 510 h 793"/>
                <a:gd name="T4" fmla="*/ 879 w 891"/>
                <a:gd name="T5" fmla="*/ 0 h 793"/>
                <a:gd name="T6" fmla="*/ 44 w 891"/>
                <a:gd name="T7" fmla="*/ 0 h 793"/>
                <a:gd name="T8" fmla="*/ 0 w 891"/>
                <a:gd name="T9" fmla="*/ 543 h 793"/>
                <a:gd name="T10" fmla="*/ 479 w 891"/>
                <a:gd name="T11" fmla="*/ 793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1" h="793">
                  <a:moveTo>
                    <a:pt x="479" y="793"/>
                  </a:moveTo>
                  <a:lnTo>
                    <a:pt x="891" y="510"/>
                  </a:lnTo>
                  <a:lnTo>
                    <a:pt x="879" y="0"/>
                  </a:lnTo>
                  <a:lnTo>
                    <a:pt x="44" y="0"/>
                  </a:lnTo>
                  <a:lnTo>
                    <a:pt x="0" y="543"/>
                  </a:lnTo>
                  <a:lnTo>
                    <a:pt x="479" y="793"/>
                  </a:ln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6" name="Freeform 163"/>
            <p:cNvSpPr>
              <a:spLocks/>
            </p:cNvSpPr>
            <p:nvPr/>
          </p:nvSpPr>
          <p:spPr bwMode="auto">
            <a:xfrm>
              <a:off x="3978" y="3718"/>
              <a:ext cx="389" cy="105"/>
            </a:xfrm>
            <a:custGeom>
              <a:avLst/>
              <a:gdLst>
                <a:gd name="T0" fmla="*/ 207 w 5437"/>
                <a:gd name="T1" fmla="*/ 145 h 1473"/>
                <a:gd name="T2" fmla="*/ 813 w 5437"/>
                <a:gd name="T3" fmla="*/ 305 h 1473"/>
                <a:gd name="T4" fmla="*/ 1265 w 5437"/>
                <a:gd name="T5" fmla="*/ 102 h 1473"/>
                <a:gd name="T6" fmla="*/ 218 w 5437"/>
                <a:gd name="T7" fmla="*/ 1035 h 1473"/>
                <a:gd name="T8" fmla="*/ 207 w 5437"/>
                <a:gd name="T9" fmla="*/ 145 h 1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37" h="1473">
                  <a:moveTo>
                    <a:pt x="207" y="145"/>
                  </a:moveTo>
                  <a:cubicBezTo>
                    <a:pt x="334" y="19"/>
                    <a:pt x="455" y="305"/>
                    <a:pt x="813" y="305"/>
                  </a:cubicBezTo>
                  <a:cubicBezTo>
                    <a:pt x="1135" y="305"/>
                    <a:pt x="980" y="0"/>
                    <a:pt x="1265" y="102"/>
                  </a:cubicBezTo>
                  <a:cubicBezTo>
                    <a:pt x="5437" y="1473"/>
                    <a:pt x="349" y="1158"/>
                    <a:pt x="218" y="1035"/>
                  </a:cubicBezTo>
                  <a:cubicBezTo>
                    <a:pt x="0" y="831"/>
                    <a:pt x="118" y="318"/>
                    <a:pt x="207" y="145"/>
                  </a:cubicBezTo>
                  <a:close/>
                </a:path>
              </a:pathLst>
            </a:cu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7" name="Freeform 164"/>
            <p:cNvSpPr>
              <a:spLocks/>
            </p:cNvSpPr>
            <p:nvPr/>
          </p:nvSpPr>
          <p:spPr bwMode="auto">
            <a:xfrm>
              <a:off x="3719" y="3702"/>
              <a:ext cx="64" cy="57"/>
            </a:xfrm>
            <a:custGeom>
              <a:avLst/>
              <a:gdLst>
                <a:gd name="T0" fmla="*/ 413 w 891"/>
                <a:gd name="T1" fmla="*/ 793 h 793"/>
                <a:gd name="T2" fmla="*/ 0 w 891"/>
                <a:gd name="T3" fmla="*/ 510 h 793"/>
                <a:gd name="T4" fmla="*/ 13 w 891"/>
                <a:gd name="T5" fmla="*/ 0 h 793"/>
                <a:gd name="T6" fmla="*/ 848 w 891"/>
                <a:gd name="T7" fmla="*/ 0 h 793"/>
                <a:gd name="T8" fmla="*/ 891 w 891"/>
                <a:gd name="T9" fmla="*/ 543 h 793"/>
                <a:gd name="T10" fmla="*/ 413 w 891"/>
                <a:gd name="T11" fmla="*/ 793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1" h="793">
                  <a:moveTo>
                    <a:pt x="413" y="793"/>
                  </a:moveTo>
                  <a:lnTo>
                    <a:pt x="0" y="510"/>
                  </a:lnTo>
                  <a:lnTo>
                    <a:pt x="13" y="0"/>
                  </a:lnTo>
                  <a:lnTo>
                    <a:pt x="848" y="0"/>
                  </a:lnTo>
                  <a:lnTo>
                    <a:pt x="891" y="543"/>
                  </a:lnTo>
                  <a:lnTo>
                    <a:pt x="413" y="793"/>
                  </a:ln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8" name="Freeform 178"/>
            <p:cNvSpPr>
              <a:spLocks/>
            </p:cNvSpPr>
            <p:nvPr/>
          </p:nvSpPr>
          <p:spPr bwMode="auto">
            <a:xfrm>
              <a:off x="3414" y="3718"/>
              <a:ext cx="389" cy="105"/>
            </a:xfrm>
            <a:custGeom>
              <a:avLst/>
              <a:gdLst>
                <a:gd name="T0" fmla="*/ 5231 w 5438"/>
                <a:gd name="T1" fmla="*/ 145 h 1473"/>
                <a:gd name="T2" fmla="*/ 4625 w 5438"/>
                <a:gd name="T3" fmla="*/ 305 h 1473"/>
                <a:gd name="T4" fmla="*/ 4172 w 5438"/>
                <a:gd name="T5" fmla="*/ 102 h 1473"/>
                <a:gd name="T6" fmla="*/ 5219 w 5438"/>
                <a:gd name="T7" fmla="*/ 1035 h 1473"/>
                <a:gd name="T8" fmla="*/ 5231 w 5438"/>
                <a:gd name="T9" fmla="*/ 145 h 1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38" h="1473">
                  <a:moveTo>
                    <a:pt x="5231" y="145"/>
                  </a:moveTo>
                  <a:cubicBezTo>
                    <a:pt x="5103" y="19"/>
                    <a:pt x="4982" y="305"/>
                    <a:pt x="4625" y="305"/>
                  </a:cubicBezTo>
                  <a:cubicBezTo>
                    <a:pt x="4303" y="305"/>
                    <a:pt x="4457" y="0"/>
                    <a:pt x="4172" y="102"/>
                  </a:cubicBezTo>
                  <a:cubicBezTo>
                    <a:pt x="0" y="1473"/>
                    <a:pt x="5089" y="1158"/>
                    <a:pt x="5219" y="1035"/>
                  </a:cubicBezTo>
                  <a:cubicBezTo>
                    <a:pt x="5438" y="831"/>
                    <a:pt x="5320" y="318"/>
                    <a:pt x="5231" y="145"/>
                  </a:cubicBezTo>
                  <a:close/>
                </a:path>
              </a:pathLst>
            </a:cu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9" name="Freeform 119"/>
            <p:cNvSpPr>
              <a:spLocks/>
            </p:cNvSpPr>
            <p:nvPr/>
          </p:nvSpPr>
          <p:spPr bwMode="auto">
            <a:xfrm>
              <a:off x="3748" y="2227"/>
              <a:ext cx="241" cy="138"/>
            </a:xfrm>
            <a:custGeom>
              <a:avLst/>
              <a:gdLst>
                <a:gd name="T0" fmla="*/ 0 w 3372"/>
                <a:gd name="T1" fmla="*/ 0 h 1942"/>
                <a:gd name="T2" fmla="*/ 3372 w 3372"/>
                <a:gd name="T3" fmla="*/ 0 h 1942"/>
                <a:gd name="T4" fmla="*/ 3372 w 3372"/>
                <a:gd name="T5" fmla="*/ 1942 h 1942"/>
                <a:gd name="T6" fmla="*/ 0 w 3372"/>
                <a:gd name="T7" fmla="*/ 1942 h 1942"/>
                <a:gd name="T8" fmla="*/ 0 w 3372"/>
                <a:gd name="T9" fmla="*/ 0 h 19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72" h="1942">
                  <a:moveTo>
                    <a:pt x="0" y="0"/>
                  </a:moveTo>
                  <a:cubicBezTo>
                    <a:pt x="1124" y="0"/>
                    <a:pt x="2248" y="0"/>
                    <a:pt x="3372" y="0"/>
                  </a:cubicBezTo>
                  <a:cubicBezTo>
                    <a:pt x="3148" y="664"/>
                    <a:pt x="3035" y="1320"/>
                    <a:pt x="3372" y="1942"/>
                  </a:cubicBezTo>
                  <a:cubicBezTo>
                    <a:pt x="2248" y="1942"/>
                    <a:pt x="1124" y="1942"/>
                    <a:pt x="0" y="1942"/>
                  </a:cubicBezTo>
                  <a:cubicBezTo>
                    <a:pt x="401" y="1383"/>
                    <a:pt x="363" y="727"/>
                    <a:pt x="0" y="0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0" name="Freeform 121"/>
            <p:cNvSpPr>
              <a:spLocks/>
            </p:cNvSpPr>
            <p:nvPr/>
          </p:nvSpPr>
          <p:spPr bwMode="auto">
            <a:xfrm>
              <a:off x="3998" y="3702"/>
              <a:ext cx="64" cy="57"/>
            </a:xfrm>
            <a:custGeom>
              <a:avLst/>
              <a:gdLst>
                <a:gd name="T0" fmla="*/ 479 w 891"/>
                <a:gd name="T1" fmla="*/ 793 h 793"/>
                <a:gd name="T2" fmla="*/ 891 w 891"/>
                <a:gd name="T3" fmla="*/ 510 h 793"/>
                <a:gd name="T4" fmla="*/ 879 w 891"/>
                <a:gd name="T5" fmla="*/ 0 h 793"/>
                <a:gd name="T6" fmla="*/ 44 w 891"/>
                <a:gd name="T7" fmla="*/ 0 h 793"/>
                <a:gd name="T8" fmla="*/ 0 w 891"/>
                <a:gd name="T9" fmla="*/ 543 h 793"/>
                <a:gd name="T10" fmla="*/ 479 w 891"/>
                <a:gd name="T11" fmla="*/ 793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1" h="793">
                  <a:moveTo>
                    <a:pt x="479" y="793"/>
                  </a:moveTo>
                  <a:lnTo>
                    <a:pt x="891" y="510"/>
                  </a:lnTo>
                  <a:lnTo>
                    <a:pt x="879" y="0"/>
                  </a:lnTo>
                  <a:lnTo>
                    <a:pt x="44" y="0"/>
                  </a:lnTo>
                  <a:lnTo>
                    <a:pt x="0" y="543"/>
                  </a:lnTo>
                  <a:lnTo>
                    <a:pt x="479" y="793"/>
                  </a:ln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1" name="Freeform 122"/>
            <p:cNvSpPr>
              <a:spLocks/>
            </p:cNvSpPr>
            <p:nvPr/>
          </p:nvSpPr>
          <p:spPr bwMode="auto">
            <a:xfrm>
              <a:off x="3978" y="3718"/>
              <a:ext cx="389" cy="105"/>
            </a:xfrm>
            <a:custGeom>
              <a:avLst/>
              <a:gdLst>
                <a:gd name="T0" fmla="*/ 207 w 5437"/>
                <a:gd name="T1" fmla="*/ 145 h 1473"/>
                <a:gd name="T2" fmla="*/ 813 w 5437"/>
                <a:gd name="T3" fmla="*/ 305 h 1473"/>
                <a:gd name="T4" fmla="*/ 1265 w 5437"/>
                <a:gd name="T5" fmla="*/ 102 h 1473"/>
                <a:gd name="T6" fmla="*/ 218 w 5437"/>
                <a:gd name="T7" fmla="*/ 1035 h 1473"/>
                <a:gd name="T8" fmla="*/ 207 w 5437"/>
                <a:gd name="T9" fmla="*/ 145 h 1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37" h="1473">
                  <a:moveTo>
                    <a:pt x="207" y="145"/>
                  </a:moveTo>
                  <a:cubicBezTo>
                    <a:pt x="334" y="19"/>
                    <a:pt x="455" y="305"/>
                    <a:pt x="813" y="305"/>
                  </a:cubicBezTo>
                  <a:cubicBezTo>
                    <a:pt x="1135" y="305"/>
                    <a:pt x="980" y="0"/>
                    <a:pt x="1265" y="102"/>
                  </a:cubicBezTo>
                  <a:cubicBezTo>
                    <a:pt x="5437" y="1473"/>
                    <a:pt x="349" y="1158"/>
                    <a:pt x="218" y="1035"/>
                  </a:cubicBezTo>
                  <a:cubicBezTo>
                    <a:pt x="0" y="831"/>
                    <a:pt x="118" y="318"/>
                    <a:pt x="207" y="145"/>
                  </a:cubicBezTo>
                  <a:close/>
                </a:path>
              </a:pathLst>
            </a:cu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2" name="Freeform 123"/>
            <p:cNvSpPr>
              <a:spLocks/>
            </p:cNvSpPr>
            <p:nvPr/>
          </p:nvSpPr>
          <p:spPr bwMode="auto">
            <a:xfrm>
              <a:off x="3719" y="3702"/>
              <a:ext cx="64" cy="57"/>
            </a:xfrm>
            <a:custGeom>
              <a:avLst/>
              <a:gdLst>
                <a:gd name="T0" fmla="*/ 413 w 891"/>
                <a:gd name="T1" fmla="*/ 793 h 793"/>
                <a:gd name="T2" fmla="*/ 0 w 891"/>
                <a:gd name="T3" fmla="*/ 510 h 793"/>
                <a:gd name="T4" fmla="*/ 13 w 891"/>
                <a:gd name="T5" fmla="*/ 0 h 793"/>
                <a:gd name="T6" fmla="*/ 848 w 891"/>
                <a:gd name="T7" fmla="*/ 0 h 793"/>
                <a:gd name="T8" fmla="*/ 891 w 891"/>
                <a:gd name="T9" fmla="*/ 543 h 793"/>
                <a:gd name="T10" fmla="*/ 413 w 891"/>
                <a:gd name="T11" fmla="*/ 793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1" h="793">
                  <a:moveTo>
                    <a:pt x="413" y="793"/>
                  </a:moveTo>
                  <a:lnTo>
                    <a:pt x="0" y="510"/>
                  </a:lnTo>
                  <a:lnTo>
                    <a:pt x="13" y="0"/>
                  </a:lnTo>
                  <a:lnTo>
                    <a:pt x="848" y="0"/>
                  </a:lnTo>
                  <a:lnTo>
                    <a:pt x="891" y="543"/>
                  </a:lnTo>
                  <a:lnTo>
                    <a:pt x="413" y="793"/>
                  </a:ln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3" name="Freeform 124"/>
            <p:cNvSpPr>
              <a:spLocks/>
            </p:cNvSpPr>
            <p:nvPr/>
          </p:nvSpPr>
          <p:spPr bwMode="auto">
            <a:xfrm>
              <a:off x="3654" y="2977"/>
              <a:ext cx="471" cy="749"/>
            </a:xfrm>
            <a:custGeom>
              <a:avLst/>
              <a:gdLst>
                <a:gd name="T0" fmla="*/ 3297 w 6593"/>
                <a:gd name="T1" fmla="*/ 29 h 10492"/>
                <a:gd name="T2" fmla="*/ 0 w 6593"/>
                <a:gd name="T3" fmla="*/ 0 h 10492"/>
                <a:gd name="T4" fmla="*/ 888 w 6593"/>
                <a:gd name="T5" fmla="*/ 10492 h 10492"/>
                <a:gd name="T6" fmla="*/ 1775 w 6593"/>
                <a:gd name="T7" fmla="*/ 10492 h 10492"/>
                <a:gd name="T8" fmla="*/ 2504 w 6593"/>
                <a:gd name="T9" fmla="*/ 1807 h 10492"/>
                <a:gd name="T10" fmla="*/ 4089 w 6593"/>
                <a:gd name="T11" fmla="*/ 1807 h 10492"/>
                <a:gd name="T12" fmla="*/ 4818 w 6593"/>
                <a:gd name="T13" fmla="*/ 10492 h 10492"/>
                <a:gd name="T14" fmla="*/ 5706 w 6593"/>
                <a:gd name="T15" fmla="*/ 10492 h 10492"/>
                <a:gd name="T16" fmla="*/ 6593 w 6593"/>
                <a:gd name="T17" fmla="*/ 0 h 10492"/>
                <a:gd name="T18" fmla="*/ 3297 w 6593"/>
                <a:gd name="T19" fmla="*/ 29 h 10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93" h="10492">
                  <a:moveTo>
                    <a:pt x="3297" y="29"/>
                  </a:moveTo>
                  <a:lnTo>
                    <a:pt x="0" y="0"/>
                  </a:lnTo>
                  <a:lnTo>
                    <a:pt x="888" y="10492"/>
                  </a:lnTo>
                  <a:lnTo>
                    <a:pt x="1775" y="10492"/>
                  </a:lnTo>
                  <a:lnTo>
                    <a:pt x="2504" y="1807"/>
                  </a:lnTo>
                  <a:cubicBezTo>
                    <a:pt x="3110" y="1989"/>
                    <a:pt x="3495" y="1973"/>
                    <a:pt x="4089" y="1807"/>
                  </a:cubicBezTo>
                  <a:lnTo>
                    <a:pt x="4818" y="10492"/>
                  </a:lnTo>
                  <a:lnTo>
                    <a:pt x="5706" y="10492"/>
                  </a:lnTo>
                  <a:lnTo>
                    <a:pt x="6593" y="0"/>
                  </a:lnTo>
                  <a:lnTo>
                    <a:pt x="3297" y="29"/>
                  </a:lnTo>
                  <a:close/>
                </a:path>
              </a:pathLst>
            </a:cu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4" name="Freeform 125"/>
            <p:cNvSpPr>
              <a:spLocks/>
            </p:cNvSpPr>
            <p:nvPr/>
          </p:nvSpPr>
          <p:spPr bwMode="auto">
            <a:xfrm>
              <a:off x="3652" y="2340"/>
              <a:ext cx="470" cy="669"/>
            </a:xfrm>
            <a:custGeom>
              <a:avLst/>
              <a:gdLst>
                <a:gd name="T0" fmla="*/ 6572 w 6572"/>
                <a:gd name="T1" fmla="*/ 9037 h 9373"/>
                <a:gd name="T2" fmla="*/ 6520 w 6572"/>
                <a:gd name="T3" fmla="*/ 2752 h 9373"/>
                <a:gd name="T4" fmla="*/ 6520 w 6572"/>
                <a:gd name="T5" fmla="*/ 539 h 9373"/>
                <a:gd name="T6" fmla="*/ 4506 w 6572"/>
                <a:gd name="T7" fmla="*/ 0 h 9373"/>
                <a:gd name="T8" fmla="*/ 3286 w 6572"/>
                <a:gd name="T9" fmla="*/ 841 h 9373"/>
                <a:gd name="T10" fmla="*/ 2066 w 6572"/>
                <a:gd name="T11" fmla="*/ 0 h 9373"/>
                <a:gd name="T12" fmla="*/ 52 w 6572"/>
                <a:gd name="T13" fmla="*/ 539 h 9373"/>
                <a:gd name="T14" fmla="*/ 52 w 6572"/>
                <a:gd name="T15" fmla="*/ 2752 h 9373"/>
                <a:gd name="T16" fmla="*/ 0 w 6572"/>
                <a:gd name="T17" fmla="*/ 9036 h 9373"/>
                <a:gd name="T18" fmla="*/ 6572 w 6572"/>
                <a:gd name="T19" fmla="*/ 9037 h 9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72" h="9373">
                  <a:moveTo>
                    <a:pt x="6572" y="9037"/>
                  </a:moveTo>
                  <a:cubicBezTo>
                    <a:pt x="6510" y="6840"/>
                    <a:pt x="6520" y="4932"/>
                    <a:pt x="6520" y="2752"/>
                  </a:cubicBezTo>
                  <a:lnTo>
                    <a:pt x="6520" y="539"/>
                  </a:lnTo>
                  <a:lnTo>
                    <a:pt x="4506" y="0"/>
                  </a:lnTo>
                  <a:cubicBezTo>
                    <a:pt x="4102" y="616"/>
                    <a:pt x="3841" y="801"/>
                    <a:pt x="3286" y="841"/>
                  </a:cubicBezTo>
                  <a:cubicBezTo>
                    <a:pt x="2731" y="801"/>
                    <a:pt x="2469" y="616"/>
                    <a:pt x="2066" y="0"/>
                  </a:cubicBezTo>
                  <a:lnTo>
                    <a:pt x="52" y="539"/>
                  </a:lnTo>
                  <a:lnTo>
                    <a:pt x="52" y="2752"/>
                  </a:lnTo>
                  <a:cubicBezTo>
                    <a:pt x="52" y="4931"/>
                    <a:pt x="62" y="6839"/>
                    <a:pt x="0" y="9036"/>
                  </a:cubicBezTo>
                  <a:cubicBezTo>
                    <a:pt x="1241" y="9372"/>
                    <a:pt x="5331" y="9373"/>
                    <a:pt x="6572" y="9037"/>
                  </a:cubicBezTo>
                  <a:close/>
                </a:path>
              </a:pathLst>
            </a:custGeom>
            <a:solidFill>
              <a:srgbClr val="3175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5" name="Freeform 126"/>
            <p:cNvSpPr>
              <a:spLocks/>
            </p:cNvSpPr>
            <p:nvPr/>
          </p:nvSpPr>
          <p:spPr bwMode="auto">
            <a:xfrm>
              <a:off x="3652" y="3001"/>
              <a:ext cx="72" cy="71"/>
            </a:xfrm>
            <a:custGeom>
              <a:avLst/>
              <a:gdLst>
                <a:gd name="T0" fmla="*/ 882 w 1005"/>
                <a:gd name="T1" fmla="*/ 150 h 999"/>
                <a:gd name="T2" fmla="*/ 468 w 1005"/>
                <a:gd name="T3" fmla="*/ 0 h 999"/>
                <a:gd name="T4" fmla="*/ 0 w 1005"/>
                <a:gd name="T5" fmla="*/ 711 h 999"/>
                <a:gd name="T6" fmla="*/ 180 w 1005"/>
                <a:gd name="T7" fmla="*/ 942 h 999"/>
                <a:gd name="T8" fmla="*/ 882 w 1005"/>
                <a:gd name="T9" fmla="*/ 150 h 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5" h="999">
                  <a:moveTo>
                    <a:pt x="882" y="150"/>
                  </a:moveTo>
                  <a:lnTo>
                    <a:pt x="468" y="0"/>
                  </a:lnTo>
                  <a:lnTo>
                    <a:pt x="0" y="711"/>
                  </a:lnTo>
                  <a:lnTo>
                    <a:pt x="180" y="942"/>
                  </a:lnTo>
                  <a:cubicBezTo>
                    <a:pt x="365" y="999"/>
                    <a:pt x="1005" y="188"/>
                    <a:pt x="882" y="150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6" name="Freeform 127"/>
            <p:cNvSpPr>
              <a:spLocks/>
            </p:cNvSpPr>
            <p:nvPr/>
          </p:nvSpPr>
          <p:spPr bwMode="auto">
            <a:xfrm>
              <a:off x="3438" y="2378"/>
              <a:ext cx="248" cy="674"/>
            </a:xfrm>
            <a:custGeom>
              <a:avLst/>
              <a:gdLst>
                <a:gd name="T0" fmla="*/ 3397 w 3470"/>
                <a:gd name="T1" fmla="*/ 1829 h 9435"/>
                <a:gd name="T2" fmla="*/ 3054 w 3470"/>
                <a:gd name="T3" fmla="*/ 0 h 9435"/>
                <a:gd name="T4" fmla="*/ 3002 w 3470"/>
                <a:gd name="T5" fmla="*/ 9435 h 9435"/>
                <a:gd name="T6" fmla="*/ 3470 w 3470"/>
                <a:gd name="T7" fmla="*/ 8724 h 9435"/>
                <a:gd name="T8" fmla="*/ 3397 w 3470"/>
                <a:gd name="T9" fmla="*/ 1829 h 9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70" h="9435">
                  <a:moveTo>
                    <a:pt x="3397" y="1829"/>
                  </a:moveTo>
                  <a:lnTo>
                    <a:pt x="3054" y="0"/>
                  </a:lnTo>
                  <a:cubicBezTo>
                    <a:pt x="50" y="2211"/>
                    <a:pt x="0" y="7125"/>
                    <a:pt x="3002" y="9435"/>
                  </a:cubicBezTo>
                  <a:lnTo>
                    <a:pt x="3470" y="8724"/>
                  </a:lnTo>
                  <a:cubicBezTo>
                    <a:pt x="1005" y="5492"/>
                    <a:pt x="2106" y="3026"/>
                    <a:pt x="3397" y="1829"/>
                  </a:cubicBezTo>
                  <a:close/>
                </a:path>
              </a:pathLst>
            </a:custGeom>
            <a:solidFill>
              <a:srgbClr val="3175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7" name="Freeform 128"/>
            <p:cNvSpPr>
              <a:spLocks/>
            </p:cNvSpPr>
            <p:nvPr/>
          </p:nvSpPr>
          <p:spPr bwMode="auto">
            <a:xfrm>
              <a:off x="4050" y="3001"/>
              <a:ext cx="72" cy="71"/>
            </a:xfrm>
            <a:custGeom>
              <a:avLst/>
              <a:gdLst>
                <a:gd name="T0" fmla="*/ 123 w 1005"/>
                <a:gd name="T1" fmla="*/ 150 h 999"/>
                <a:gd name="T2" fmla="*/ 537 w 1005"/>
                <a:gd name="T3" fmla="*/ 0 h 999"/>
                <a:gd name="T4" fmla="*/ 1005 w 1005"/>
                <a:gd name="T5" fmla="*/ 711 h 999"/>
                <a:gd name="T6" fmla="*/ 825 w 1005"/>
                <a:gd name="T7" fmla="*/ 942 h 999"/>
                <a:gd name="T8" fmla="*/ 123 w 1005"/>
                <a:gd name="T9" fmla="*/ 150 h 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5" h="999">
                  <a:moveTo>
                    <a:pt x="123" y="150"/>
                  </a:moveTo>
                  <a:lnTo>
                    <a:pt x="537" y="0"/>
                  </a:lnTo>
                  <a:lnTo>
                    <a:pt x="1005" y="711"/>
                  </a:lnTo>
                  <a:lnTo>
                    <a:pt x="825" y="942"/>
                  </a:lnTo>
                  <a:cubicBezTo>
                    <a:pt x="640" y="999"/>
                    <a:pt x="0" y="188"/>
                    <a:pt x="123" y="150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8" name="Freeform 129"/>
            <p:cNvSpPr>
              <a:spLocks/>
            </p:cNvSpPr>
            <p:nvPr/>
          </p:nvSpPr>
          <p:spPr bwMode="auto">
            <a:xfrm>
              <a:off x="4089" y="2378"/>
              <a:ext cx="248" cy="674"/>
            </a:xfrm>
            <a:custGeom>
              <a:avLst/>
              <a:gdLst>
                <a:gd name="T0" fmla="*/ 73 w 3470"/>
                <a:gd name="T1" fmla="*/ 1829 h 9435"/>
                <a:gd name="T2" fmla="*/ 416 w 3470"/>
                <a:gd name="T3" fmla="*/ 0 h 9435"/>
                <a:gd name="T4" fmla="*/ 468 w 3470"/>
                <a:gd name="T5" fmla="*/ 9435 h 9435"/>
                <a:gd name="T6" fmla="*/ 0 w 3470"/>
                <a:gd name="T7" fmla="*/ 8724 h 9435"/>
                <a:gd name="T8" fmla="*/ 73 w 3470"/>
                <a:gd name="T9" fmla="*/ 1829 h 9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70" h="9435">
                  <a:moveTo>
                    <a:pt x="73" y="1829"/>
                  </a:moveTo>
                  <a:lnTo>
                    <a:pt x="416" y="0"/>
                  </a:lnTo>
                  <a:cubicBezTo>
                    <a:pt x="3420" y="2211"/>
                    <a:pt x="3470" y="7125"/>
                    <a:pt x="468" y="9435"/>
                  </a:cubicBezTo>
                  <a:lnTo>
                    <a:pt x="0" y="8724"/>
                  </a:lnTo>
                  <a:cubicBezTo>
                    <a:pt x="2464" y="5492"/>
                    <a:pt x="1364" y="3026"/>
                    <a:pt x="73" y="1829"/>
                  </a:cubicBezTo>
                  <a:close/>
                </a:path>
              </a:pathLst>
            </a:custGeom>
            <a:solidFill>
              <a:srgbClr val="3175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9" name="Line 130"/>
            <p:cNvSpPr>
              <a:spLocks noChangeShapeType="1"/>
            </p:cNvSpPr>
            <p:nvPr/>
          </p:nvSpPr>
          <p:spPr bwMode="auto">
            <a:xfrm>
              <a:off x="3879" y="2365"/>
              <a:ext cx="0" cy="638"/>
            </a:xfrm>
            <a:prstGeom prst="line">
              <a:avLst/>
            </a:prstGeom>
            <a:noFill/>
            <a:ln w="11113" cap="flat">
              <a:solidFill>
                <a:srgbClr val="24282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0" name="Freeform 131"/>
            <p:cNvSpPr>
              <a:spLocks/>
            </p:cNvSpPr>
            <p:nvPr/>
          </p:nvSpPr>
          <p:spPr bwMode="auto">
            <a:xfrm>
              <a:off x="3717" y="2304"/>
              <a:ext cx="319" cy="118"/>
            </a:xfrm>
            <a:custGeom>
              <a:avLst/>
              <a:gdLst>
                <a:gd name="T0" fmla="*/ 4407 w 4460"/>
                <a:gd name="T1" fmla="*/ 692 h 1645"/>
                <a:gd name="T2" fmla="*/ 17 w 4460"/>
                <a:gd name="T3" fmla="*/ 709 h 1645"/>
                <a:gd name="T4" fmla="*/ 2141 w 4460"/>
                <a:gd name="T5" fmla="*/ 441 h 1645"/>
                <a:gd name="T6" fmla="*/ 4407 w 4460"/>
                <a:gd name="T7" fmla="*/ 692 h 1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60" h="1645">
                  <a:moveTo>
                    <a:pt x="4407" y="692"/>
                  </a:moveTo>
                  <a:cubicBezTo>
                    <a:pt x="4337" y="1615"/>
                    <a:pt x="42" y="1645"/>
                    <a:pt x="17" y="709"/>
                  </a:cubicBezTo>
                  <a:cubicBezTo>
                    <a:pt x="0" y="55"/>
                    <a:pt x="1041" y="397"/>
                    <a:pt x="2141" y="441"/>
                  </a:cubicBezTo>
                  <a:cubicBezTo>
                    <a:pt x="3262" y="485"/>
                    <a:pt x="4460" y="0"/>
                    <a:pt x="4407" y="692"/>
                  </a:cubicBezTo>
                  <a:close/>
                </a:path>
              </a:pathLst>
            </a:custGeom>
            <a:solidFill>
              <a:srgbClr val="EEE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1" name="Freeform 132"/>
            <p:cNvSpPr>
              <a:spLocks/>
            </p:cNvSpPr>
            <p:nvPr/>
          </p:nvSpPr>
          <p:spPr bwMode="auto">
            <a:xfrm>
              <a:off x="3745" y="2354"/>
              <a:ext cx="69" cy="453"/>
            </a:xfrm>
            <a:custGeom>
              <a:avLst/>
              <a:gdLst>
                <a:gd name="T0" fmla="*/ 963 w 963"/>
                <a:gd name="T1" fmla="*/ 78 h 6350"/>
                <a:gd name="T2" fmla="*/ 20 w 963"/>
                <a:gd name="T3" fmla="*/ 0 h 6350"/>
                <a:gd name="T4" fmla="*/ 0 w 963"/>
                <a:gd name="T5" fmla="*/ 6299 h 6350"/>
                <a:gd name="T6" fmla="*/ 141 w 963"/>
                <a:gd name="T7" fmla="*/ 6235 h 6350"/>
                <a:gd name="T8" fmla="*/ 283 w 963"/>
                <a:gd name="T9" fmla="*/ 6338 h 6350"/>
                <a:gd name="T10" fmla="*/ 437 w 963"/>
                <a:gd name="T11" fmla="*/ 6235 h 6350"/>
                <a:gd name="T12" fmla="*/ 643 w 963"/>
                <a:gd name="T13" fmla="*/ 6350 h 6350"/>
                <a:gd name="T14" fmla="*/ 784 w 963"/>
                <a:gd name="T15" fmla="*/ 6235 h 6350"/>
                <a:gd name="T16" fmla="*/ 951 w 963"/>
                <a:gd name="T17" fmla="*/ 6338 h 6350"/>
                <a:gd name="T18" fmla="*/ 963 w 963"/>
                <a:gd name="T19" fmla="*/ 78 h 6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3" h="6350">
                  <a:moveTo>
                    <a:pt x="963" y="78"/>
                  </a:moveTo>
                  <a:lnTo>
                    <a:pt x="20" y="0"/>
                  </a:lnTo>
                  <a:lnTo>
                    <a:pt x="0" y="6299"/>
                  </a:lnTo>
                  <a:lnTo>
                    <a:pt x="141" y="6235"/>
                  </a:lnTo>
                  <a:lnTo>
                    <a:pt x="283" y="6338"/>
                  </a:lnTo>
                  <a:lnTo>
                    <a:pt x="437" y="6235"/>
                  </a:lnTo>
                  <a:lnTo>
                    <a:pt x="643" y="6350"/>
                  </a:lnTo>
                  <a:lnTo>
                    <a:pt x="784" y="6235"/>
                  </a:lnTo>
                  <a:lnTo>
                    <a:pt x="951" y="6338"/>
                  </a:lnTo>
                  <a:lnTo>
                    <a:pt x="963" y="78"/>
                  </a:lnTo>
                  <a:close/>
                </a:path>
              </a:pathLst>
            </a:custGeom>
            <a:solidFill>
              <a:srgbClr val="EEE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2" name="Oval 133"/>
            <p:cNvSpPr>
              <a:spLocks noChangeArrowheads="1"/>
            </p:cNvSpPr>
            <p:nvPr/>
          </p:nvSpPr>
          <p:spPr bwMode="auto">
            <a:xfrm>
              <a:off x="3893" y="2451"/>
              <a:ext cx="23" cy="24"/>
            </a:xfrm>
            <a:prstGeom prst="ellipse">
              <a:avLst/>
            </a:pr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3" name="Oval 134"/>
            <p:cNvSpPr>
              <a:spLocks noChangeArrowheads="1"/>
            </p:cNvSpPr>
            <p:nvPr/>
          </p:nvSpPr>
          <p:spPr bwMode="auto">
            <a:xfrm>
              <a:off x="3893" y="2630"/>
              <a:ext cx="23" cy="23"/>
            </a:xfrm>
            <a:prstGeom prst="ellipse">
              <a:avLst/>
            </a:pr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4" name="Oval 135"/>
            <p:cNvSpPr>
              <a:spLocks noChangeArrowheads="1"/>
            </p:cNvSpPr>
            <p:nvPr/>
          </p:nvSpPr>
          <p:spPr bwMode="auto">
            <a:xfrm>
              <a:off x="3893" y="2810"/>
              <a:ext cx="23" cy="24"/>
            </a:xfrm>
            <a:prstGeom prst="ellipse">
              <a:avLst/>
            </a:pr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5" name="Freeform 136"/>
            <p:cNvSpPr>
              <a:spLocks/>
            </p:cNvSpPr>
            <p:nvPr/>
          </p:nvSpPr>
          <p:spPr bwMode="auto">
            <a:xfrm>
              <a:off x="3959" y="2523"/>
              <a:ext cx="112" cy="124"/>
            </a:xfrm>
            <a:custGeom>
              <a:avLst/>
              <a:gdLst>
                <a:gd name="T0" fmla="*/ 0 w 1560"/>
                <a:gd name="T1" fmla="*/ 0 h 1737"/>
                <a:gd name="T2" fmla="*/ 718 w 1560"/>
                <a:gd name="T3" fmla="*/ 0 h 1737"/>
                <a:gd name="T4" fmla="*/ 842 w 1560"/>
                <a:gd name="T5" fmla="*/ 0 h 1737"/>
                <a:gd name="T6" fmla="*/ 1560 w 1560"/>
                <a:gd name="T7" fmla="*/ 0 h 1737"/>
                <a:gd name="T8" fmla="*/ 810 w 1560"/>
                <a:gd name="T9" fmla="*/ 1731 h 1737"/>
                <a:gd name="T10" fmla="*/ 0 w 1560"/>
                <a:gd name="T11" fmla="*/ 0 h 1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60" h="1737">
                  <a:moveTo>
                    <a:pt x="0" y="0"/>
                  </a:moveTo>
                  <a:lnTo>
                    <a:pt x="718" y="0"/>
                  </a:lnTo>
                  <a:lnTo>
                    <a:pt x="842" y="0"/>
                  </a:lnTo>
                  <a:lnTo>
                    <a:pt x="1560" y="0"/>
                  </a:lnTo>
                  <a:cubicBezTo>
                    <a:pt x="1560" y="1185"/>
                    <a:pt x="1550" y="1725"/>
                    <a:pt x="810" y="1731"/>
                  </a:cubicBezTo>
                  <a:cubicBezTo>
                    <a:pt x="61" y="1737"/>
                    <a:pt x="0" y="1124"/>
                    <a:pt x="0" y="0"/>
                  </a:cubicBezTo>
                  <a:close/>
                </a:path>
              </a:pathLst>
            </a:custGeom>
            <a:solidFill>
              <a:srgbClr val="90A2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6" name="Freeform 137"/>
            <p:cNvSpPr>
              <a:spLocks/>
            </p:cNvSpPr>
            <p:nvPr/>
          </p:nvSpPr>
          <p:spPr bwMode="auto">
            <a:xfrm>
              <a:off x="3414" y="3718"/>
              <a:ext cx="389" cy="105"/>
            </a:xfrm>
            <a:custGeom>
              <a:avLst/>
              <a:gdLst>
                <a:gd name="T0" fmla="*/ 5231 w 5438"/>
                <a:gd name="T1" fmla="*/ 145 h 1473"/>
                <a:gd name="T2" fmla="*/ 4625 w 5438"/>
                <a:gd name="T3" fmla="*/ 305 h 1473"/>
                <a:gd name="T4" fmla="*/ 4172 w 5438"/>
                <a:gd name="T5" fmla="*/ 102 h 1473"/>
                <a:gd name="T6" fmla="*/ 5219 w 5438"/>
                <a:gd name="T7" fmla="*/ 1035 h 1473"/>
                <a:gd name="T8" fmla="*/ 5231 w 5438"/>
                <a:gd name="T9" fmla="*/ 145 h 1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38" h="1473">
                  <a:moveTo>
                    <a:pt x="5231" y="145"/>
                  </a:moveTo>
                  <a:cubicBezTo>
                    <a:pt x="5103" y="19"/>
                    <a:pt x="4982" y="305"/>
                    <a:pt x="4625" y="305"/>
                  </a:cubicBezTo>
                  <a:cubicBezTo>
                    <a:pt x="4303" y="305"/>
                    <a:pt x="4457" y="0"/>
                    <a:pt x="4172" y="102"/>
                  </a:cubicBezTo>
                  <a:cubicBezTo>
                    <a:pt x="0" y="1473"/>
                    <a:pt x="5089" y="1158"/>
                    <a:pt x="5219" y="1035"/>
                  </a:cubicBezTo>
                  <a:cubicBezTo>
                    <a:pt x="5438" y="831"/>
                    <a:pt x="5320" y="318"/>
                    <a:pt x="5231" y="145"/>
                  </a:cubicBezTo>
                  <a:close/>
                </a:path>
              </a:pathLst>
            </a:cu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7" name="Freeform 138"/>
            <p:cNvSpPr>
              <a:spLocks/>
            </p:cNvSpPr>
            <p:nvPr/>
          </p:nvSpPr>
          <p:spPr bwMode="auto">
            <a:xfrm>
              <a:off x="3766" y="2268"/>
              <a:ext cx="210" cy="58"/>
            </a:xfrm>
            <a:custGeom>
              <a:avLst/>
              <a:gdLst>
                <a:gd name="T0" fmla="*/ 2908 w 2940"/>
                <a:gd name="T1" fmla="*/ 523 h 811"/>
                <a:gd name="T2" fmla="*/ 33 w 2940"/>
                <a:gd name="T3" fmla="*/ 568 h 811"/>
                <a:gd name="T4" fmla="*/ 0 w 2940"/>
                <a:gd name="T5" fmla="*/ 134 h 811"/>
                <a:gd name="T6" fmla="*/ 1458 w 2940"/>
                <a:gd name="T7" fmla="*/ 19 h 811"/>
                <a:gd name="T8" fmla="*/ 2940 w 2940"/>
                <a:gd name="T9" fmla="*/ 118 h 811"/>
                <a:gd name="T10" fmla="*/ 2908 w 2940"/>
                <a:gd name="T11" fmla="*/ 523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40" h="811">
                  <a:moveTo>
                    <a:pt x="2908" y="523"/>
                  </a:moveTo>
                  <a:cubicBezTo>
                    <a:pt x="2004" y="769"/>
                    <a:pt x="1053" y="811"/>
                    <a:pt x="33" y="568"/>
                  </a:cubicBezTo>
                  <a:cubicBezTo>
                    <a:pt x="40" y="435"/>
                    <a:pt x="31" y="258"/>
                    <a:pt x="0" y="134"/>
                  </a:cubicBezTo>
                  <a:cubicBezTo>
                    <a:pt x="393" y="123"/>
                    <a:pt x="918" y="38"/>
                    <a:pt x="1458" y="19"/>
                  </a:cubicBezTo>
                  <a:cubicBezTo>
                    <a:pt x="1980" y="0"/>
                    <a:pt x="2518" y="85"/>
                    <a:pt x="2940" y="118"/>
                  </a:cubicBezTo>
                  <a:cubicBezTo>
                    <a:pt x="2921" y="230"/>
                    <a:pt x="2910" y="399"/>
                    <a:pt x="2908" y="523"/>
                  </a:cubicBezTo>
                  <a:close/>
                </a:path>
              </a:pathLst>
            </a:custGeom>
            <a:solidFill>
              <a:srgbClr val="E8A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8" name="Freeform 139"/>
            <p:cNvSpPr>
              <a:spLocks/>
            </p:cNvSpPr>
            <p:nvPr/>
          </p:nvSpPr>
          <p:spPr bwMode="auto">
            <a:xfrm>
              <a:off x="4250" y="1565"/>
              <a:ext cx="159" cy="383"/>
            </a:xfrm>
            <a:custGeom>
              <a:avLst/>
              <a:gdLst>
                <a:gd name="T0" fmla="*/ 0 w 2216"/>
                <a:gd name="T1" fmla="*/ 4784 h 5367"/>
                <a:gd name="T2" fmla="*/ 194 w 2216"/>
                <a:gd name="T3" fmla="*/ 1660 h 5367"/>
                <a:gd name="T4" fmla="*/ 2186 w 2216"/>
                <a:gd name="T5" fmla="*/ 1931 h 5367"/>
                <a:gd name="T6" fmla="*/ 0 w 2216"/>
                <a:gd name="T7" fmla="*/ 4784 h 5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16" h="5367">
                  <a:moveTo>
                    <a:pt x="0" y="4784"/>
                  </a:moveTo>
                  <a:lnTo>
                    <a:pt x="194" y="1660"/>
                  </a:lnTo>
                  <a:cubicBezTo>
                    <a:pt x="61" y="886"/>
                    <a:pt x="2216" y="0"/>
                    <a:pt x="2186" y="1931"/>
                  </a:cubicBezTo>
                  <a:cubicBezTo>
                    <a:pt x="2176" y="2596"/>
                    <a:pt x="578" y="5367"/>
                    <a:pt x="0" y="4784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9" name="Freeform 140"/>
            <p:cNvSpPr>
              <a:spLocks/>
            </p:cNvSpPr>
            <p:nvPr/>
          </p:nvSpPr>
          <p:spPr bwMode="auto">
            <a:xfrm>
              <a:off x="3328" y="1565"/>
              <a:ext cx="158" cy="383"/>
            </a:xfrm>
            <a:custGeom>
              <a:avLst/>
              <a:gdLst>
                <a:gd name="T0" fmla="*/ 2216 w 2216"/>
                <a:gd name="T1" fmla="*/ 4784 h 5367"/>
                <a:gd name="T2" fmla="*/ 2022 w 2216"/>
                <a:gd name="T3" fmla="*/ 1660 h 5367"/>
                <a:gd name="T4" fmla="*/ 30 w 2216"/>
                <a:gd name="T5" fmla="*/ 1931 h 5367"/>
                <a:gd name="T6" fmla="*/ 2216 w 2216"/>
                <a:gd name="T7" fmla="*/ 4784 h 5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16" h="5367">
                  <a:moveTo>
                    <a:pt x="2216" y="4784"/>
                  </a:moveTo>
                  <a:lnTo>
                    <a:pt x="2022" y="1660"/>
                  </a:lnTo>
                  <a:cubicBezTo>
                    <a:pt x="2156" y="886"/>
                    <a:pt x="0" y="0"/>
                    <a:pt x="30" y="1931"/>
                  </a:cubicBezTo>
                  <a:cubicBezTo>
                    <a:pt x="41" y="2596"/>
                    <a:pt x="1638" y="5367"/>
                    <a:pt x="2216" y="4784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0" name="Freeform 141"/>
            <p:cNvSpPr>
              <a:spLocks/>
            </p:cNvSpPr>
            <p:nvPr/>
          </p:nvSpPr>
          <p:spPr bwMode="auto">
            <a:xfrm>
              <a:off x="3433" y="1458"/>
              <a:ext cx="867" cy="845"/>
            </a:xfrm>
            <a:custGeom>
              <a:avLst/>
              <a:gdLst>
                <a:gd name="T0" fmla="*/ 936 w 12135"/>
                <a:gd name="T1" fmla="*/ 0 h 11837"/>
                <a:gd name="T2" fmla="*/ 11092 w 12135"/>
                <a:gd name="T3" fmla="*/ 0 h 11837"/>
                <a:gd name="T4" fmla="*/ 8588 w 12135"/>
                <a:gd name="T5" fmla="*/ 11521 h 11837"/>
                <a:gd name="T6" fmla="*/ 3552 w 12135"/>
                <a:gd name="T7" fmla="*/ 11452 h 11837"/>
                <a:gd name="T8" fmla="*/ 936 w 12135"/>
                <a:gd name="T9" fmla="*/ 0 h 118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35" h="11837">
                  <a:moveTo>
                    <a:pt x="936" y="0"/>
                  </a:moveTo>
                  <a:lnTo>
                    <a:pt x="11092" y="0"/>
                  </a:lnTo>
                  <a:cubicBezTo>
                    <a:pt x="12135" y="6439"/>
                    <a:pt x="11648" y="11295"/>
                    <a:pt x="8588" y="11521"/>
                  </a:cubicBezTo>
                  <a:cubicBezTo>
                    <a:pt x="4292" y="11837"/>
                    <a:pt x="7554" y="11825"/>
                    <a:pt x="3552" y="11452"/>
                  </a:cubicBezTo>
                  <a:cubicBezTo>
                    <a:pt x="426" y="11161"/>
                    <a:pt x="0" y="6329"/>
                    <a:pt x="936" y="0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1" name="Freeform 142"/>
            <p:cNvSpPr>
              <a:spLocks/>
            </p:cNvSpPr>
            <p:nvPr/>
          </p:nvSpPr>
          <p:spPr bwMode="auto">
            <a:xfrm>
              <a:off x="3348" y="1006"/>
              <a:ext cx="1029" cy="879"/>
            </a:xfrm>
            <a:custGeom>
              <a:avLst/>
              <a:gdLst>
                <a:gd name="T0" fmla="*/ 1779 w 14393"/>
                <a:gd name="T1" fmla="*/ 12315 h 12315"/>
                <a:gd name="T2" fmla="*/ 2547 w 14393"/>
                <a:gd name="T3" fmla="*/ 6998 h 12315"/>
                <a:gd name="T4" fmla="*/ 10256 w 14393"/>
                <a:gd name="T5" fmla="*/ 8671 h 12315"/>
                <a:gd name="T6" fmla="*/ 12046 w 14393"/>
                <a:gd name="T7" fmla="*/ 8028 h 12315"/>
                <a:gd name="T8" fmla="*/ 12030 w 14393"/>
                <a:gd name="T9" fmla="*/ 10667 h 12315"/>
                <a:gd name="T10" fmla="*/ 12696 w 14393"/>
                <a:gd name="T11" fmla="*/ 12277 h 12315"/>
                <a:gd name="T12" fmla="*/ 13388 w 14393"/>
                <a:gd name="T13" fmla="*/ 7485 h 12315"/>
                <a:gd name="T14" fmla="*/ 14393 w 14393"/>
                <a:gd name="T15" fmla="*/ 4375 h 12315"/>
                <a:gd name="T16" fmla="*/ 2170 w 14393"/>
                <a:gd name="T17" fmla="*/ 5516 h 12315"/>
                <a:gd name="T18" fmla="*/ 1779 w 14393"/>
                <a:gd name="T19" fmla="*/ 12315 h 12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393" h="12315">
                  <a:moveTo>
                    <a:pt x="1779" y="12315"/>
                  </a:moveTo>
                  <a:cubicBezTo>
                    <a:pt x="2579" y="11837"/>
                    <a:pt x="2547" y="8508"/>
                    <a:pt x="2547" y="6998"/>
                  </a:cubicBezTo>
                  <a:cubicBezTo>
                    <a:pt x="4205" y="8251"/>
                    <a:pt x="8189" y="9044"/>
                    <a:pt x="10256" y="8671"/>
                  </a:cubicBezTo>
                  <a:cubicBezTo>
                    <a:pt x="10872" y="8560"/>
                    <a:pt x="11487" y="8342"/>
                    <a:pt x="12046" y="8028"/>
                  </a:cubicBezTo>
                  <a:cubicBezTo>
                    <a:pt x="12046" y="8028"/>
                    <a:pt x="11878" y="9741"/>
                    <a:pt x="12030" y="10667"/>
                  </a:cubicBezTo>
                  <a:cubicBezTo>
                    <a:pt x="12207" y="11746"/>
                    <a:pt x="12696" y="12277"/>
                    <a:pt x="12696" y="12277"/>
                  </a:cubicBezTo>
                  <a:cubicBezTo>
                    <a:pt x="13159" y="11949"/>
                    <a:pt x="13279" y="8678"/>
                    <a:pt x="13388" y="7485"/>
                  </a:cubicBezTo>
                  <a:cubicBezTo>
                    <a:pt x="13454" y="6766"/>
                    <a:pt x="14286" y="7149"/>
                    <a:pt x="14393" y="4375"/>
                  </a:cubicBezTo>
                  <a:cubicBezTo>
                    <a:pt x="10071" y="6465"/>
                    <a:pt x="3821" y="0"/>
                    <a:pt x="2170" y="5516"/>
                  </a:cubicBezTo>
                  <a:cubicBezTo>
                    <a:pt x="1979" y="6155"/>
                    <a:pt x="0" y="6681"/>
                    <a:pt x="1779" y="12315"/>
                  </a:cubicBezTo>
                  <a:close/>
                </a:path>
              </a:pathLst>
            </a:cu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2" name="Oval 143"/>
            <p:cNvSpPr>
              <a:spLocks noChangeArrowheads="1"/>
            </p:cNvSpPr>
            <p:nvPr/>
          </p:nvSpPr>
          <p:spPr bwMode="auto">
            <a:xfrm>
              <a:off x="3633" y="1672"/>
              <a:ext cx="195" cy="19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3" name="Oval 144"/>
            <p:cNvSpPr>
              <a:spLocks noChangeArrowheads="1"/>
            </p:cNvSpPr>
            <p:nvPr/>
          </p:nvSpPr>
          <p:spPr bwMode="auto">
            <a:xfrm>
              <a:off x="3685" y="1728"/>
              <a:ext cx="89" cy="89"/>
            </a:xfrm>
            <a:prstGeom prst="ellipse">
              <a:avLst/>
            </a:pr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4" name="Oval 145"/>
            <p:cNvSpPr>
              <a:spLocks noChangeArrowheads="1"/>
            </p:cNvSpPr>
            <p:nvPr/>
          </p:nvSpPr>
          <p:spPr bwMode="auto">
            <a:xfrm>
              <a:off x="3679" y="1744"/>
              <a:ext cx="41" cy="41"/>
            </a:xfrm>
            <a:prstGeom prst="ellipse">
              <a:avLst/>
            </a:prstGeom>
            <a:solidFill>
              <a:srgbClr val="FFFFFF"/>
            </a:solidFill>
            <a:ln w="11113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5" name="Freeform 146"/>
            <p:cNvSpPr>
              <a:spLocks/>
            </p:cNvSpPr>
            <p:nvPr/>
          </p:nvSpPr>
          <p:spPr bwMode="auto">
            <a:xfrm>
              <a:off x="3635" y="1672"/>
              <a:ext cx="191" cy="78"/>
            </a:xfrm>
            <a:custGeom>
              <a:avLst/>
              <a:gdLst>
                <a:gd name="T0" fmla="*/ 0 w 2667"/>
                <a:gd name="T1" fmla="*/ 1090 h 1090"/>
                <a:gd name="T2" fmla="*/ 2667 w 2667"/>
                <a:gd name="T3" fmla="*/ 1090 h 1090"/>
                <a:gd name="T4" fmla="*/ 1334 w 2667"/>
                <a:gd name="T5" fmla="*/ 0 h 1090"/>
                <a:gd name="T6" fmla="*/ 0 w 2667"/>
                <a:gd name="T7" fmla="*/ 1090 h 1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67" h="1090">
                  <a:moveTo>
                    <a:pt x="0" y="1090"/>
                  </a:moveTo>
                  <a:lnTo>
                    <a:pt x="2667" y="1090"/>
                  </a:lnTo>
                  <a:cubicBezTo>
                    <a:pt x="2542" y="468"/>
                    <a:pt x="1992" y="0"/>
                    <a:pt x="1334" y="0"/>
                  </a:cubicBezTo>
                  <a:cubicBezTo>
                    <a:pt x="675" y="0"/>
                    <a:pt x="126" y="468"/>
                    <a:pt x="0" y="1090"/>
                  </a:cubicBezTo>
                  <a:close/>
                </a:path>
              </a:pathLst>
            </a:custGeom>
            <a:solidFill>
              <a:srgbClr val="E8A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6" name="Oval 147"/>
            <p:cNvSpPr>
              <a:spLocks noChangeArrowheads="1"/>
            </p:cNvSpPr>
            <p:nvPr/>
          </p:nvSpPr>
          <p:spPr bwMode="auto">
            <a:xfrm>
              <a:off x="3908" y="1672"/>
              <a:ext cx="195" cy="19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7" name="Oval 148"/>
            <p:cNvSpPr>
              <a:spLocks noChangeArrowheads="1"/>
            </p:cNvSpPr>
            <p:nvPr/>
          </p:nvSpPr>
          <p:spPr bwMode="auto">
            <a:xfrm>
              <a:off x="3960" y="1728"/>
              <a:ext cx="89" cy="89"/>
            </a:xfrm>
            <a:prstGeom prst="ellipse">
              <a:avLst/>
            </a:pr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8" name="Oval 149"/>
            <p:cNvSpPr>
              <a:spLocks noChangeArrowheads="1"/>
            </p:cNvSpPr>
            <p:nvPr/>
          </p:nvSpPr>
          <p:spPr bwMode="auto">
            <a:xfrm>
              <a:off x="3954" y="1744"/>
              <a:ext cx="41" cy="41"/>
            </a:xfrm>
            <a:prstGeom prst="ellipse">
              <a:avLst/>
            </a:prstGeom>
            <a:solidFill>
              <a:srgbClr val="FFFFFF"/>
            </a:solidFill>
            <a:ln w="11113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9" name="Freeform 150"/>
            <p:cNvSpPr>
              <a:spLocks/>
            </p:cNvSpPr>
            <p:nvPr/>
          </p:nvSpPr>
          <p:spPr bwMode="auto">
            <a:xfrm>
              <a:off x="3910" y="1672"/>
              <a:ext cx="191" cy="78"/>
            </a:xfrm>
            <a:custGeom>
              <a:avLst/>
              <a:gdLst>
                <a:gd name="T0" fmla="*/ 0 w 2667"/>
                <a:gd name="T1" fmla="*/ 1090 h 1090"/>
                <a:gd name="T2" fmla="*/ 2667 w 2667"/>
                <a:gd name="T3" fmla="*/ 1090 h 1090"/>
                <a:gd name="T4" fmla="*/ 1334 w 2667"/>
                <a:gd name="T5" fmla="*/ 0 h 1090"/>
                <a:gd name="T6" fmla="*/ 0 w 2667"/>
                <a:gd name="T7" fmla="*/ 1090 h 1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67" h="1090">
                  <a:moveTo>
                    <a:pt x="0" y="1090"/>
                  </a:moveTo>
                  <a:lnTo>
                    <a:pt x="2667" y="1090"/>
                  </a:lnTo>
                  <a:cubicBezTo>
                    <a:pt x="2542" y="468"/>
                    <a:pt x="1992" y="0"/>
                    <a:pt x="1334" y="0"/>
                  </a:cubicBezTo>
                  <a:cubicBezTo>
                    <a:pt x="675" y="0"/>
                    <a:pt x="126" y="468"/>
                    <a:pt x="0" y="1090"/>
                  </a:cubicBezTo>
                  <a:close/>
                </a:path>
              </a:pathLst>
            </a:custGeom>
            <a:solidFill>
              <a:srgbClr val="E8A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0" name="Freeform 151"/>
            <p:cNvSpPr>
              <a:spLocks/>
            </p:cNvSpPr>
            <p:nvPr/>
          </p:nvSpPr>
          <p:spPr bwMode="auto">
            <a:xfrm>
              <a:off x="3763" y="1631"/>
              <a:ext cx="373" cy="62"/>
            </a:xfrm>
            <a:custGeom>
              <a:avLst/>
              <a:gdLst>
                <a:gd name="T0" fmla="*/ 4970 w 5226"/>
                <a:gd name="T1" fmla="*/ 402 h 868"/>
                <a:gd name="T2" fmla="*/ 5214 w 5226"/>
                <a:gd name="T3" fmla="*/ 0 h 868"/>
                <a:gd name="T4" fmla="*/ 3717 w 5226"/>
                <a:gd name="T5" fmla="*/ 833 h 868"/>
                <a:gd name="T6" fmla="*/ 5226 w 5226"/>
                <a:gd name="T7" fmla="*/ 431 h 868"/>
                <a:gd name="T8" fmla="*/ 4970 w 5226"/>
                <a:gd name="T9" fmla="*/ 402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26" h="868">
                  <a:moveTo>
                    <a:pt x="4970" y="402"/>
                  </a:moveTo>
                  <a:cubicBezTo>
                    <a:pt x="4970" y="402"/>
                    <a:pt x="5140" y="263"/>
                    <a:pt x="5214" y="0"/>
                  </a:cubicBezTo>
                  <a:cubicBezTo>
                    <a:pt x="3598" y="585"/>
                    <a:pt x="0" y="502"/>
                    <a:pt x="3717" y="833"/>
                  </a:cubicBezTo>
                  <a:cubicBezTo>
                    <a:pt x="4110" y="868"/>
                    <a:pt x="5033" y="862"/>
                    <a:pt x="5226" y="431"/>
                  </a:cubicBezTo>
                  <a:cubicBezTo>
                    <a:pt x="5226" y="431"/>
                    <a:pt x="4970" y="402"/>
                    <a:pt x="4970" y="402"/>
                  </a:cubicBezTo>
                  <a:close/>
                </a:path>
              </a:pathLst>
            </a:cu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1" name="Freeform 152"/>
            <p:cNvSpPr>
              <a:spLocks/>
            </p:cNvSpPr>
            <p:nvPr/>
          </p:nvSpPr>
          <p:spPr bwMode="auto">
            <a:xfrm>
              <a:off x="3614" y="1586"/>
              <a:ext cx="212" cy="122"/>
            </a:xfrm>
            <a:custGeom>
              <a:avLst/>
              <a:gdLst>
                <a:gd name="T0" fmla="*/ 309 w 2975"/>
                <a:gd name="T1" fmla="*/ 1270 h 1710"/>
                <a:gd name="T2" fmla="*/ 2975 w 2975"/>
                <a:gd name="T3" fmla="*/ 1710 h 1710"/>
                <a:gd name="T4" fmla="*/ 0 w 2975"/>
                <a:gd name="T5" fmla="*/ 1003 h 1710"/>
                <a:gd name="T6" fmla="*/ 482 w 2975"/>
                <a:gd name="T7" fmla="*/ 982 h 1710"/>
                <a:gd name="T8" fmla="*/ 309 w 2975"/>
                <a:gd name="T9" fmla="*/ 1270 h 1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5" h="1710">
                  <a:moveTo>
                    <a:pt x="309" y="1270"/>
                  </a:moveTo>
                  <a:cubicBezTo>
                    <a:pt x="2237" y="369"/>
                    <a:pt x="2602" y="1657"/>
                    <a:pt x="2975" y="1710"/>
                  </a:cubicBezTo>
                  <a:cubicBezTo>
                    <a:pt x="2776" y="215"/>
                    <a:pt x="902" y="0"/>
                    <a:pt x="0" y="1003"/>
                  </a:cubicBezTo>
                  <a:cubicBezTo>
                    <a:pt x="167" y="1092"/>
                    <a:pt x="304" y="982"/>
                    <a:pt x="482" y="982"/>
                  </a:cubicBezTo>
                  <a:cubicBezTo>
                    <a:pt x="382" y="989"/>
                    <a:pt x="309" y="1270"/>
                    <a:pt x="309" y="1270"/>
                  </a:cubicBezTo>
                  <a:close/>
                </a:path>
              </a:pathLst>
            </a:cu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2" name="Freeform 153"/>
            <p:cNvSpPr>
              <a:spLocks/>
            </p:cNvSpPr>
            <p:nvPr/>
          </p:nvSpPr>
          <p:spPr bwMode="auto">
            <a:xfrm>
              <a:off x="3806" y="1963"/>
              <a:ext cx="135" cy="74"/>
            </a:xfrm>
            <a:custGeom>
              <a:avLst/>
              <a:gdLst>
                <a:gd name="T0" fmla="*/ 1898 w 1898"/>
                <a:gd name="T1" fmla="*/ 47 h 1039"/>
                <a:gd name="T2" fmla="*/ 32 w 1898"/>
                <a:gd name="T3" fmla="*/ 65 h 1039"/>
                <a:gd name="T4" fmla="*/ 1898 w 1898"/>
                <a:gd name="T5" fmla="*/ 47 h 1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98" h="1039">
                  <a:moveTo>
                    <a:pt x="1898" y="47"/>
                  </a:moveTo>
                  <a:cubicBezTo>
                    <a:pt x="1647" y="694"/>
                    <a:pt x="502" y="1039"/>
                    <a:pt x="32" y="65"/>
                  </a:cubicBezTo>
                  <a:cubicBezTo>
                    <a:pt x="0" y="0"/>
                    <a:pt x="896" y="848"/>
                    <a:pt x="1898" y="47"/>
                  </a:cubicBezTo>
                  <a:close/>
                </a:path>
              </a:pathLst>
            </a:custGeom>
            <a:solidFill>
              <a:srgbClr val="E8A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3" name="Freeform 154"/>
            <p:cNvSpPr>
              <a:spLocks/>
            </p:cNvSpPr>
            <p:nvPr/>
          </p:nvSpPr>
          <p:spPr bwMode="auto">
            <a:xfrm>
              <a:off x="3803" y="2093"/>
              <a:ext cx="184" cy="106"/>
            </a:xfrm>
            <a:custGeom>
              <a:avLst/>
              <a:gdLst>
                <a:gd name="T0" fmla="*/ 0 w 2572"/>
                <a:gd name="T1" fmla="*/ 526 h 1488"/>
                <a:gd name="T2" fmla="*/ 2484 w 2572"/>
                <a:gd name="T3" fmla="*/ 96 h 1488"/>
                <a:gd name="T4" fmla="*/ 0 w 2572"/>
                <a:gd name="T5" fmla="*/ 526 h 1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72" h="1488">
                  <a:moveTo>
                    <a:pt x="0" y="526"/>
                  </a:moveTo>
                  <a:cubicBezTo>
                    <a:pt x="1238" y="1281"/>
                    <a:pt x="2393" y="0"/>
                    <a:pt x="2484" y="96"/>
                  </a:cubicBezTo>
                  <a:cubicBezTo>
                    <a:pt x="2572" y="188"/>
                    <a:pt x="1201" y="1488"/>
                    <a:pt x="0" y="526"/>
                  </a:cubicBezTo>
                  <a:close/>
                </a:path>
              </a:pathLst>
            </a:cu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4" name="Freeform 155"/>
            <p:cNvSpPr>
              <a:spLocks/>
            </p:cNvSpPr>
            <p:nvPr/>
          </p:nvSpPr>
          <p:spPr bwMode="auto">
            <a:xfrm>
              <a:off x="3285" y="1672"/>
              <a:ext cx="151" cy="173"/>
            </a:xfrm>
            <a:custGeom>
              <a:avLst/>
              <a:gdLst>
                <a:gd name="T0" fmla="*/ 2120 w 2120"/>
                <a:gd name="T1" fmla="*/ 2421 h 2421"/>
                <a:gd name="T2" fmla="*/ 1828 w 2120"/>
                <a:gd name="T3" fmla="*/ 0 h 2421"/>
                <a:gd name="T4" fmla="*/ 2120 w 2120"/>
                <a:gd name="T5" fmla="*/ 2421 h 2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20" h="2421">
                  <a:moveTo>
                    <a:pt x="2120" y="2421"/>
                  </a:moveTo>
                  <a:cubicBezTo>
                    <a:pt x="494" y="148"/>
                    <a:pt x="1189" y="480"/>
                    <a:pt x="1828" y="0"/>
                  </a:cubicBezTo>
                  <a:cubicBezTo>
                    <a:pt x="0" y="120"/>
                    <a:pt x="1773" y="2203"/>
                    <a:pt x="2120" y="2421"/>
                  </a:cubicBezTo>
                  <a:close/>
                </a:path>
              </a:pathLst>
            </a:custGeom>
            <a:solidFill>
              <a:srgbClr val="E8A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5" name="Freeform 156"/>
            <p:cNvSpPr>
              <a:spLocks/>
            </p:cNvSpPr>
            <p:nvPr/>
          </p:nvSpPr>
          <p:spPr bwMode="auto">
            <a:xfrm>
              <a:off x="3372" y="1733"/>
              <a:ext cx="58" cy="28"/>
            </a:xfrm>
            <a:custGeom>
              <a:avLst/>
              <a:gdLst>
                <a:gd name="T0" fmla="*/ 810 w 810"/>
                <a:gd name="T1" fmla="*/ 334 h 398"/>
                <a:gd name="T2" fmla="*/ 45 w 810"/>
                <a:gd name="T3" fmla="*/ 398 h 398"/>
                <a:gd name="T4" fmla="*/ 0 w 810"/>
                <a:gd name="T5" fmla="*/ 303 h 398"/>
                <a:gd name="T6" fmla="*/ 810 w 810"/>
                <a:gd name="T7" fmla="*/ 334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0" h="398">
                  <a:moveTo>
                    <a:pt x="810" y="334"/>
                  </a:moveTo>
                  <a:cubicBezTo>
                    <a:pt x="648" y="218"/>
                    <a:pt x="481" y="214"/>
                    <a:pt x="45" y="398"/>
                  </a:cubicBezTo>
                  <a:lnTo>
                    <a:pt x="0" y="303"/>
                  </a:lnTo>
                  <a:cubicBezTo>
                    <a:pt x="190" y="104"/>
                    <a:pt x="728" y="0"/>
                    <a:pt x="810" y="334"/>
                  </a:cubicBezTo>
                  <a:close/>
                </a:path>
              </a:pathLst>
            </a:custGeom>
            <a:solidFill>
              <a:srgbClr val="E8A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6" name="Freeform 157"/>
            <p:cNvSpPr>
              <a:spLocks/>
            </p:cNvSpPr>
            <p:nvPr/>
          </p:nvSpPr>
          <p:spPr bwMode="auto">
            <a:xfrm>
              <a:off x="4299" y="1672"/>
              <a:ext cx="151" cy="173"/>
            </a:xfrm>
            <a:custGeom>
              <a:avLst/>
              <a:gdLst>
                <a:gd name="T0" fmla="*/ 0 w 2120"/>
                <a:gd name="T1" fmla="*/ 2421 h 2421"/>
                <a:gd name="T2" fmla="*/ 292 w 2120"/>
                <a:gd name="T3" fmla="*/ 0 h 2421"/>
                <a:gd name="T4" fmla="*/ 0 w 2120"/>
                <a:gd name="T5" fmla="*/ 2421 h 2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20" h="2421">
                  <a:moveTo>
                    <a:pt x="0" y="2421"/>
                  </a:moveTo>
                  <a:cubicBezTo>
                    <a:pt x="1626" y="148"/>
                    <a:pt x="931" y="480"/>
                    <a:pt x="292" y="0"/>
                  </a:cubicBezTo>
                  <a:cubicBezTo>
                    <a:pt x="2120" y="120"/>
                    <a:pt x="347" y="2203"/>
                    <a:pt x="0" y="2421"/>
                  </a:cubicBezTo>
                  <a:close/>
                </a:path>
              </a:pathLst>
            </a:custGeom>
            <a:solidFill>
              <a:srgbClr val="E8A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7" name="Freeform 158"/>
            <p:cNvSpPr>
              <a:spLocks/>
            </p:cNvSpPr>
            <p:nvPr/>
          </p:nvSpPr>
          <p:spPr bwMode="auto">
            <a:xfrm>
              <a:off x="4304" y="1733"/>
              <a:ext cx="58" cy="28"/>
            </a:xfrm>
            <a:custGeom>
              <a:avLst/>
              <a:gdLst>
                <a:gd name="T0" fmla="*/ 0 w 811"/>
                <a:gd name="T1" fmla="*/ 334 h 398"/>
                <a:gd name="T2" fmla="*/ 765 w 811"/>
                <a:gd name="T3" fmla="*/ 398 h 398"/>
                <a:gd name="T4" fmla="*/ 811 w 811"/>
                <a:gd name="T5" fmla="*/ 303 h 398"/>
                <a:gd name="T6" fmla="*/ 0 w 811"/>
                <a:gd name="T7" fmla="*/ 334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1" h="398">
                  <a:moveTo>
                    <a:pt x="0" y="334"/>
                  </a:moveTo>
                  <a:cubicBezTo>
                    <a:pt x="163" y="218"/>
                    <a:pt x="329" y="214"/>
                    <a:pt x="765" y="398"/>
                  </a:cubicBezTo>
                  <a:lnTo>
                    <a:pt x="811" y="303"/>
                  </a:lnTo>
                  <a:cubicBezTo>
                    <a:pt x="620" y="104"/>
                    <a:pt x="82" y="0"/>
                    <a:pt x="0" y="334"/>
                  </a:cubicBezTo>
                  <a:close/>
                </a:path>
              </a:pathLst>
            </a:custGeom>
            <a:solidFill>
              <a:srgbClr val="E8A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8" name="Freeform 159"/>
            <p:cNvSpPr>
              <a:spLocks/>
            </p:cNvSpPr>
            <p:nvPr/>
          </p:nvSpPr>
          <p:spPr bwMode="auto">
            <a:xfrm>
              <a:off x="3537" y="1407"/>
              <a:ext cx="817" cy="254"/>
            </a:xfrm>
            <a:custGeom>
              <a:avLst/>
              <a:gdLst>
                <a:gd name="T0" fmla="*/ 0 w 11421"/>
                <a:gd name="T1" fmla="*/ 370 h 3560"/>
                <a:gd name="T2" fmla="*/ 11316 w 11421"/>
                <a:gd name="T3" fmla="*/ 31 h 3560"/>
                <a:gd name="T4" fmla="*/ 10837 w 11421"/>
                <a:gd name="T5" fmla="*/ 917 h 3560"/>
                <a:gd name="T6" fmla="*/ 0 w 11421"/>
                <a:gd name="T7" fmla="*/ 370 h 3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421" h="3560">
                  <a:moveTo>
                    <a:pt x="0" y="370"/>
                  </a:moveTo>
                  <a:cubicBezTo>
                    <a:pt x="7610" y="3428"/>
                    <a:pt x="11218" y="0"/>
                    <a:pt x="11316" y="31"/>
                  </a:cubicBezTo>
                  <a:cubicBezTo>
                    <a:pt x="11421" y="64"/>
                    <a:pt x="11208" y="415"/>
                    <a:pt x="10837" y="917"/>
                  </a:cubicBezTo>
                  <a:cubicBezTo>
                    <a:pt x="8887" y="3560"/>
                    <a:pt x="1249" y="2542"/>
                    <a:pt x="0" y="370"/>
                  </a:cubicBezTo>
                  <a:close/>
                </a:path>
              </a:pathLst>
            </a:custGeom>
            <a:solidFill>
              <a:srgbClr val="7E4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9" name="Freeform 160"/>
            <p:cNvSpPr>
              <a:spLocks/>
            </p:cNvSpPr>
            <p:nvPr/>
          </p:nvSpPr>
          <p:spPr bwMode="auto">
            <a:xfrm>
              <a:off x="3748" y="2227"/>
              <a:ext cx="241" cy="138"/>
            </a:xfrm>
            <a:custGeom>
              <a:avLst/>
              <a:gdLst>
                <a:gd name="T0" fmla="*/ 0 w 3372"/>
                <a:gd name="T1" fmla="*/ 0 h 1942"/>
                <a:gd name="T2" fmla="*/ 3372 w 3372"/>
                <a:gd name="T3" fmla="*/ 0 h 1942"/>
                <a:gd name="T4" fmla="*/ 3372 w 3372"/>
                <a:gd name="T5" fmla="*/ 1942 h 1942"/>
                <a:gd name="T6" fmla="*/ 0 w 3372"/>
                <a:gd name="T7" fmla="*/ 1942 h 1942"/>
                <a:gd name="T8" fmla="*/ 0 w 3372"/>
                <a:gd name="T9" fmla="*/ 0 h 19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72" h="1942">
                  <a:moveTo>
                    <a:pt x="0" y="0"/>
                  </a:moveTo>
                  <a:cubicBezTo>
                    <a:pt x="1124" y="0"/>
                    <a:pt x="2248" y="0"/>
                    <a:pt x="3372" y="0"/>
                  </a:cubicBezTo>
                  <a:cubicBezTo>
                    <a:pt x="3148" y="664"/>
                    <a:pt x="3035" y="1320"/>
                    <a:pt x="3372" y="1942"/>
                  </a:cubicBezTo>
                  <a:cubicBezTo>
                    <a:pt x="2248" y="1942"/>
                    <a:pt x="1124" y="1942"/>
                    <a:pt x="0" y="1942"/>
                  </a:cubicBezTo>
                  <a:cubicBezTo>
                    <a:pt x="401" y="1383"/>
                    <a:pt x="363" y="727"/>
                    <a:pt x="0" y="0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0" name="Freeform 167"/>
            <p:cNvSpPr>
              <a:spLocks/>
            </p:cNvSpPr>
            <p:nvPr/>
          </p:nvSpPr>
          <p:spPr bwMode="auto">
            <a:xfrm>
              <a:off x="3652" y="3001"/>
              <a:ext cx="72" cy="71"/>
            </a:xfrm>
            <a:custGeom>
              <a:avLst/>
              <a:gdLst>
                <a:gd name="T0" fmla="*/ 882 w 1005"/>
                <a:gd name="T1" fmla="*/ 150 h 999"/>
                <a:gd name="T2" fmla="*/ 468 w 1005"/>
                <a:gd name="T3" fmla="*/ 0 h 999"/>
                <a:gd name="T4" fmla="*/ 0 w 1005"/>
                <a:gd name="T5" fmla="*/ 711 h 999"/>
                <a:gd name="T6" fmla="*/ 180 w 1005"/>
                <a:gd name="T7" fmla="*/ 942 h 999"/>
                <a:gd name="T8" fmla="*/ 882 w 1005"/>
                <a:gd name="T9" fmla="*/ 150 h 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5" h="999">
                  <a:moveTo>
                    <a:pt x="882" y="150"/>
                  </a:moveTo>
                  <a:lnTo>
                    <a:pt x="468" y="0"/>
                  </a:lnTo>
                  <a:lnTo>
                    <a:pt x="0" y="711"/>
                  </a:lnTo>
                  <a:lnTo>
                    <a:pt x="180" y="942"/>
                  </a:lnTo>
                  <a:cubicBezTo>
                    <a:pt x="365" y="999"/>
                    <a:pt x="1005" y="188"/>
                    <a:pt x="882" y="150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1" name="Freeform 169"/>
            <p:cNvSpPr>
              <a:spLocks/>
            </p:cNvSpPr>
            <p:nvPr/>
          </p:nvSpPr>
          <p:spPr bwMode="auto">
            <a:xfrm>
              <a:off x="4050" y="3001"/>
              <a:ext cx="72" cy="71"/>
            </a:xfrm>
            <a:custGeom>
              <a:avLst/>
              <a:gdLst>
                <a:gd name="T0" fmla="*/ 123 w 1005"/>
                <a:gd name="T1" fmla="*/ 150 h 999"/>
                <a:gd name="T2" fmla="*/ 537 w 1005"/>
                <a:gd name="T3" fmla="*/ 0 h 999"/>
                <a:gd name="T4" fmla="*/ 1005 w 1005"/>
                <a:gd name="T5" fmla="*/ 711 h 999"/>
                <a:gd name="T6" fmla="*/ 825 w 1005"/>
                <a:gd name="T7" fmla="*/ 942 h 999"/>
                <a:gd name="T8" fmla="*/ 123 w 1005"/>
                <a:gd name="T9" fmla="*/ 150 h 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5" h="999">
                  <a:moveTo>
                    <a:pt x="123" y="150"/>
                  </a:moveTo>
                  <a:lnTo>
                    <a:pt x="537" y="0"/>
                  </a:lnTo>
                  <a:lnTo>
                    <a:pt x="1005" y="711"/>
                  </a:lnTo>
                  <a:lnTo>
                    <a:pt x="825" y="942"/>
                  </a:lnTo>
                  <a:cubicBezTo>
                    <a:pt x="640" y="999"/>
                    <a:pt x="0" y="188"/>
                    <a:pt x="123" y="150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2" name="Line 171"/>
            <p:cNvSpPr>
              <a:spLocks noChangeShapeType="1"/>
            </p:cNvSpPr>
            <p:nvPr/>
          </p:nvSpPr>
          <p:spPr bwMode="auto">
            <a:xfrm>
              <a:off x="3879" y="2365"/>
              <a:ext cx="0" cy="638"/>
            </a:xfrm>
            <a:prstGeom prst="line">
              <a:avLst/>
            </a:prstGeom>
            <a:noFill/>
            <a:ln w="11113" cap="flat">
              <a:solidFill>
                <a:srgbClr val="24282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3" name="Freeform 172"/>
            <p:cNvSpPr>
              <a:spLocks/>
            </p:cNvSpPr>
            <p:nvPr/>
          </p:nvSpPr>
          <p:spPr bwMode="auto">
            <a:xfrm>
              <a:off x="3717" y="2304"/>
              <a:ext cx="319" cy="118"/>
            </a:xfrm>
            <a:custGeom>
              <a:avLst/>
              <a:gdLst>
                <a:gd name="T0" fmla="*/ 4407 w 4460"/>
                <a:gd name="T1" fmla="*/ 692 h 1645"/>
                <a:gd name="T2" fmla="*/ 17 w 4460"/>
                <a:gd name="T3" fmla="*/ 709 h 1645"/>
                <a:gd name="T4" fmla="*/ 2141 w 4460"/>
                <a:gd name="T5" fmla="*/ 441 h 1645"/>
                <a:gd name="T6" fmla="*/ 4407 w 4460"/>
                <a:gd name="T7" fmla="*/ 692 h 1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60" h="1645">
                  <a:moveTo>
                    <a:pt x="4407" y="692"/>
                  </a:moveTo>
                  <a:cubicBezTo>
                    <a:pt x="4337" y="1615"/>
                    <a:pt x="42" y="1645"/>
                    <a:pt x="17" y="709"/>
                  </a:cubicBezTo>
                  <a:cubicBezTo>
                    <a:pt x="0" y="55"/>
                    <a:pt x="1041" y="397"/>
                    <a:pt x="2141" y="441"/>
                  </a:cubicBezTo>
                  <a:cubicBezTo>
                    <a:pt x="3262" y="485"/>
                    <a:pt x="4460" y="0"/>
                    <a:pt x="4407" y="692"/>
                  </a:cubicBezTo>
                  <a:close/>
                </a:path>
              </a:pathLst>
            </a:custGeom>
            <a:solidFill>
              <a:srgbClr val="EEE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4" name="Freeform 173"/>
            <p:cNvSpPr>
              <a:spLocks/>
            </p:cNvSpPr>
            <p:nvPr/>
          </p:nvSpPr>
          <p:spPr bwMode="auto">
            <a:xfrm>
              <a:off x="3745" y="2354"/>
              <a:ext cx="69" cy="453"/>
            </a:xfrm>
            <a:custGeom>
              <a:avLst/>
              <a:gdLst>
                <a:gd name="T0" fmla="*/ 963 w 963"/>
                <a:gd name="T1" fmla="*/ 78 h 6350"/>
                <a:gd name="T2" fmla="*/ 20 w 963"/>
                <a:gd name="T3" fmla="*/ 0 h 6350"/>
                <a:gd name="T4" fmla="*/ 0 w 963"/>
                <a:gd name="T5" fmla="*/ 6299 h 6350"/>
                <a:gd name="T6" fmla="*/ 141 w 963"/>
                <a:gd name="T7" fmla="*/ 6235 h 6350"/>
                <a:gd name="T8" fmla="*/ 283 w 963"/>
                <a:gd name="T9" fmla="*/ 6338 h 6350"/>
                <a:gd name="T10" fmla="*/ 437 w 963"/>
                <a:gd name="T11" fmla="*/ 6235 h 6350"/>
                <a:gd name="T12" fmla="*/ 643 w 963"/>
                <a:gd name="T13" fmla="*/ 6350 h 6350"/>
                <a:gd name="T14" fmla="*/ 784 w 963"/>
                <a:gd name="T15" fmla="*/ 6235 h 6350"/>
                <a:gd name="T16" fmla="*/ 951 w 963"/>
                <a:gd name="T17" fmla="*/ 6338 h 6350"/>
                <a:gd name="T18" fmla="*/ 963 w 963"/>
                <a:gd name="T19" fmla="*/ 78 h 6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3" h="6350">
                  <a:moveTo>
                    <a:pt x="963" y="78"/>
                  </a:moveTo>
                  <a:lnTo>
                    <a:pt x="20" y="0"/>
                  </a:lnTo>
                  <a:lnTo>
                    <a:pt x="0" y="6299"/>
                  </a:lnTo>
                  <a:lnTo>
                    <a:pt x="141" y="6235"/>
                  </a:lnTo>
                  <a:lnTo>
                    <a:pt x="283" y="6338"/>
                  </a:lnTo>
                  <a:lnTo>
                    <a:pt x="437" y="6235"/>
                  </a:lnTo>
                  <a:lnTo>
                    <a:pt x="643" y="6350"/>
                  </a:lnTo>
                  <a:lnTo>
                    <a:pt x="784" y="6235"/>
                  </a:lnTo>
                  <a:lnTo>
                    <a:pt x="951" y="6338"/>
                  </a:lnTo>
                  <a:lnTo>
                    <a:pt x="963" y="78"/>
                  </a:lnTo>
                  <a:close/>
                </a:path>
              </a:pathLst>
            </a:custGeom>
            <a:solidFill>
              <a:srgbClr val="EEE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5" name="Oval 174"/>
            <p:cNvSpPr>
              <a:spLocks noChangeArrowheads="1"/>
            </p:cNvSpPr>
            <p:nvPr/>
          </p:nvSpPr>
          <p:spPr bwMode="auto">
            <a:xfrm>
              <a:off x="3893" y="2451"/>
              <a:ext cx="23" cy="24"/>
            </a:xfrm>
            <a:prstGeom prst="ellipse">
              <a:avLst/>
            </a:pr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6" name="Oval 175"/>
            <p:cNvSpPr>
              <a:spLocks noChangeArrowheads="1"/>
            </p:cNvSpPr>
            <p:nvPr/>
          </p:nvSpPr>
          <p:spPr bwMode="auto">
            <a:xfrm>
              <a:off x="3893" y="2630"/>
              <a:ext cx="23" cy="23"/>
            </a:xfrm>
            <a:prstGeom prst="ellipse">
              <a:avLst/>
            </a:pr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7" name="Oval 176"/>
            <p:cNvSpPr>
              <a:spLocks noChangeArrowheads="1"/>
            </p:cNvSpPr>
            <p:nvPr/>
          </p:nvSpPr>
          <p:spPr bwMode="auto">
            <a:xfrm>
              <a:off x="3893" y="2810"/>
              <a:ext cx="23" cy="24"/>
            </a:xfrm>
            <a:prstGeom prst="ellipse">
              <a:avLst/>
            </a:pr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8" name="Freeform 179"/>
            <p:cNvSpPr>
              <a:spLocks/>
            </p:cNvSpPr>
            <p:nvPr/>
          </p:nvSpPr>
          <p:spPr bwMode="auto">
            <a:xfrm>
              <a:off x="3766" y="2268"/>
              <a:ext cx="210" cy="58"/>
            </a:xfrm>
            <a:custGeom>
              <a:avLst/>
              <a:gdLst>
                <a:gd name="T0" fmla="*/ 2908 w 2940"/>
                <a:gd name="T1" fmla="*/ 523 h 811"/>
                <a:gd name="T2" fmla="*/ 33 w 2940"/>
                <a:gd name="T3" fmla="*/ 568 h 811"/>
                <a:gd name="T4" fmla="*/ 0 w 2940"/>
                <a:gd name="T5" fmla="*/ 134 h 811"/>
                <a:gd name="T6" fmla="*/ 1458 w 2940"/>
                <a:gd name="T7" fmla="*/ 19 h 811"/>
                <a:gd name="T8" fmla="*/ 2940 w 2940"/>
                <a:gd name="T9" fmla="*/ 118 h 811"/>
                <a:gd name="T10" fmla="*/ 2908 w 2940"/>
                <a:gd name="T11" fmla="*/ 523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40" h="811">
                  <a:moveTo>
                    <a:pt x="2908" y="523"/>
                  </a:moveTo>
                  <a:cubicBezTo>
                    <a:pt x="2004" y="769"/>
                    <a:pt x="1053" y="811"/>
                    <a:pt x="33" y="568"/>
                  </a:cubicBezTo>
                  <a:cubicBezTo>
                    <a:pt x="40" y="435"/>
                    <a:pt x="31" y="258"/>
                    <a:pt x="0" y="134"/>
                  </a:cubicBezTo>
                  <a:cubicBezTo>
                    <a:pt x="393" y="123"/>
                    <a:pt x="918" y="38"/>
                    <a:pt x="1458" y="19"/>
                  </a:cubicBezTo>
                  <a:cubicBezTo>
                    <a:pt x="1980" y="0"/>
                    <a:pt x="2518" y="85"/>
                    <a:pt x="2940" y="118"/>
                  </a:cubicBezTo>
                  <a:cubicBezTo>
                    <a:pt x="2921" y="230"/>
                    <a:pt x="2910" y="399"/>
                    <a:pt x="2908" y="523"/>
                  </a:cubicBezTo>
                  <a:close/>
                </a:path>
              </a:pathLst>
            </a:custGeom>
            <a:solidFill>
              <a:srgbClr val="E8A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9" name="Freeform 180"/>
            <p:cNvSpPr>
              <a:spLocks/>
            </p:cNvSpPr>
            <p:nvPr/>
          </p:nvSpPr>
          <p:spPr bwMode="auto">
            <a:xfrm>
              <a:off x="4250" y="1565"/>
              <a:ext cx="159" cy="383"/>
            </a:xfrm>
            <a:custGeom>
              <a:avLst/>
              <a:gdLst>
                <a:gd name="T0" fmla="*/ 0 w 2216"/>
                <a:gd name="T1" fmla="*/ 4784 h 5367"/>
                <a:gd name="T2" fmla="*/ 194 w 2216"/>
                <a:gd name="T3" fmla="*/ 1660 h 5367"/>
                <a:gd name="T4" fmla="*/ 2186 w 2216"/>
                <a:gd name="T5" fmla="*/ 1931 h 5367"/>
                <a:gd name="T6" fmla="*/ 0 w 2216"/>
                <a:gd name="T7" fmla="*/ 4784 h 5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16" h="5367">
                  <a:moveTo>
                    <a:pt x="0" y="4784"/>
                  </a:moveTo>
                  <a:lnTo>
                    <a:pt x="194" y="1660"/>
                  </a:lnTo>
                  <a:cubicBezTo>
                    <a:pt x="61" y="886"/>
                    <a:pt x="2216" y="0"/>
                    <a:pt x="2186" y="1931"/>
                  </a:cubicBezTo>
                  <a:cubicBezTo>
                    <a:pt x="2176" y="2596"/>
                    <a:pt x="578" y="5367"/>
                    <a:pt x="0" y="4784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0" name="Freeform 181"/>
            <p:cNvSpPr>
              <a:spLocks/>
            </p:cNvSpPr>
            <p:nvPr/>
          </p:nvSpPr>
          <p:spPr bwMode="auto">
            <a:xfrm>
              <a:off x="3328" y="1565"/>
              <a:ext cx="158" cy="383"/>
            </a:xfrm>
            <a:custGeom>
              <a:avLst/>
              <a:gdLst>
                <a:gd name="T0" fmla="*/ 2216 w 2216"/>
                <a:gd name="T1" fmla="*/ 4784 h 5367"/>
                <a:gd name="T2" fmla="*/ 2022 w 2216"/>
                <a:gd name="T3" fmla="*/ 1660 h 5367"/>
                <a:gd name="T4" fmla="*/ 30 w 2216"/>
                <a:gd name="T5" fmla="*/ 1931 h 5367"/>
                <a:gd name="T6" fmla="*/ 2216 w 2216"/>
                <a:gd name="T7" fmla="*/ 4784 h 5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16" h="5367">
                  <a:moveTo>
                    <a:pt x="2216" y="4784"/>
                  </a:moveTo>
                  <a:lnTo>
                    <a:pt x="2022" y="1660"/>
                  </a:lnTo>
                  <a:cubicBezTo>
                    <a:pt x="2156" y="886"/>
                    <a:pt x="0" y="0"/>
                    <a:pt x="30" y="1931"/>
                  </a:cubicBezTo>
                  <a:cubicBezTo>
                    <a:pt x="41" y="2596"/>
                    <a:pt x="1638" y="5367"/>
                    <a:pt x="2216" y="4784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1" name="Freeform 182"/>
            <p:cNvSpPr>
              <a:spLocks/>
            </p:cNvSpPr>
            <p:nvPr/>
          </p:nvSpPr>
          <p:spPr bwMode="auto">
            <a:xfrm rot="254668">
              <a:off x="3433" y="1458"/>
              <a:ext cx="867" cy="845"/>
            </a:xfrm>
            <a:custGeom>
              <a:avLst/>
              <a:gdLst>
                <a:gd name="T0" fmla="*/ 936 w 12135"/>
                <a:gd name="T1" fmla="*/ 0 h 11837"/>
                <a:gd name="T2" fmla="*/ 11092 w 12135"/>
                <a:gd name="T3" fmla="*/ 0 h 11837"/>
                <a:gd name="T4" fmla="*/ 8588 w 12135"/>
                <a:gd name="T5" fmla="*/ 11521 h 11837"/>
                <a:gd name="T6" fmla="*/ 3552 w 12135"/>
                <a:gd name="T7" fmla="*/ 11452 h 11837"/>
                <a:gd name="T8" fmla="*/ 936 w 12135"/>
                <a:gd name="T9" fmla="*/ 0 h 118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35" h="11837">
                  <a:moveTo>
                    <a:pt x="936" y="0"/>
                  </a:moveTo>
                  <a:lnTo>
                    <a:pt x="11092" y="0"/>
                  </a:lnTo>
                  <a:cubicBezTo>
                    <a:pt x="12135" y="6439"/>
                    <a:pt x="11648" y="11295"/>
                    <a:pt x="8588" y="11521"/>
                  </a:cubicBezTo>
                  <a:cubicBezTo>
                    <a:pt x="4292" y="11837"/>
                    <a:pt x="7554" y="11825"/>
                    <a:pt x="3552" y="11452"/>
                  </a:cubicBezTo>
                  <a:cubicBezTo>
                    <a:pt x="426" y="11161"/>
                    <a:pt x="0" y="6329"/>
                    <a:pt x="936" y="0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2" name="Freeform 183"/>
            <p:cNvSpPr>
              <a:spLocks/>
            </p:cNvSpPr>
            <p:nvPr/>
          </p:nvSpPr>
          <p:spPr bwMode="auto">
            <a:xfrm>
              <a:off x="3348" y="1006"/>
              <a:ext cx="1029" cy="879"/>
            </a:xfrm>
            <a:custGeom>
              <a:avLst/>
              <a:gdLst>
                <a:gd name="T0" fmla="*/ 1779 w 14393"/>
                <a:gd name="T1" fmla="*/ 12315 h 12315"/>
                <a:gd name="T2" fmla="*/ 2547 w 14393"/>
                <a:gd name="T3" fmla="*/ 6998 h 12315"/>
                <a:gd name="T4" fmla="*/ 10256 w 14393"/>
                <a:gd name="T5" fmla="*/ 8671 h 12315"/>
                <a:gd name="T6" fmla="*/ 12046 w 14393"/>
                <a:gd name="T7" fmla="*/ 8028 h 12315"/>
                <a:gd name="T8" fmla="*/ 12030 w 14393"/>
                <a:gd name="T9" fmla="*/ 10667 h 12315"/>
                <a:gd name="T10" fmla="*/ 12696 w 14393"/>
                <a:gd name="T11" fmla="*/ 12277 h 12315"/>
                <a:gd name="T12" fmla="*/ 13388 w 14393"/>
                <a:gd name="T13" fmla="*/ 7485 h 12315"/>
                <a:gd name="T14" fmla="*/ 14393 w 14393"/>
                <a:gd name="T15" fmla="*/ 4375 h 12315"/>
                <a:gd name="T16" fmla="*/ 2170 w 14393"/>
                <a:gd name="T17" fmla="*/ 5516 h 12315"/>
                <a:gd name="T18" fmla="*/ 1779 w 14393"/>
                <a:gd name="T19" fmla="*/ 12315 h 12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393" h="12315">
                  <a:moveTo>
                    <a:pt x="1779" y="12315"/>
                  </a:moveTo>
                  <a:cubicBezTo>
                    <a:pt x="2579" y="11837"/>
                    <a:pt x="2547" y="8508"/>
                    <a:pt x="2547" y="6998"/>
                  </a:cubicBezTo>
                  <a:cubicBezTo>
                    <a:pt x="4205" y="8251"/>
                    <a:pt x="8189" y="9044"/>
                    <a:pt x="10256" y="8671"/>
                  </a:cubicBezTo>
                  <a:cubicBezTo>
                    <a:pt x="10872" y="8560"/>
                    <a:pt x="11487" y="8342"/>
                    <a:pt x="12046" y="8028"/>
                  </a:cubicBezTo>
                  <a:cubicBezTo>
                    <a:pt x="12046" y="8028"/>
                    <a:pt x="11878" y="9741"/>
                    <a:pt x="12030" y="10667"/>
                  </a:cubicBezTo>
                  <a:cubicBezTo>
                    <a:pt x="12207" y="11746"/>
                    <a:pt x="12696" y="12277"/>
                    <a:pt x="12696" y="12277"/>
                  </a:cubicBezTo>
                  <a:cubicBezTo>
                    <a:pt x="13159" y="11949"/>
                    <a:pt x="13279" y="8678"/>
                    <a:pt x="13388" y="7485"/>
                  </a:cubicBezTo>
                  <a:cubicBezTo>
                    <a:pt x="13454" y="6766"/>
                    <a:pt x="14286" y="7149"/>
                    <a:pt x="14393" y="4375"/>
                  </a:cubicBezTo>
                  <a:cubicBezTo>
                    <a:pt x="10071" y="6465"/>
                    <a:pt x="3821" y="0"/>
                    <a:pt x="2170" y="5516"/>
                  </a:cubicBezTo>
                  <a:cubicBezTo>
                    <a:pt x="1979" y="6155"/>
                    <a:pt x="0" y="6681"/>
                    <a:pt x="1779" y="12315"/>
                  </a:cubicBezTo>
                  <a:close/>
                </a:path>
              </a:pathLst>
            </a:cu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3" name="Oval 184"/>
            <p:cNvSpPr>
              <a:spLocks noChangeArrowheads="1"/>
            </p:cNvSpPr>
            <p:nvPr/>
          </p:nvSpPr>
          <p:spPr bwMode="auto">
            <a:xfrm>
              <a:off x="3633" y="1672"/>
              <a:ext cx="195" cy="19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4" name="Oval 185"/>
            <p:cNvSpPr>
              <a:spLocks noChangeArrowheads="1"/>
            </p:cNvSpPr>
            <p:nvPr/>
          </p:nvSpPr>
          <p:spPr bwMode="auto">
            <a:xfrm>
              <a:off x="3712" y="1734"/>
              <a:ext cx="89" cy="89"/>
            </a:xfrm>
            <a:prstGeom prst="ellipse">
              <a:avLst/>
            </a:pr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5" name="Oval 186"/>
            <p:cNvSpPr>
              <a:spLocks noChangeArrowheads="1"/>
            </p:cNvSpPr>
            <p:nvPr/>
          </p:nvSpPr>
          <p:spPr bwMode="auto">
            <a:xfrm>
              <a:off x="3757" y="1764"/>
              <a:ext cx="41" cy="41"/>
            </a:xfrm>
            <a:prstGeom prst="ellipse">
              <a:avLst/>
            </a:prstGeom>
            <a:solidFill>
              <a:srgbClr val="FFFFFF"/>
            </a:solidFill>
            <a:ln w="11113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6" name="Freeform 187"/>
            <p:cNvSpPr>
              <a:spLocks/>
            </p:cNvSpPr>
            <p:nvPr/>
          </p:nvSpPr>
          <p:spPr bwMode="auto">
            <a:xfrm>
              <a:off x="3635" y="1672"/>
              <a:ext cx="191" cy="78"/>
            </a:xfrm>
            <a:custGeom>
              <a:avLst/>
              <a:gdLst>
                <a:gd name="T0" fmla="*/ 0 w 2667"/>
                <a:gd name="T1" fmla="*/ 1090 h 1090"/>
                <a:gd name="T2" fmla="*/ 2667 w 2667"/>
                <a:gd name="T3" fmla="*/ 1090 h 1090"/>
                <a:gd name="T4" fmla="*/ 1334 w 2667"/>
                <a:gd name="T5" fmla="*/ 0 h 1090"/>
                <a:gd name="T6" fmla="*/ 0 w 2667"/>
                <a:gd name="T7" fmla="*/ 1090 h 1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67" h="1090">
                  <a:moveTo>
                    <a:pt x="0" y="1090"/>
                  </a:moveTo>
                  <a:lnTo>
                    <a:pt x="2667" y="1090"/>
                  </a:lnTo>
                  <a:cubicBezTo>
                    <a:pt x="2542" y="468"/>
                    <a:pt x="1992" y="0"/>
                    <a:pt x="1334" y="0"/>
                  </a:cubicBezTo>
                  <a:cubicBezTo>
                    <a:pt x="675" y="0"/>
                    <a:pt x="126" y="468"/>
                    <a:pt x="0" y="1090"/>
                  </a:cubicBezTo>
                  <a:close/>
                </a:path>
              </a:pathLst>
            </a:custGeom>
            <a:solidFill>
              <a:srgbClr val="E8A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7" name="Oval 188"/>
            <p:cNvSpPr>
              <a:spLocks noChangeArrowheads="1"/>
            </p:cNvSpPr>
            <p:nvPr/>
          </p:nvSpPr>
          <p:spPr bwMode="auto">
            <a:xfrm>
              <a:off x="3908" y="1672"/>
              <a:ext cx="195" cy="19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8" name="Oval 189"/>
            <p:cNvSpPr>
              <a:spLocks noChangeArrowheads="1"/>
            </p:cNvSpPr>
            <p:nvPr/>
          </p:nvSpPr>
          <p:spPr bwMode="auto">
            <a:xfrm>
              <a:off x="3987" y="1734"/>
              <a:ext cx="89" cy="89"/>
            </a:xfrm>
            <a:prstGeom prst="ellipse">
              <a:avLst/>
            </a:pr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9" name="Oval 190"/>
            <p:cNvSpPr>
              <a:spLocks noChangeArrowheads="1"/>
            </p:cNvSpPr>
            <p:nvPr/>
          </p:nvSpPr>
          <p:spPr bwMode="auto">
            <a:xfrm>
              <a:off x="4032" y="1764"/>
              <a:ext cx="41" cy="41"/>
            </a:xfrm>
            <a:prstGeom prst="ellipse">
              <a:avLst/>
            </a:prstGeom>
            <a:solidFill>
              <a:srgbClr val="FFFFFF"/>
            </a:solidFill>
            <a:ln w="11113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0" name="Freeform 191"/>
            <p:cNvSpPr>
              <a:spLocks/>
            </p:cNvSpPr>
            <p:nvPr/>
          </p:nvSpPr>
          <p:spPr bwMode="auto">
            <a:xfrm>
              <a:off x="3910" y="1672"/>
              <a:ext cx="191" cy="78"/>
            </a:xfrm>
            <a:custGeom>
              <a:avLst/>
              <a:gdLst>
                <a:gd name="T0" fmla="*/ 0 w 2667"/>
                <a:gd name="T1" fmla="*/ 1090 h 1090"/>
                <a:gd name="T2" fmla="*/ 2667 w 2667"/>
                <a:gd name="T3" fmla="*/ 1090 h 1090"/>
                <a:gd name="T4" fmla="*/ 1334 w 2667"/>
                <a:gd name="T5" fmla="*/ 0 h 1090"/>
                <a:gd name="T6" fmla="*/ 0 w 2667"/>
                <a:gd name="T7" fmla="*/ 1090 h 1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67" h="1090">
                  <a:moveTo>
                    <a:pt x="0" y="1090"/>
                  </a:moveTo>
                  <a:lnTo>
                    <a:pt x="2667" y="1090"/>
                  </a:lnTo>
                  <a:cubicBezTo>
                    <a:pt x="2542" y="468"/>
                    <a:pt x="1992" y="0"/>
                    <a:pt x="1334" y="0"/>
                  </a:cubicBezTo>
                  <a:cubicBezTo>
                    <a:pt x="675" y="0"/>
                    <a:pt x="126" y="468"/>
                    <a:pt x="0" y="1090"/>
                  </a:cubicBezTo>
                  <a:close/>
                </a:path>
              </a:pathLst>
            </a:custGeom>
            <a:solidFill>
              <a:srgbClr val="E8A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1" name="Freeform 192"/>
            <p:cNvSpPr>
              <a:spLocks/>
            </p:cNvSpPr>
            <p:nvPr/>
          </p:nvSpPr>
          <p:spPr bwMode="auto">
            <a:xfrm>
              <a:off x="3763" y="1631"/>
              <a:ext cx="373" cy="62"/>
            </a:xfrm>
            <a:custGeom>
              <a:avLst/>
              <a:gdLst>
                <a:gd name="T0" fmla="*/ 4970 w 5226"/>
                <a:gd name="T1" fmla="*/ 402 h 868"/>
                <a:gd name="T2" fmla="*/ 5214 w 5226"/>
                <a:gd name="T3" fmla="*/ 0 h 868"/>
                <a:gd name="T4" fmla="*/ 3717 w 5226"/>
                <a:gd name="T5" fmla="*/ 833 h 868"/>
                <a:gd name="T6" fmla="*/ 5226 w 5226"/>
                <a:gd name="T7" fmla="*/ 431 h 868"/>
                <a:gd name="T8" fmla="*/ 4970 w 5226"/>
                <a:gd name="T9" fmla="*/ 402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26" h="868">
                  <a:moveTo>
                    <a:pt x="4970" y="402"/>
                  </a:moveTo>
                  <a:cubicBezTo>
                    <a:pt x="4970" y="402"/>
                    <a:pt x="5140" y="263"/>
                    <a:pt x="5214" y="0"/>
                  </a:cubicBezTo>
                  <a:cubicBezTo>
                    <a:pt x="3598" y="585"/>
                    <a:pt x="0" y="502"/>
                    <a:pt x="3717" y="833"/>
                  </a:cubicBezTo>
                  <a:cubicBezTo>
                    <a:pt x="4110" y="868"/>
                    <a:pt x="5033" y="862"/>
                    <a:pt x="5226" y="431"/>
                  </a:cubicBezTo>
                  <a:cubicBezTo>
                    <a:pt x="5226" y="431"/>
                    <a:pt x="4970" y="402"/>
                    <a:pt x="4970" y="402"/>
                  </a:cubicBezTo>
                  <a:close/>
                </a:path>
              </a:pathLst>
            </a:cu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2" name="Freeform 193"/>
            <p:cNvSpPr>
              <a:spLocks/>
            </p:cNvSpPr>
            <p:nvPr/>
          </p:nvSpPr>
          <p:spPr bwMode="auto">
            <a:xfrm>
              <a:off x="3614" y="1586"/>
              <a:ext cx="212" cy="122"/>
            </a:xfrm>
            <a:custGeom>
              <a:avLst/>
              <a:gdLst>
                <a:gd name="T0" fmla="*/ 309 w 2975"/>
                <a:gd name="T1" fmla="*/ 1270 h 1710"/>
                <a:gd name="T2" fmla="*/ 2975 w 2975"/>
                <a:gd name="T3" fmla="*/ 1710 h 1710"/>
                <a:gd name="T4" fmla="*/ 0 w 2975"/>
                <a:gd name="T5" fmla="*/ 1003 h 1710"/>
                <a:gd name="T6" fmla="*/ 482 w 2975"/>
                <a:gd name="T7" fmla="*/ 982 h 1710"/>
                <a:gd name="T8" fmla="*/ 309 w 2975"/>
                <a:gd name="T9" fmla="*/ 1270 h 1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5" h="1710">
                  <a:moveTo>
                    <a:pt x="309" y="1270"/>
                  </a:moveTo>
                  <a:cubicBezTo>
                    <a:pt x="2237" y="369"/>
                    <a:pt x="2602" y="1657"/>
                    <a:pt x="2975" y="1710"/>
                  </a:cubicBezTo>
                  <a:cubicBezTo>
                    <a:pt x="2776" y="215"/>
                    <a:pt x="902" y="0"/>
                    <a:pt x="0" y="1003"/>
                  </a:cubicBezTo>
                  <a:cubicBezTo>
                    <a:pt x="167" y="1092"/>
                    <a:pt x="304" y="982"/>
                    <a:pt x="482" y="982"/>
                  </a:cubicBezTo>
                  <a:cubicBezTo>
                    <a:pt x="382" y="989"/>
                    <a:pt x="309" y="1270"/>
                    <a:pt x="309" y="1270"/>
                  </a:cubicBezTo>
                  <a:close/>
                </a:path>
              </a:pathLst>
            </a:cu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3" name="Freeform 194"/>
            <p:cNvSpPr>
              <a:spLocks/>
            </p:cNvSpPr>
            <p:nvPr/>
          </p:nvSpPr>
          <p:spPr bwMode="auto">
            <a:xfrm>
              <a:off x="3806" y="1963"/>
              <a:ext cx="135" cy="74"/>
            </a:xfrm>
            <a:custGeom>
              <a:avLst/>
              <a:gdLst>
                <a:gd name="T0" fmla="*/ 1898 w 1898"/>
                <a:gd name="T1" fmla="*/ 47 h 1039"/>
                <a:gd name="T2" fmla="*/ 32 w 1898"/>
                <a:gd name="T3" fmla="*/ 65 h 1039"/>
                <a:gd name="T4" fmla="*/ 1898 w 1898"/>
                <a:gd name="T5" fmla="*/ 47 h 1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98" h="1039">
                  <a:moveTo>
                    <a:pt x="1898" y="47"/>
                  </a:moveTo>
                  <a:cubicBezTo>
                    <a:pt x="1647" y="694"/>
                    <a:pt x="502" y="1039"/>
                    <a:pt x="32" y="65"/>
                  </a:cubicBezTo>
                  <a:cubicBezTo>
                    <a:pt x="0" y="0"/>
                    <a:pt x="896" y="848"/>
                    <a:pt x="1898" y="47"/>
                  </a:cubicBezTo>
                  <a:close/>
                </a:path>
              </a:pathLst>
            </a:custGeom>
            <a:solidFill>
              <a:srgbClr val="E8A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4" name="Freeform 195"/>
            <p:cNvSpPr>
              <a:spLocks/>
            </p:cNvSpPr>
            <p:nvPr/>
          </p:nvSpPr>
          <p:spPr bwMode="auto">
            <a:xfrm>
              <a:off x="3803" y="2093"/>
              <a:ext cx="184" cy="106"/>
            </a:xfrm>
            <a:custGeom>
              <a:avLst/>
              <a:gdLst>
                <a:gd name="T0" fmla="*/ 0 w 2572"/>
                <a:gd name="T1" fmla="*/ 526 h 1488"/>
                <a:gd name="T2" fmla="*/ 2484 w 2572"/>
                <a:gd name="T3" fmla="*/ 96 h 1488"/>
                <a:gd name="T4" fmla="*/ 0 w 2572"/>
                <a:gd name="T5" fmla="*/ 526 h 1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72" h="1488">
                  <a:moveTo>
                    <a:pt x="0" y="526"/>
                  </a:moveTo>
                  <a:cubicBezTo>
                    <a:pt x="1238" y="1281"/>
                    <a:pt x="2393" y="0"/>
                    <a:pt x="2484" y="96"/>
                  </a:cubicBezTo>
                  <a:cubicBezTo>
                    <a:pt x="2572" y="188"/>
                    <a:pt x="1201" y="1488"/>
                    <a:pt x="0" y="526"/>
                  </a:cubicBezTo>
                  <a:close/>
                </a:path>
              </a:pathLst>
            </a:cu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5" name="Freeform 196"/>
            <p:cNvSpPr>
              <a:spLocks/>
            </p:cNvSpPr>
            <p:nvPr/>
          </p:nvSpPr>
          <p:spPr bwMode="auto">
            <a:xfrm>
              <a:off x="3285" y="1672"/>
              <a:ext cx="151" cy="173"/>
            </a:xfrm>
            <a:custGeom>
              <a:avLst/>
              <a:gdLst>
                <a:gd name="T0" fmla="*/ 2120 w 2120"/>
                <a:gd name="T1" fmla="*/ 2421 h 2421"/>
                <a:gd name="T2" fmla="*/ 1828 w 2120"/>
                <a:gd name="T3" fmla="*/ 0 h 2421"/>
                <a:gd name="T4" fmla="*/ 2120 w 2120"/>
                <a:gd name="T5" fmla="*/ 2421 h 2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20" h="2421">
                  <a:moveTo>
                    <a:pt x="2120" y="2421"/>
                  </a:moveTo>
                  <a:cubicBezTo>
                    <a:pt x="494" y="148"/>
                    <a:pt x="1189" y="480"/>
                    <a:pt x="1828" y="0"/>
                  </a:cubicBezTo>
                  <a:cubicBezTo>
                    <a:pt x="0" y="120"/>
                    <a:pt x="1773" y="2203"/>
                    <a:pt x="2120" y="2421"/>
                  </a:cubicBezTo>
                  <a:close/>
                </a:path>
              </a:pathLst>
            </a:custGeom>
            <a:solidFill>
              <a:srgbClr val="E8A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6" name="Freeform 197"/>
            <p:cNvSpPr>
              <a:spLocks/>
            </p:cNvSpPr>
            <p:nvPr/>
          </p:nvSpPr>
          <p:spPr bwMode="auto">
            <a:xfrm>
              <a:off x="3372" y="1733"/>
              <a:ext cx="58" cy="28"/>
            </a:xfrm>
            <a:custGeom>
              <a:avLst/>
              <a:gdLst>
                <a:gd name="T0" fmla="*/ 810 w 810"/>
                <a:gd name="T1" fmla="*/ 334 h 398"/>
                <a:gd name="T2" fmla="*/ 45 w 810"/>
                <a:gd name="T3" fmla="*/ 398 h 398"/>
                <a:gd name="T4" fmla="*/ 0 w 810"/>
                <a:gd name="T5" fmla="*/ 303 h 398"/>
                <a:gd name="T6" fmla="*/ 810 w 810"/>
                <a:gd name="T7" fmla="*/ 334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0" h="398">
                  <a:moveTo>
                    <a:pt x="810" y="334"/>
                  </a:moveTo>
                  <a:cubicBezTo>
                    <a:pt x="648" y="218"/>
                    <a:pt x="481" y="214"/>
                    <a:pt x="45" y="398"/>
                  </a:cubicBezTo>
                  <a:lnTo>
                    <a:pt x="0" y="303"/>
                  </a:lnTo>
                  <a:cubicBezTo>
                    <a:pt x="190" y="104"/>
                    <a:pt x="728" y="0"/>
                    <a:pt x="810" y="334"/>
                  </a:cubicBezTo>
                  <a:close/>
                </a:path>
              </a:pathLst>
            </a:custGeom>
            <a:solidFill>
              <a:srgbClr val="E8A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7" name="Freeform 198"/>
            <p:cNvSpPr>
              <a:spLocks/>
            </p:cNvSpPr>
            <p:nvPr/>
          </p:nvSpPr>
          <p:spPr bwMode="auto">
            <a:xfrm>
              <a:off x="4299" y="1672"/>
              <a:ext cx="151" cy="173"/>
            </a:xfrm>
            <a:custGeom>
              <a:avLst/>
              <a:gdLst>
                <a:gd name="T0" fmla="*/ 0 w 2120"/>
                <a:gd name="T1" fmla="*/ 2421 h 2421"/>
                <a:gd name="T2" fmla="*/ 292 w 2120"/>
                <a:gd name="T3" fmla="*/ 0 h 2421"/>
                <a:gd name="T4" fmla="*/ 0 w 2120"/>
                <a:gd name="T5" fmla="*/ 2421 h 2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20" h="2421">
                  <a:moveTo>
                    <a:pt x="0" y="2421"/>
                  </a:moveTo>
                  <a:cubicBezTo>
                    <a:pt x="1626" y="148"/>
                    <a:pt x="931" y="480"/>
                    <a:pt x="292" y="0"/>
                  </a:cubicBezTo>
                  <a:cubicBezTo>
                    <a:pt x="2120" y="120"/>
                    <a:pt x="347" y="2203"/>
                    <a:pt x="0" y="2421"/>
                  </a:cubicBezTo>
                  <a:close/>
                </a:path>
              </a:pathLst>
            </a:custGeom>
            <a:solidFill>
              <a:srgbClr val="E8A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8" name="Freeform 199"/>
            <p:cNvSpPr>
              <a:spLocks/>
            </p:cNvSpPr>
            <p:nvPr/>
          </p:nvSpPr>
          <p:spPr bwMode="auto">
            <a:xfrm>
              <a:off x="4304" y="1733"/>
              <a:ext cx="58" cy="28"/>
            </a:xfrm>
            <a:custGeom>
              <a:avLst/>
              <a:gdLst>
                <a:gd name="T0" fmla="*/ 0 w 811"/>
                <a:gd name="T1" fmla="*/ 334 h 398"/>
                <a:gd name="T2" fmla="*/ 765 w 811"/>
                <a:gd name="T3" fmla="*/ 398 h 398"/>
                <a:gd name="T4" fmla="*/ 811 w 811"/>
                <a:gd name="T5" fmla="*/ 303 h 398"/>
                <a:gd name="T6" fmla="*/ 0 w 811"/>
                <a:gd name="T7" fmla="*/ 334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1" h="398">
                  <a:moveTo>
                    <a:pt x="0" y="334"/>
                  </a:moveTo>
                  <a:cubicBezTo>
                    <a:pt x="163" y="218"/>
                    <a:pt x="329" y="214"/>
                    <a:pt x="765" y="398"/>
                  </a:cubicBezTo>
                  <a:lnTo>
                    <a:pt x="811" y="303"/>
                  </a:lnTo>
                  <a:cubicBezTo>
                    <a:pt x="620" y="104"/>
                    <a:pt x="82" y="0"/>
                    <a:pt x="0" y="334"/>
                  </a:cubicBezTo>
                  <a:close/>
                </a:path>
              </a:pathLst>
            </a:custGeom>
            <a:solidFill>
              <a:srgbClr val="E8A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9" name="Freeform 200"/>
            <p:cNvSpPr>
              <a:spLocks/>
            </p:cNvSpPr>
            <p:nvPr/>
          </p:nvSpPr>
          <p:spPr bwMode="auto">
            <a:xfrm>
              <a:off x="3537" y="1407"/>
              <a:ext cx="817" cy="254"/>
            </a:xfrm>
            <a:custGeom>
              <a:avLst/>
              <a:gdLst>
                <a:gd name="T0" fmla="*/ 0 w 11421"/>
                <a:gd name="T1" fmla="*/ 370 h 3560"/>
                <a:gd name="T2" fmla="*/ 11316 w 11421"/>
                <a:gd name="T3" fmla="*/ 31 h 3560"/>
                <a:gd name="T4" fmla="*/ 10837 w 11421"/>
                <a:gd name="T5" fmla="*/ 917 h 3560"/>
                <a:gd name="T6" fmla="*/ 0 w 11421"/>
                <a:gd name="T7" fmla="*/ 370 h 3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421" h="3560">
                  <a:moveTo>
                    <a:pt x="0" y="370"/>
                  </a:moveTo>
                  <a:cubicBezTo>
                    <a:pt x="7610" y="3428"/>
                    <a:pt x="11218" y="0"/>
                    <a:pt x="11316" y="31"/>
                  </a:cubicBezTo>
                  <a:cubicBezTo>
                    <a:pt x="11421" y="64"/>
                    <a:pt x="11208" y="415"/>
                    <a:pt x="10837" y="917"/>
                  </a:cubicBezTo>
                  <a:cubicBezTo>
                    <a:pt x="8887" y="3560"/>
                    <a:pt x="1249" y="2542"/>
                    <a:pt x="0" y="370"/>
                  </a:cubicBezTo>
                  <a:close/>
                </a:path>
              </a:pathLst>
            </a:custGeom>
            <a:solidFill>
              <a:srgbClr val="7E4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80" name="o"/>
          <p:cNvGrpSpPr/>
          <p:nvPr/>
        </p:nvGrpSpPr>
        <p:grpSpPr>
          <a:xfrm>
            <a:off x="696206" y="4075970"/>
            <a:ext cx="672602" cy="442922"/>
            <a:chOff x="6117925" y="1296247"/>
            <a:chExt cx="547500" cy="361165"/>
          </a:xfrm>
        </p:grpSpPr>
        <p:sp>
          <p:nvSpPr>
            <p:cNvPr id="81" name="Oval 159"/>
            <p:cNvSpPr/>
            <p:nvPr/>
          </p:nvSpPr>
          <p:spPr>
            <a:xfrm>
              <a:off x="6117925" y="1296247"/>
              <a:ext cx="547500" cy="361165"/>
            </a:xfrm>
            <a:custGeom>
              <a:avLst/>
              <a:gdLst>
                <a:gd name="connsiteX0" fmla="*/ 0 w 547500"/>
                <a:gd name="connsiteY0" fmla="*/ 187726 h 375452"/>
                <a:gd name="connsiteX1" fmla="*/ 273750 w 547500"/>
                <a:gd name="connsiteY1" fmla="*/ 0 h 375452"/>
                <a:gd name="connsiteX2" fmla="*/ 547500 w 547500"/>
                <a:gd name="connsiteY2" fmla="*/ 187726 h 375452"/>
                <a:gd name="connsiteX3" fmla="*/ 273750 w 547500"/>
                <a:gd name="connsiteY3" fmla="*/ 375452 h 375452"/>
                <a:gd name="connsiteX4" fmla="*/ 0 w 547500"/>
                <a:gd name="connsiteY4" fmla="*/ 187726 h 375452"/>
                <a:gd name="connsiteX0" fmla="*/ 0 w 547500"/>
                <a:gd name="connsiteY0" fmla="*/ 173439 h 361165"/>
                <a:gd name="connsiteX1" fmla="*/ 273750 w 547500"/>
                <a:gd name="connsiteY1" fmla="*/ 0 h 361165"/>
                <a:gd name="connsiteX2" fmla="*/ 547500 w 547500"/>
                <a:gd name="connsiteY2" fmla="*/ 173439 h 361165"/>
                <a:gd name="connsiteX3" fmla="*/ 273750 w 547500"/>
                <a:gd name="connsiteY3" fmla="*/ 361165 h 361165"/>
                <a:gd name="connsiteX4" fmla="*/ 0 w 547500"/>
                <a:gd name="connsiteY4" fmla="*/ 173439 h 361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7500" h="361165">
                  <a:moveTo>
                    <a:pt x="0" y="173439"/>
                  </a:moveTo>
                  <a:cubicBezTo>
                    <a:pt x="0" y="113245"/>
                    <a:pt x="122562" y="0"/>
                    <a:pt x="273750" y="0"/>
                  </a:cubicBezTo>
                  <a:cubicBezTo>
                    <a:pt x="424938" y="0"/>
                    <a:pt x="547500" y="69761"/>
                    <a:pt x="547500" y="173439"/>
                  </a:cubicBezTo>
                  <a:cubicBezTo>
                    <a:pt x="547500" y="277117"/>
                    <a:pt x="424938" y="361165"/>
                    <a:pt x="273750" y="361165"/>
                  </a:cubicBezTo>
                  <a:cubicBezTo>
                    <a:pt x="122562" y="361165"/>
                    <a:pt x="0" y="233633"/>
                    <a:pt x="0" y="173439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82" name="Group 81"/>
            <p:cNvGrpSpPr/>
            <p:nvPr/>
          </p:nvGrpSpPr>
          <p:grpSpPr>
            <a:xfrm>
              <a:off x="6314044" y="1360731"/>
              <a:ext cx="155261" cy="227444"/>
              <a:chOff x="6314044" y="1360731"/>
              <a:chExt cx="155261" cy="227444"/>
            </a:xfrm>
          </p:grpSpPr>
          <p:sp>
            <p:nvSpPr>
              <p:cNvPr id="83" name="Oval 143"/>
              <p:cNvSpPr>
                <a:spLocks noChangeArrowheads="1"/>
              </p:cNvSpPr>
              <p:nvPr/>
            </p:nvSpPr>
            <p:spPr bwMode="auto">
              <a:xfrm>
                <a:off x="6320853" y="1360731"/>
                <a:ext cx="133470" cy="159347"/>
              </a:xfrm>
              <a:prstGeom prst="ellipse">
                <a:avLst/>
              </a:prstGeom>
              <a:solidFill>
                <a:srgbClr val="3B37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84" name="Freeform 144"/>
              <p:cNvSpPr>
                <a:spLocks/>
              </p:cNvSpPr>
              <p:nvPr/>
            </p:nvSpPr>
            <p:spPr bwMode="auto">
              <a:xfrm>
                <a:off x="6314044" y="1536421"/>
                <a:ext cx="155261" cy="51754"/>
              </a:xfrm>
              <a:custGeom>
                <a:avLst/>
                <a:gdLst>
                  <a:gd name="T0" fmla="*/ 0 w 497"/>
                  <a:gd name="T1" fmla="*/ 0 h 166"/>
                  <a:gd name="T2" fmla="*/ 497 w 497"/>
                  <a:gd name="T3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97" h="166">
                    <a:moveTo>
                      <a:pt x="0" y="0"/>
                    </a:moveTo>
                    <a:cubicBezTo>
                      <a:pt x="149" y="166"/>
                      <a:pt x="348" y="79"/>
                      <a:pt x="497" y="0"/>
                    </a:cubicBezTo>
                  </a:path>
                </a:pathLst>
              </a:custGeom>
              <a:noFill/>
              <a:ln w="6350" cap="flat">
                <a:solidFill>
                  <a:srgbClr val="F08F4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</p:grpSp>
      <p:grpSp>
        <p:nvGrpSpPr>
          <p:cNvPr id="85" name="a h sa"/>
          <p:cNvGrpSpPr/>
          <p:nvPr/>
        </p:nvGrpSpPr>
        <p:grpSpPr>
          <a:xfrm>
            <a:off x="696207" y="4078380"/>
            <a:ext cx="672600" cy="425112"/>
            <a:chOff x="8077185" y="1323247"/>
            <a:chExt cx="547500" cy="346644"/>
          </a:xfrm>
        </p:grpSpPr>
        <p:sp>
          <p:nvSpPr>
            <p:cNvPr id="86" name="Oval 162"/>
            <p:cNvSpPr/>
            <p:nvPr/>
          </p:nvSpPr>
          <p:spPr>
            <a:xfrm>
              <a:off x="8077185" y="1323247"/>
              <a:ext cx="547500" cy="342115"/>
            </a:xfrm>
            <a:custGeom>
              <a:avLst/>
              <a:gdLst>
                <a:gd name="connsiteX0" fmla="*/ 0 w 547500"/>
                <a:gd name="connsiteY0" fmla="*/ 187726 h 375452"/>
                <a:gd name="connsiteX1" fmla="*/ 273750 w 547500"/>
                <a:gd name="connsiteY1" fmla="*/ 0 h 375452"/>
                <a:gd name="connsiteX2" fmla="*/ 547500 w 547500"/>
                <a:gd name="connsiteY2" fmla="*/ 187726 h 375452"/>
                <a:gd name="connsiteX3" fmla="*/ 273750 w 547500"/>
                <a:gd name="connsiteY3" fmla="*/ 375452 h 375452"/>
                <a:gd name="connsiteX4" fmla="*/ 0 w 547500"/>
                <a:gd name="connsiteY4" fmla="*/ 187726 h 375452"/>
                <a:gd name="connsiteX0" fmla="*/ 0 w 547500"/>
                <a:gd name="connsiteY0" fmla="*/ 154389 h 342115"/>
                <a:gd name="connsiteX1" fmla="*/ 273750 w 547500"/>
                <a:gd name="connsiteY1" fmla="*/ 0 h 342115"/>
                <a:gd name="connsiteX2" fmla="*/ 547500 w 547500"/>
                <a:gd name="connsiteY2" fmla="*/ 154389 h 342115"/>
                <a:gd name="connsiteX3" fmla="*/ 273750 w 547500"/>
                <a:gd name="connsiteY3" fmla="*/ 342115 h 342115"/>
                <a:gd name="connsiteX4" fmla="*/ 0 w 547500"/>
                <a:gd name="connsiteY4" fmla="*/ 154389 h 342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7500" h="342115">
                  <a:moveTo>
                    <a:pt x="0" y="154389"/>
                  </a:moveTo>
                  <a:cubicBezTo>
                    <a:pt x="0" y="97370"/>
                    <a:pt x="122562" y="0"/>
                    <a:pt x="273750" y="0"/>
                  </a:cubicBezTo>
                  <a:cubicBezTo>
                    <a:pt x="424938" y="0"/>
                    <a:pt x="547500" y="50711"/>
                    <a:pt x="547500" y="154389"/>
                  </a:cubicBezTo>
                  <a:cubicBezTo>
                    <a:pt x="547500" y="258067"/>
                    <a:pt x="424938" y="342115"/>
                    <a:pt x="273750" y="342115"/>
                  </a:cubicBezTo>
                  <a:cubicBezTo>
                    <a:pt x="122562" y="342115"/>
                    <a:pt x="0" y="211408"/>
                    <a:pt x="0" y="154389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87" name="Group 86"/>
            <p:cNvGrpSpPr/>
            <p:nvPr/>
          </p:nvGrpSpPr>
          <p:grpSpPr>
            <a:xfrm>
              <a:off x="8156748" y="1379798"/>
              <a:ext cx="403134" cy="290093"/>
              <a:chOff x="8156748" y="1379798"/>
              <a:chExt cx="403134" cy="290093"/>
            </a:xfrm>
          </p:grpSpPr>
          <p:sp>
            <p:nvSpPr>
              <p:cNvPr id="88" name="Freeform 145"/>
              <p:cNvSpPr>
                <a:spLocks/>
              </p:cNvSpPr>
              <p:nvPr/>
            </p:nvSpPr>
            <p:spPr bwMode="auto">
              <a:xfrm>
                <a:off x="8170368" y="1392055"/>
                <a:ext cx="370448" cy="277836"/>
              </a:xfrm>
              <a:custGeom>
                <a:avLst/>
                <a:gdLst>
                  <a:gd name="T0" fmla="*/ 0 w 1185"/>
                  <a:gd name="T1" fmla="*/ 14 h 889"/>
                  <a:gd name="T2" fmla="*/ 1185 w 1185"/>
                  <a:gd name="T3" fmla="*/ 0 h 889"/>
                  <a:gd name="T4" fmla="*/ 0 w 1185"/>
                  <a:gd name="T5" fmla="*/ 14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85" h="889">
                    <a:moveTo>
                      <a:pt x="0" y="14"/>
                    </a:moveTo>
                    <a:cubicBezTo>
                      <a:pt x="482" y="207"/>
                      <a:pt x="877" y="203"/>
                      <a:pt x="1185" y="0"/>
                    </a:cubicBezTo>
                    <a:cubicBezTo>
                      <a:pt x="1145" y="793"/>
                      <a:pt x="150" y="889"/>
                      <a:pt x="0" y="14"/>
                    </a:cubicBezTo>
                    <a:close/>
                  </a:path>
                </a:pathLst>
              </a:custGeom>
              <a:solidFill>
                <a:srgbClr val="3B37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89" name="Freeform 146"/>
              <p:cNvSpPr>
                <a:spLocks/>
              </p:cNvSpPr>
              <p:nvPr/>
            </p:nvSpPr>
            <p:spPr bwMode="auto">
              <a:xfrm>
                <a:off x="8170368" y="1392055"/>
                <a:ext cx="378619" cy="130746"/>
              </a:xfrm>
              <a:custGeom>
                <a:avLst/>
                <a:gdLst>
                  <a:gd name="T0" fmla="*/ 1185 w 1213"/>
                  <a:gd name="T1" fmla="*/ 0 h 417"/>
                  <a:gd name="T2" fmla="*/ 0 w 1213"/>
                  <a:gd name="T3" fmla="*/ 14 h 417"/>
                  <a:gd name="T4" fmla="*/ 1185 w 1213"/>
                  <a:gd name="T5" fmla="*/ 0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13" h="417">
                    <a:moveTo>
                      <a:pt x="1185" y="0"/>
                    </a:moveTo>
                    <a:cubicBezTo>
                      <a:pt x="1213" y="324"/>
                      <a:pt x="40" y="417"/>
                      <a:pt x="0" y="14"/>
                    </a:cubicBezTo>
                    <a:cubicBezTo>
                      <a:pt x="479" y="136"/>
                      <a:pt x="845" y="137"/>
                      <a:pt x="118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90" name="Freeform 147"/>
              <p:cNvSpPr>
                <a:spLocks/>
              </p:cNvSpPr>
              <p:nvPr/>
            </p:nvSpPr>
            <p:spPr bwMode="auto">
              <a:xfrm>
                <a:off x="8156748" y="1386608"/>
                <a:ext cx="36772" cy="24515"/>
              </a:xfrm>
              <a:custGeom>
                <a:avLst/>
                <a:gdLst>
                  <a:gd name="T0" fmla="*/ 0 w 120"/>
                  <a:gd name="T1" fmla="*/ 79 h 79"/>
                  <a:gd name="T2" fmla="*/ 120 w 120"/>
                  <a:gd name="T3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20" h="79">
                    <a:moveTo>
                      <a:pt x="0" y="79"/>
                    </a:moveTo>
                    <a:cubicBezTo>
                      <a:pt x="48" y="29"/>
                      <a:pt x="51" y="8"/>
                      <a:pt x="120" y="0"/>
                    </a:cubicBezTo>
                  </a:path>
                </a:pathLst>
              </a:custGeom>
              <a:noFill/>
              <a:ln w="6350" cap="flat">
                <a:solidFill>
                  <a:srgbClr val="F08F4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91" name="Freeform 148"/>
              <p:cNvSpPr>
                <a:spLocks/>
              </p:cNvSpPr>
              <p:nvPr/>
            </p:nvSpPr>
            <p:spPr bwMode="auto">
              <a:xfrm>
                <a:off x="8521748" y="1379798"/>
                <a:ext cx="38134" cy="24515"/>
              </a:xfrm>
              <a:custGeom>
                <a:avLst/>
                <a:gdLst>
                  <a:gd name="T0" fmla="*/ 120 w 120"/>
                  <a:gd name="T1" fmla="*/ 79 h 79"/>
                  <a:gd name="T2" fmla="*/ 0 w 120"/>
                  <a:gd name="T3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20" h="79">
                    <a:moveTo>
                      <a:pt x="120" y="79"/>
                    </a:moveTo>
                    <a:cubicBezTo>
                      <a:pt x="72" y="30"/>
                      <a:pt x="69" y="9"/>
                      <a:pt x="0" y="0"/>
                    </a:cubicBezTo>
                  </a:path>
                </a:pathLst>
              </a:custGeom>
              <a:noFill/>
              <a:ln w="6350" cap="flat">
                <a:solidFill>
                  <a:srgbClr val="F08F4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92" name="Freeform 149"/>
              <p:cNvSpPr>
                <a:spLocks/>
              </p:cNvSpPr>
              <p:nvPr/>
            </p:nvSpPr>
            <p:spPr bwMode="auto">
              <a:xfrm>
                <a:off x="8273875" y="1525525"/>
                <a:ext cx="171604" cy="77631"/>
              </a:xfrm>
              <a:custGeom>
                <a:avLst/>
                <a:gdLst>
                  <a:gd name="T0" fmla="*/ 163 w 550"/>
                  <a:gd name="T1" fmla="*/ 0 h 249"/>
                  <a:gd name="T2" fmla="*/ 280 w 550"/>
                  <a:gd name="T3" fmla="*/ 38 h 249"/>
                  <a:gd name="T4" fmla="*/ 390 w 550"/>
                  <a:gd name="T5" fmla="*/ 5 h 249"/>
                  <a:gd name="T6" fmla="*/ 538 w 550"/>
                  <a:gd name="T7" fmla="*/ 102 h 249"/>
                  <a:gd name="T8" fmla="*/ 15 w 550"/>
                  <a:gd name="T9" fmla="*/ 98 h 249"/>
                  <a:gd name="T10" fmla="*/ 163 w 550"/>
                  <a:gd name="T11" fmla="*/ 0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0" h="249">
                    <a:moveTo>
                      <a:pt x="163" y="0"/>
                    </a:moveTo>
                    <a:cubicBezTo>
                      <a:pt x="211" y="0"/>
                      <a:pt x="253" y="15"/>
                      <a:pt x="280" y="38"/>
                    </a:cubicBezTo>
                    <a:cubicBezTo>
                      <a:pt x="307" y="17"/>
                      <a:pt x="346" y="5"/>
                      <a:pt x="390" y="5"/>
                    </a:cubicBezTo>
                    <a:cubicBezTo>
                      <a:pt x="472" y="5"/>
                      <a:pt x="534" y="49"/>
                      <a:pt x="538" y="102"/>
                    </a:cubicBezTo>
                    <a:cubicBezTo>
                      <a:pt x="550" y="249"/>
                      <a:pt x="0" y="244"/>
                      <a:pt x="15" y="98"/>
                    </a:cubicBezTo>
                    <a:cubicBezTo>
                      <a:pt x="21" y="44"/>
                      <a:pt x="81" y="0"/>
                      <a:pt x="163" y="0"/>
                    </a:cubicBezTo>
                    <a:close/>
                  </a:path>
                </a:pathLst>
              </a:custGeom>
              <a:solidFill>
                <a:srgbClr val="EB3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</p:grpSp>
      <p:grpSp>
        <p:nvGrpSpPr>
          <p:cNvPr id="93" name="m"/>
          <p:cNvGrpSpPr/>
          <p:nvPr/>
        </p:nvGrpSpPr>
        <p:grpSpPr>
          <a:xfrm>
            <a:off x="696206" y="4081506"/>
            <a:ext cx="672602" cy="402036"/>
            <a:chOff x="5711743" y="2912618"/>
            <a:chExt cx="547500" cy="327827"/>
          </a:xfrm>
        </p:grpSpPr>
        <p:sp>
          <p:nvSpPr>
            <p:cNvPr id="94" name="Oval 176"/>
            <p:cNvSpPr/>
            <p:nvPr/>
          </p:nvSpPr>
          <p:spPr>
            <a:xfrm>
              <a:off x="5711743" y="2912618"/>
              <a:ext cx="547500" cy="327827"/>
            </a:xfrm>
            <a:custGeom>
              <a:avLst/>
              <a:gdLst>
                <a:gd name="connsiteX0" fmla="*/ 0 w 547500"/>
                <a:gd name="connsiteY0" fmla="*/ 187726 h 375452"/>
                <a:gd name="connsiteX1" fmla="*/ 273750 w 547500"/>
                <a:gd name="connsiteY1" fmla="*/ 0 h 375452"/>
                <a:gd name="connsiteX2" fmla="*/ 547500 w 547500"/>
                <a:gd name="connsiteY2" fmla="*/ 187726 h 375452"/>
                <a:gd name="connsiteX3" fmla="*/ 273750 w 547500"/>
                <a:gd name="connsiteY3" fmla="*/ 375452 h 375452"/>
                <a:gd name="connsiteX4" fmla="*/ 0 w 547500"/>
                <a:gd name="connsiteY4" fmla="*/ 187726 h 375452"/>
                <a:gd name="connsiteX0" fmla="*/ 0 w 547500"/>
                <a:gd name="connsiteY0" fmla="*/ 140101 h 327827"/>
                <a:gd name="connsiteX1" fmla="*/ 273750 w 547500"/>
                <a:gd name="connsiteY1" fmla="*/ 0 h 327827"/>
                <a:gd name="connsiteX2" fmla="*/ 547500 w 547500"/>
                <a:gd name="connsiteY2" fmla="*/ 140101 h 327827"/>
                <a:gd name="connsiteX3" fmla="*/ 273750 w 547500"/>
                <a:gd name="connsiteY3" fmla="*/ 327827 h 327827"/>
                <a:gd name="connsiteX4" fmla="*/ 0 w 547500"/>
                <a:gd name="connsiteY4" fmla="*/ 140101 h 327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7500" h="327827">
                  <a:moveTo>
                    <a:pt x="0" y="140101"/>
                  </a:moveTo>
                  <a:cubicBezTo>
                    <a:pt x="0" y="85463"/>
                    <a:pt x="122562" y="0"/>
                    <a:pt x="273750" y="0"/>
                  </a:cubicBezTo>
                  <a:cubicBezTo>
                    <a:pt x="424938" y="0"/>
                    <a:pt x="547500" y="36423"/>
                    <a:pt x="547500" y="140101"/>
                  </a:cubicBezTo>
                  <a:cubicBezTo>
                    <a:pt x="547500" y="243779"/>
                    <a:pt x="424938" y="327827"/>
                    <a:pt x="273750" y="327827"/>
                  </a:cubicBezTo>
                  <a:cubicBezTo>
                    <a:pt x="122562" y="327827"/>
                    <a:pt x="0" y="194739"/>
                    <a:pt x="0" y="140101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5" name="Freeform 156"/>
            <p:cNvSpPr>
              <a:spLocks/>
            </p:cNvSpPr>
            <p:nvPr/>
          </p:nvSpPr>
          <p:spPr bwMode="auto">
            <a:xfrm>
              <a:off x="5807227" y="3057585"/>
              <a:ext cx="365760" cy="41275"/>
            </a:xfrm>
            <a:custGeom>
              <a:avLst/>
              <a:gdLst>
                <a:gd name="T0" fmla="*/ 0 w 3149"/>
                <a:gd name="T1" fmla="*/ 17 h 254"/>
                <a:gd name="T2" fmla="*/ 3149 w 3149"/>
                <a:gd name="T3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149" h="254">
                  <a:moveTo>
                    <a:pt x="0" y="17"/>
                  </a:moveTo>
                  <a:cubicBezTo>
                    <a:pt x="984" y="194"/>
                    <a:pt x="2099" y="254"/>
                    <a:pt x="3149" y="0"/>
                  </a:cubicBezTo>
                </a:path>
              </a:pathLst>
            </a:custGeom>
            <a:noFill/>
            <a:ln w="7938" cap="flat">
              <a:solidFill>
                <a:srgbClr val="F08F4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6" name="Freeform 156"/>
            <p:cNvSpPr>
              <a:spLocks/>
            </p:cNvSpPr>
            <p:nvPr/>
          </p:nvSpPr>
          <p:spPr bwMode="auto">
            <a:xfrm flipH="1">
              <a:off x="5935124" y="3118487"/>
              <a:ext cx="115062" cy="45719"/>
            </a:xfrm>
            <a:custGeom>
              <a:avLst/>
              <a:gdLst>
                <a:gd name="T0" fmla="*/ 0 w 3149"/>
                <a:gd name="T1" fmla="*/ 17 h 254"/>
                <a:gd name="T2" fmla="*/ 3149 w 3149"/>
                <a:gd name="T3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149" h="254">
                  <a:moveTo>
                    <a:pt x="0" y="17"/>
                  </a:moveTo>
                  <a:cubicBezTo>
                    <a:pt x="984" y="194"/>
                    <a:pt x="2099" y="254"/>
                    <a:pt x="3149" y="0"/>
                  </a:cubicBezTo>
                </a:path>
              </a:pathLst>
            </a:custGeom>
            <a:noFill/>
            <a:ln w="7938" cap="flat">
              <a:solidFill>
                <a:srgbClr val="F08F4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97" name="s"/>
          <p:cNvGrpSpPr/>
          <p:nvPr/>
        </p:nvGrpSpPr>
        <p:grpSpPr>
          <a:xfrm>
            <a:off x="727796" y="4082294"/>
            <a:ext cx="646946" cy="396197"/>
            <a:chOff x="5600060" y="3633709"/>
            <a:chExt cx="526618" cy="323065"/>
          </a:xfrm>
        </p:grpSpPr>
        <p:sp>
          <p:nvSpPr>
            <p:cNvPr id="98" name="Oval 184"/>
            <p:cNvSpPr/>
            <p:nvPr/>
          </p:nvSpPr>
          <p:spPr>
            <a:xfrm>
              <a:off x="5600060" y="3633709"/>
              <a:ext cx="526618" cy="323065"/>
            </a:xfrm>
            <a:custGeom>
              <a:avLst/>
              <a:gdLst>
                <a:gd name="connsiteX0" fmla="*/ 0 w 547500"/>
                <a:gd name="connsiteY0" fmla="*/ 187726 h 375452"/>
                <a:gd name="connsiteX1" fmla="*/ 273750 w 547500"/>
                <a:gd name="connsiteY1" fmla="*/ 0 h 375452"/>
                <a:gd name="connsiteX2" fmla="*/ 547500 w 547500"/>
                <a:gd name="connsiteY2" fmla="*/ 187726 h 375452"/>
                <a:gd name="connsiteX3" fmla="*/ 273750 w 547500"/>
                <a:gd name="connsiteY3" fmla="*/ 375452 h 375452"/>
                <a:gd name="connsiteX4" fmla="*/ 0 w 547500"/>
                <a:gd name="connsiteY4" fmla="*/ 187726 h 375452"/>
                <a:gd name="connsiteX0" fmla="*/ 37 w 547537"/>
                <a:gd name="connsiteY0" fmla="*/ 135339 h 323065"/>
                <a:gd name="connsiteX1" fmla="*/ 259500 w 547537"/>
                <a:gd name="connsiteY1" fmla="*/ 0 h 323065"/>
                <a:gd name="connsiteX2" fmla="*/ 547537 w 547537"/>
                <a:gd name="connsiteY2" fmla="*/ 135339 h 323065"/>
                <a:gd name="connsiteX3" fmla="*/ 273787 w 547537"/>
                <a:gd name="connsiteY3" fmla="*/ 323065 h 323065"/>
                <a:gd name="connsiteX4" fmla="*/ 37 w 547537"/>
                <a:gd name="connsiteY4" fmla="*/ 135339 h 323065"/>
                <a:gd name="connsiteX0" fmla="*/ 28 w 526618"/>
                <a:gd name="connsiteY0" fmla="*/ 135339 h 323065"/>
                <a:gd name="connsiteX1" fmla="*/ 238581 w 526618"/>
                <a:gd name="connsiteY1" fmla="*/ 0 h 323065"/>
                <a:gd name="connsiteX2" fmla="*/ 526618 w 526618"/>
                <a:gd name="connsiteY2" fmla="*/ 135339 h 323065"/>
                <a:gd name="connsiteX3" fmla="*/ 252868 w 526618"/>
                <a:gd name="connsiteY3" fmla="*/ 323065 h 323065"/>
                <a:gd name="connsiteX4" fmla="*/ 28 w 526618"/>
                <a:gd name="connsiteY4" fmla="*/ 135339 h 323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6618" h="323065">
                  <a:moveTo>
                    <a:pt x="28" y="135339"/>
                  </a:moveTo>
                  <a:cubicBezTo>
                    <a:pt x="-2353" y="81495"/>
                    <a:pt x="150816" y="0"/>
                    <a:pt x="238581" y="0"/>
                  </a:cubicBezTo>
                  <a:cubicBezTo>
                    <a:pt x="326346" y="0"/>
                    <a:pt x="526618" y="31661"/>
                    <a:pt x="526618" y="135339"/>
                  </a:cubicBezTo>
                  <a:cubicBezTo>
                    <a:pt x="526618" y="239017"/>
                    <a:pt x="340633" y="323065"/>
                    <a:pt x="252868" y="323065"/>
                  </a:cubicBezTo>
                  <a:cubicBezTo>
                    <a:pt x="165103" y="323065"/>
                    <a:pt x="2409" y="189183"/>
                    <a:pt x="28" y="135339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9" name="Freeform 81"/>
            <p:cNvSpPr>
              <a:spLocks/>
            </p:cNvSpPr>
            <p:nvPr/>
          </p:nvSpPr>
          <p:spPr bwMode="auto">
            <a:xfrm rot="630596">
              <a:off x="5677783" y="3708433"/>
              <a:ext cx="322780" cy="247873"/>
            </a:xfrm>
            <a:custGeom>
              <a:avLst/>
              <a:gdLst>
                <a:gd name="T0" fmla="*/ 0 w 1036"/>
                <a:gd name="T1" fmla="*/ 206 h 794"/>
                <a:gd name="T2" fmla="*/ 1006 w 1036"/>
                <a:gd name="T3" fmla="*/ 33 h 794"/>
                <a:gd name="T4" fmla="*/ 0 w 1036"/>
                <a:gd name="T5" fmla="*/ 206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6" h="794">
                  <a:moveTo>
                    <a:pt x="0" y="206"/>
                  </a:moveTo>
                  <a:cubicBezTo>
                    <a:pt x="430" y="192"/>
                    <a:pt x="974" y="0"/>
                    <a:pt x="1006" y="33"/>
                  </a:cubicBezTo>
                  <a:cubicBezTo>
                    <a:pt x="1036" y="65"/>
                    <a:pt x="576" y="794"/>
                    <a:pt x="0" y="2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100" name="ra"/>
          <p:cNvGrpSpPr/>
          <p:nvPr/>
        </p:nvGrpSpPr>
        <p:grpSpPr>
          <a:xfrm>
            <a:off x="754164" y="4073596"/>
            <a:ext cx="625508" cy="460448"/>
            <a:chOff x="6739168" y="1257442"/>
            <a:chExt cx="509166" cy="375458"/>
          </a:xfrm>
        </p:grpSpPr>
        <p:sp>
          <p:nvSpPr>
            <p:cNvPr id="101" name="Oval 293"/>
            <p:cNvSpPr/>
            <p:nvPr/>
          </p:nvSpPr>
          <p:spPr>
            <a:xfrm>
              <a:off x="6739168" y="1257442"/>
              <a:ext cx="509166" cy="375458"/>
            </a:xfrm>
            <a:custGeom>
              <a:avLst/>
              <a:gdLst>
                <a:gd name="connsiteX0" fmla="*/ 0 w 997610"/>
                <a:gd name="connsiteY0" fmla="*/ 341467 h 682933"/>
                <a:gd name="connsiteX1" fmla="*/ 498805 w 997610"/>
                <a:gd name="connsiteY1" fmla="*/ 0 h 682933"/>
                <a:gd name="connsiteX2" fmla="*/ 997610 w 997610"/>
                <a:gd name="connsiteY2" fmla="*/ 341467 h 682933"/>
                <a:gd name="connsiteX3" fmla="*/ 498805 w 997610"/>
                <a:gd name="connsiteY3" fmla="*/ 682934 h 682933"/>
                <a:gd name="connsiteX4" fmla="*/ 0 w 997610"/>
                <a:gd name="connsiteY4" fmla="*/ 341467 h 682933"/>
                <a:gd name="connsiteX0" fmla="*/ 0 w 927760"/>
                <a:gd name="connsiteY0" fmla="*/ 335122 h 682944"/>
                <a:gd name="connsiteX1" fmla="*/ 428955 w 927760"/>
                <a:gd name="connsiteY1" fmla="*/ 5 h 682944"/>
                <a:gd name="connsiteX2" fmla="*/ 927760 w 927760"/>
                <a:gd name="connsiteY2" fmla="*/ 341472 h 682944"/>
                <a:gd name="connsiteX3" fmla="*/ 428955 w 927760"/>
                <a:gd name="connsiteY3" fmla="*/ 682939 h 682944"/>
                <a:gd name="connsiteX4" fmla="*/ 0 w 927760"/>
                <a:gd name="connsiteY4" fmla="*/ 335122 h 682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7760" h="682944">
                  <a:moveTo>
                    <a:pt x="0" y="335122"/>
                  </a:moveTo>
                  <a:cubicBezTo>
                    <a:pt x="0" y="146535"/>
                    <a:pt x="274328" y="-1053"/>
                    <a:pt x="428955" y="5"/>
                  </a:cubicBezTo>
                  <a:cubicBezTo>
                    <a:pt x="583582" y="1063"/>
                    <a:pt x="927760" y="152885"/>
                    <a:pt x="927760" y="341472"/>
                  </a:cubicBezTo>
                  <a:cubicBezTo>
                    <a:pt x="927760" y="530059"/>
                    <a:pt x="583582" y="683997"/>
                    <a:pt x="428955" y="682939"/>
                  </a:cubicBezTo>
                  <a:cubicBezTo>
                    <a:pt x="274328" y="681881"/>
                    <a:pt x="0" y="523709"/>
                    <a:pt x="0" y="335122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102" name="Group 101"/>
            <p:cNvGrpSpPr/>
            <p:nvPr/>
          </p:nvGrpSpPr>
          <p:grpSpPr>
            <a:xfrm>
              <a:off x="6787999" y="1356645"/>
              <a:ext cx="374533" cy="243787"/>
              <a:chOff x="6787999" y="1356645"/>
              <a:chExt cx="374533" cy="243787"/>
            </a:xfrm>
          </p:grpSpPr>
          <p:sp>
            <p:nvSpPr>
              <p:cNvPr id="103" name="Freeform 138"/>
              <p:cNvSpPr>
                <a:spLocks/>
              </p:cNvSpPr>
              <p:nvPr/>
            </p:nvSpPr>
            <p:spPr bwMode="auto">
              <a:xfrm>
                <a:off x="6802980" y="1367540"/>
                <a:ext cx="341847" cy="232892"/>
              </a:xfrm>
              <a:custGeom>
                <a:avLst/>
                <a:gdLst>
                  <a:gd name="T0" fmla="*/ 0 w 1096"/>
                  <a:gd name="T1" fmla="*/ 11 h 745"/>
                  <a:gd name="T2" fmla="*/ 1096 w 1096"/>
                  <a:gd name="T3" fmla="*/ 0 h 745"/>
                  <a:gd name="T4" fmla="*/ 0 w 1096"/>
                  <a:gd name="T5" fmla="*/ 11 h 7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96" h="745">
                    <a:moveTo>
                      <a:pt x="0" y="11"/>
                    </a:moveTo>
                    <a:cubicBezTo>
                      <a:pt x="445" y="173"/>
                      <a:pt x="810" y="169"/>
                      <a:pt x="1096" y="0"/>
                    </a:cubicBezTo>
                    <a:cubicBezTo>
                      <a:pt x="1059" y="664"/>
                      <a:pt x="138" y="745"/>
                      <a:pt x="0" y="11"/>
                    </a:cubicBezTo>
                    <a:close/>
                  </a:path>
                </a:pathLst>
              </a:custGeom>
              <a:solidFill>
                <a:srgbClr val="3B37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04" name="Freeform 139"/>
              <p:cNvSpPr>
                <a:spLocks/>
              </p:cNvSpPr>
              <p:nvPr/>
            </p:nvSpPr>
            <p:spPr bwMode="auto">
              <a:xfrm>
                <a:off x="6802980" y="1367540"/>
                <a:ext cx="359552" cy="140280"/>
              </a:xfrm>
              <a:custGeom>
                <a:avLst/>
                <a:gdLst>
                  <a:gd name="T0" fmla="*/ 1096 w 1152"/>
                  <a:gd name="T1" fmla="*/ 0 h 447"/>
                  <a:gd name="T2" fmla="*/ 0 w 1152"/>
                  <a:gd name="T3" fmla="*/ 11 h 447"/>
                  <a:gd name="T4" fmla="*/ 1096 w 1152"/>
                  <a:gd name="T5" fmla="*/ 0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52" h="447">
                    <a:moveTo>
                      <a:pt x="1096" y="0"/>
                    </a:moveTo>
                    <a:cubicBezTo>
                      <a:pt x="1152" y="296"/>
                      <a:pt x="36" y="447"/>
                      <a:pt x="0" y="11"/>
                    </a:cubicBezTo>
                    <a:cubicBezTo>
                      <a:pt x="398" y="169"/>
                      <a:pt x="855" y="144"/>
                      <a:pt x="109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05" name="Freeform 140"/>
              <p:cNvSpPr>
                <a:spLocks/>
              </p:cNvSpPr>
              <p:nvPr/>
            </p:nvSpPr>
            <p:spPr bwMode="auto">
              <a:xfrm>
                <a:off x="6841115" y="1445171"/>
                <a:ext cx="284645" cy="87164"/>
              </a:xfrm>
              <a:custGeom>
                <a:avLst/>
                <a:gdLst>
                  <a:gd name="T0" fmla="*/ 526 w 911"/>
                  <a:gd name="T1" fmla="*/ 274 h 280"/>
                  <a:gd name="T2" fmla="*/ 419 w 911"/>
                  <a:gd name="T3" fmla="*/ 280 h 280"/>
                  <a:gd name="T4" fmla="*/ 0 w 911"/>
                  <a:gd name="T5" fmla="*/ 50 h 280"/>
                  <a:gd name="T6" fmla="*/ 911 w 911"/>
                  <a:gd name="T7" fmla="*/ 0 h 280"/>
                  <a:gd name="T8" fmla="*/ 526 w 911"/>
                  <a:gd name="T9" fmla="*/ 274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1" h="280">
                    <a:moveTo>
                      <a:pt x="526" y="274"/>
                    </a:moveTo>
                    <a:cubicBezTo>
                      <a:pt x="490" y="278"/>
                      <a:pt x="454" y="280"/>
                      <a:pt x="419" y="280"/>
                    </a:cubicBezTo>
                    <a:cubicBezTo>
                      <a:pt x="243" y="272"/>
                      <a:pt x="105" y="238"/>
                      <a:pt x="0" y="50"/>
                    </a:cubicBezTo>
                    <a:cubicBezTo>
                      <a:pt x="353" y="208"/>
                      <a:pt x="671" y="144"/>
                      <a:pt x="911" y="0"/>
                    </a:cubicBezTo>
                    <a:cubicBezTo>
                      <a:pt x="829" y="156"/>
                      <a:pt x="683" y="249"/>
                      <a:pt x="526" y="27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06" name="Freeform 141"/>
              <p:cNvSpPr>
                <a:spLocks/>
              </p:cNvSpPr>
              <p:nvPr/>
            </p:nvSpPr>
            <p:spPr bwMode="auto">
              <a:xfrm>
                <a:off x="6787999" y="1359369"/>
                <a:ext cx="38134" cy="34048"/>
              </a:xfrm>
              <a:custGeom>
                <a:avLst/>
                <a:gdLst>
                  <a:gd name="T0" fmla="*/ 0 w 120"/>
                  <a:gd name="T1" fmla="*/ 112 h 112"/>
                  <a:gd name="T2" fmla="*/ 120 w 120"/>
                  <a:gd name="T3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20" h="112">
                    <a:moveTo>
                      <a:pt x="0" y="112"/>
                    </a:moveTo>
                    <a:cubicBezTo>
                      <a:pt x="49" y="42"/>
                      <a:pt x="51" y="13"/>
                      <a:pt x="120" y="0"/>
                    </a:cubicBezTo>
                  </a:path>
                </a:pathLst>
              </a:custGeom>
              <a:noFill/>
              <a:ln w="6350" cap="flat">
                <a:solidFill>
                  <a:srgbClr val="24211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07" name="Freeform 142"/>
              <p:cNvSpPr>
                <a:spLocks/>
              </p:cNvSpPr>
              <p:nvPr/>
            </p:nvSpPr>
            <p:spPr bwMode="auto">
              <a:xfrm>
                <a:off x="7123036" y="1356645"/>
                <a:ext cx="36772" cy="35410"/>
              </a:xfrm>
              <a:custGeom>
                <a:avLst/>
                <a:gdLst>
                  <a:gd name="T0" fmla="*/ 120 w 120"/>
                  <a:gd name="T1" fmla="*/ 111 h 111"/>
                  <a:gd name="T2" fmla="*/ 0 w 120"/>
                  <a:gd name="T3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20" h="111">
                    <a:moveTo>
                      <a:pt x="120" y="111"/>
                    </a:moveTo>
                    <a:cubicBezTo>
                      <a:pt x="72" y="41"/>
                      <a:pt x="69" y="12"/>
                      <a:pt x="0" y="0"/>
                    </a:cubicBezTo>
                  </a:path>
                </a:pathLst>
              </a:custGeom>
              <a:noFill/>
              <a:ln w="6350" cap="flat">
                <a:solidFill>
                  <a:srgbClr val="24211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</p:grpSp>
      <p:grpSp>
        <p:nvGrpSpPr>
          <p:cNvPr id="108" name="Group 107"/>
          <p:cNvGrpSpPr/>
          <p:nvPr/>
        </p:nvGrpSpPr>
        <p:grpSpPr>
          <a:xfrm>
            <a:off x="619618" y="3594402"/>
            <a:ext cx="827573" cy="273843"/>
            <a:chOff x="7881939" y="2722563"/>
            <a:chExt cx="744538" cy="180975"/>
          </a:xfrm>
        </p:grpSpPr>
        <p:sp>
          <p:nvSpPr>
            <p:cNvPr id="109" name="Freeform 187"/>
            <p:cNvSpPr>
              <a:spLocks/>
            </p:cNvSpPr>
            <p:nvPr/>
          </p:nvSpPr>
          <p:spPr bwMode="auto">
            <a:xfrm flipV="1">
              <a:off x="7881939" y="2722563"/>
              <a:ext cx="309563" cy="180975"/>
            </a:xfrm>
            <a:custGeom>
              <a:avLst/>
              <a:gdLst>
                <a:gd name="T0" fmla="*/ 0 w 2667"/>
                <a:gd name="T1" fmla="*/ 1090 h 1090"/>
                <a:gd name="T2" fmla="*/ 2667 w 2667"/>
                <a:gd name="T3" fmla="*/ 1090 h 1090"/>
                <a:gd name="T4" fmla="*/ 1334 w 2667"/>
                <a:gd name="T5" fmla="*/ 0 h 1090"/>
                <a:gd name="T6" fmla="*/ 0 w 2667"/>
                <a:gd name="T7" fmla="*/ 1090 h 1090"/>
                <a:gd name="connsiteX0" fmla="*/ 0 w 10000"/>
                <a:gd name="connsiteY0" fmla="*/ 14615 h 14615"/>
                <a:gd name="connsiteX1" fmla="*/ 10000 w 10000"/>
                <a:gd name="connsiteY1" fmla="*/ 14615 h 14615"/>
                <a:gd name="connsiteX2" fmla="*/ 4923 w 10000"/>
                <a:gd name="connsiteY2" fmla="*/ 0 h 14615"/>
                <a:gd name="connsiteX3" fmla="*/ 0 w 10000"/>
                <a:gd name="connsiteY3" fmla="*/ 14615 h 14615"/>
                <a:gd name="connsiteX0" fmla="*/ 0 w 10000"/>
                <a:gd name="connsiteY0" fmla="*/ 14615 h 14615"/>
                <a:gd name="connsiteX1" fmla="*/ 10000 w 10000"/>
                <a:gd name="connsiteY1" fmla="*/ 14615 h 14615"/>
                <a:gd name="connsiteX2" fmla="*/ 4923 w 10000"/>
                <a:gd name="connsiteY2" fmla="*/ 0 h 14615"/>
                <a:gd name="connsiteX3" fmla="*/ 0 w 10000"/>
                <a:gd name="connsiteY3" fmla="*/ 14615 h 14615"/>
                <a:gd name="connsiteX0" fmla="*/ 0 w 10000"/>
                <a:gd name="connsiteY0" fmla="*/ 14615 h 14615"/>
                <a:gd name="connsiteX1" fmla="*/ 10000 w 10000"/>
                <a:gd name="connsiteY1" fmla="*/ 14615 h 14615"/>
                <a:gd name="connsiteX2" fmla="*/ 4923 w 10000"/>
                <a:gd name="connsiteY2" fmla="*/ 0 h 14615"/>
                <a:gd name="connsiteX3" fmla="*/ 0 w 10000"/>
                <a:gd name="connsiteY3" fmla="*/ 14615 h 14615"/>
                <a:gd name="connsiteX0" fmla="*/ 0 w 10009"/>
                <a:gd name="connsiteY0" fmla="*/ 14615 h 14615"/>
                <a:gd name="connsiteX1" fmla="*/ 10000 w 10009"/>
                <a:gd name="connsiteY1" fmla="*/ 14615 h 14615"/>
                <a:gd name="connsiteX2" fmla="*/ 4923 w 10009"/>
                <a:gd name="connsiteY2" fmla="*/ 0 h 14615"/>
                <a:gd name="connsiteX3" fmla="*/ 0 w 10009"/>
                <a:gd name="connsiteY3" fmla="*/ 14615 h 14615"/>
                <a:gd name="connsiteX0" fmla="*/ 88 w 10097"/>
                <a:gd name="connsiteY0" fmla="*/ 14615 h 14615"/>
                <a:gd name="connsiteX1" fmla="*/ 10088 w 10097"/>
                <a:gd name="connsiteY1" fmla="*/ 14615 h 14615"/>
                <a:gd name="connsiteX2" fmla="*/ 5011 w 10097"/>
                <a:gd name="connsiteY2" fmla="*/ 0 h 14615"/>
                <a:gd name="connsiteX3" fmla="*/ 88 w 10097"/>
                <a:gd name="connsiteY3" fmla="*/ 14615 h 14615"/>
                <a:gd name="connsiteX0" fmla="*/ 88 w 10192"/>
                <a:gd name="connsiteY0" fmla="*/ 14615 h 14615"/>
                <a:gd name="connsiteX1" fmla="*/ 10088 w 10192"/>
                <a:gd name="connsiteY1" fmla="*/ 14615 h 14615"/>
                <a:gd name="connsiteX2" fmla="*/ 5011 w 10192"/>
                <a:gd name="connsiteY2" fmla="*/ 0 h 14615"/>
                <a:gd name="connsiteX3" fmla="*/ 88 w 10192"/>
                <a:gd name="connsiteY3" fmla="*/ 14615 h 14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92" h="14615">
                  <a:moveTo>
                    <a:pt x="88" y="14615"/>
                  </a:moveTo>
                  <a:lnTo>
                    <a:pt x="10088" y="14615"/>
                  </a:lnTo>
                  <a:cubicBezTo>
                    <a:pt x="10718" y="6794"/>
                    <a:pt x="8425" y="0"/>
                    <a:pt x="5011" y="0"/>
                  </a:cubicBezTo>
                  <a:cubicBezTo>
                    <a:pt x="1597" y="0"/>
                    <a:pt x="-462" y="7948"/>
                    <a:pt x="88" y="14615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0" name="Freeform 187"/>
            <p:cNvSpPr>
              <a:spLocks/>
            </p:cNvSpPr>
            <p:nvPr/>
          </p:nvSpPr>
          <p:spPr bwMode="auto">
            <a:xfrm flipV="1">
              <a:off x="8316914" y="2722563"/>
              <a:ext cx="309563" cy="180975"/>
            </a:xfrm>
            <a:custGeom>
              <a:avLst/>
              <a:gdLst>
                <a:gd name="T0" fmla="*/ 0 w 2667"/>
                <a:gd name="T1" fmla="*/ 1090 h 1090"/>
                <a:gd name="T2" fmla="*/ 2667 w 2667"/>
                <a:gd name="T3" fmla="*/ 1090 h 1090"/>
                <a:gd name="T4" fmla="*/ 1334 w 2667"/>
                <a:gd name="T5" fmla="*/ 0 h 1090"/>
                <a:gd name="T6" fmla="*/ 0 w 2667"/>
                <a:gd name="T7" fmla="*/ 1090 h 1090"/>
                <a:gd name="connsiteX0" fmla="*/ 0 w 10000"/>
                <a:gd name="connsiteY0" fmla="*/ 14615 h 14615"/>
                <a:gd name="connsiteX1" fmla="*/ 10000 w 10000"/>
                <a:gd name="connsiteY1" fmla="*/ 14615 h 14615"/>
                <a:gd name="connsiteX2" fmla="*/ 4923 w 10000"/>
                <a:gd name="connsiteY2" fmla="*/ 0 h 14615"/>
                <a:gd name="connsiteX3" fmla="*/ 0 w 10000"/>
                <a:gd name="connsiteY3" fmla="*/ 14615 h 14615"/>
                <a:gd name="connsiteX0" fmla="*/ 0 w 10000"/>
                <a:gd name="connsiteY0" fmla="*/ 14615 h 14615"/>
                <a:gd name="connsiteX1" fmla="*/ 10000 w 10000"/>
                <a:gd name="connsiteY1" fmla="*/ 14615 h 14615"/>
                <a:gd name="connsiteX2" fmla="*/ 4923 w 10000"/>
                <a:gd name="connsiteY2" fmla="*/ 0 h 14615"/>
                <a:gd name="connsiteX3" fmla="*/ 0 w 10000"/>
                <a:gd name="connsiteY3" fmla="*/ 14615 h 14615"/>
                <a:gd name="connsiteX0" fmla="*/ 0 w 10000"/>
                <a:gd name="connsiteY0" fmla="*/ 14615 h 14615"/>
                <a:gd name="connsiteX1" fmla="*/ 10000 w 10000"/>
                <a:gd name="connsiteY1" fmla="*/ 14615 h 14615"/>
                <a:gd name="connsiteX2" fmla="*/ 4923 w 10000"/>
                <a:gd name="connsiteY2" fmla="*/ 0 h 14615"/>
                <a:gd name="connsiteX3" fmla="*/ 0 w 10000"/>
                <a:gd name="connsiteY3" fmla="*/ 14615 h 14615"/>
                <a:gd name="connsiteX0" fmla="*/ 0 w 10009"/>
                <a:gd name="connsiteY0" fmla="*/ 14615 h 14615"/>
                <a:gd name="connsiteX1" fmla="*/ 10000 w 10009"/>
                <a:gd name="connsiteY1" fmla="*/ 14615 h 14615"/>
                <a:gd name="connsiteX2" fmla="*/ 4923 w 10009"/>
                <a:gd name="connsiteY2" fmla="*/ 0 h 14615"/>
                <a:gd name="connsiteX3" fmla="*/ 0 w 10009"/>
                <a:gd name="connsiteY3" fmla="*/ 14615 h 14615"/>
                <a:gd name="connsiteX0" fmla="*/ 88 w 10097"/>
                <a:gd name="connsiteY0" fmla="*/ 14615 h 14615"/>
                <a:gd name="connsiteX1" fmla="*/ 10088 w 10097"/>
                <a:gd name="connsiteY1" fmla="*/ 14615 h 14615"/>
                <a:gd name="connsiteX2" fmla="*/ 5011 w 10097"/>
                <a:gd name="connsiteY2" fmla="*/ 0 h 14615"/>
                <a:gd name="connsiteX3" fmla="*/ 88 w 10097"/>
                <a:gd name="connsiteY3" fmla="*/ 14615 h 14615"/>
                <a:gd name="connsiteX0" fmla="*/ 88 w 10192"/>
                <a:gd name="connsiteY0" fmla="*/ 14615 h 14615"/>
                <a:gd name="connsiteX1" fmla="*/ 10088 w 10192"/>
                <a:gd name="connsiteY1" fmla="*/ 14615 h 14615"/>
                <a:gd name="connsiteX2" fmla="*/ 5011 w 10192"/>
                <a:gd name="connsiteY2" fmla="*/ 0 h 14615"/>
                <a:gd name="connsiteX3" fmla="*/ 88 w 10192"/>
                <a:gd name="connsiteY3" fmla="*/ 14615 h 14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92" h="14615">
                  <a:moveTo>
                    <a:pt x="88" y="14615"/>
                  </a:moveTo>
                  <a:lnTo>
                    <a:pt x="10088" y="14615"/>
                  </a:lnTo>
                  <a:cubicBezTo>
                    <a:pt x="10718" y="6794"/>
                    <a:pt x="8425" y="0"/>
                    <a:pt x="5011" y="0"/>
                  </a:cubicBezTo>
                  <a:cubicBezTo>
                    <a:pt x="1597" y="0"/>
                    <a:pt x="-462" y="7948"/>
                    <a:pt x="88" y="14615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5" name="Rectangle 4"/>
          <p:cNvSpPr/>
          <p:nvPr/>
        </p:nvSpPr>
        <p:spPr>
          <a:xfrm>
            <a:off x="3240911" y="5615632"/>
            <a:ext cx="56656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Penulis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dapat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dikategorikan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berdasarkan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bidang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keahlian</a:t>
            </a:r>
            <a:endParaRPr lang="en-US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971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153" y="-28511"/>
            <a:ext cx="8306371" cy="4670053"/>
          </a:xfrm>
          <a:prstGeom prst="rect">
            <a:avLst/>
          </a:prstGeom>
        </p:spPr>
      </p:pic>
      <p:grpSp>
        <p:nvGrpSpPr>
          <p:cNvPr id="114" name="Group 113" descr="Left:  Group 3"/>
          <p:cNvGrpSpPr>
            <a:grpSpLocks noChangeAspect="1"/>
          </p:cNvGrpSpPr>
          <p:nvPr/>
        </p:nvGrpSpPr>
        <p:grpSpPr bwMode="auto">
          <a:xfrm>
            <a:off x="0" y="2293827"/>
            <a:ext cx="2058582" cy="4977704"/>
            <a:chOff x="3285" y="1006"/>
            <a:chExt cx="1165" cy="2817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grpSpPr>
        <p:sp>
          <p:nvSpPr>
            <p:cNvPr id="115" name="Freeform 162"/>
            <p:cNvSpPr>
              <a:spLocks/>
            </p:cNvSpPr>
            <p:nvPr/>
          </p:nvSpPr>
          <p:spPr bwMode="auto">
            <a:xfrm>
              <a:off x="3998" y="3702"/>
              <a:ext cx="64" cy="57"/>
            </a:xfrm>
            <a:custGeom>
              <a:avLst/>
              <a:gdLst>
                <a:gd name="T0" fmla="*/ 479 w 891"/>
                <a:gd name="T1" fmla="*/ 793 h 793"/>
                <a:gd name="T2" fmla="*/ 891 w 891"/>
                <a:gd name="T3" fmla="*/ 510 h 793"/>
                <a:gd name="T4" fmla="*/ 879 w 891"/>
                <a:gd name="T5" fmla="*/ 0 h 793"/>
                <a:gd name="T6" fmla="*/ 44 w 891"/>
                <a:gd name="T7" fmla="*/ 0 h 793"/>
                <a:gd name="T8" fmla="*/ 0 w 891"/>
                <a:gd name="T9" fmla="*/ 543 h 793"/>
                <a:gd name="T10" fmla="*/ 479 w 891"/>
                <a:gd name="T11" fmla="*/ 793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1" h="793">
                  <a:moveTo>
                    <a:pt x="479" y="793"/>
                  </a:moveTo>
                  <a:lnTo>
                    <a:pt x="891" y="510"/>
                  </a:lnTo>
                  <a:lnTo>
                    <a:pt x="879" y="0"/>
                  </a:lnTo>
                  <a:lnTo>
                    <a:pt x="44" y="0"/>
                  </a:lnTo>
                  <a:lnTo>
                    <a:pt x="0" y="543"/>
                  </a:lnTo>
                  <a:lnTo>
                    <a:pt x="479" y="793"/>
                  </a:ln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6" name="Freeform 163"/>
            <p:cNvSpPr>
              <a:spLocks/>
            </p:cNvSpPr>
            <p:nvPr/>
          </p:nvSpPr>
          <p:spPr bwMode="auto">
            <a:xfrm>
              <a:off x="3978" y="3718"/>
              <a:ext cx="389" cy="105"/>
            </a:xfrm>
            <a:custGeom>
              <a:avLst/>
              <a:gdLst>
                <a:gd name="T0" fmla="*/ 207 w 5437"/>
                <a:gd name="T1" fmla="*/ 145 h 1473"/>
                <a:gd name="T2" fmla="*/ 813 w 5437"/>
                <a:gd name="T3" fmla="*/ 305 h 1473"/>
                <a:gd name="T4" fmla="*/ 1265 w 5437"/>
                <a:gd name="T5" fmla="*/ 102 h 1473"/>
                <a:gd name="T6" fmla="*/ 218 w 5437"/>
                <a:gd name="T7" fmla="*/ 1035 h 1473"/>
                <a:gd name="T8" fmla="*/ 207 w 5437"/>
                <a:gd name="T9" fmla="*/ 145 h 1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37" h="1473">
                  <a:moveTo>
                    <a:pt x="207" y="145"/>
                  </a:moveTo>
                  <a:cubicBezTo>
                    <a:pt x="334" y="19"/>
                    <a:pt x="455" y="305"/>
                    <a:pt x="813" y="305"/>
                  </a:cubicBezTo>
                  <a:cubicBezTo>
                    <a:pt x="1135" y="305"/>
                    <a:pt x="980" y="0"/>
                    <a:pt x="1265" y="102"/>
                  </a:cubicBezTo>
                  <a:cubicBezTo>
                    <a:pt x="5437" y="1473"/>
                    <a:pt x="349" y="1158"/>
                    <a:pt x="218" y="1035"/>
                  </a:cubicBezTo>
                  <a:cubicBezTo>
                    <a:pt x="0" y="831"/>
                    <a:pt x="118" y="318"/>
                    <a:pt x="207" y="145"/>
                  </a:cubicBezTo>
                  <a:close/>
                </a:path>
              </a:pathLst>
            </a:cu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7" name="Freeform 164"/>
            <p:cNvSpPr>
              <a:spLocks/>
            </p:cNvSpPr>
            <p:nvPr/>
          </p:nvSpPr>
          <p:spPr bwMode="auto">
            <a:xfrm>
              <a:off x="3719" y="3702"/>
              <a:ext cx="64" cy="57"/>
            </a:xfrm>
            <a:custGeom>
              <a:avLst/>
              <a:gdLst>
                <a:gd name="T0" fmla="*/ 413 w 891"/>
                <a:gd name="T1" fmla="*/ 793 h 793"/>
                <a:gd name="T2" fmla="*/ 0 w 891"/>
                <a:gd name="T3" fmla="*/ 510 h 793"/>
                <a:gd name="T4" fmla="*/ 13 w 891"/>
                <a:gd name="T5" fmla="*/ 0 h 793"/>
                <a:gd name="T6" fmla="*/ 848 w 891"/>
                <a:gd name="T7" fmla="*/ 0 h 793"/>
                <a:gd name="T8" fmla="*/ 891 w 891"/>
                <a:gd name="T9" fmla="*/ 543 h 793"/>
                <a:gd name="T10" fmla="*/ 413 w 891"/>
                <a:gd name="T11" fmla="*/ 793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1" h="793">
                  <a:moveTo>
                    <a:pt x="413" y="793"/>
                  </a:moveTo>
                  <a:lnTo>
                    <a:pt x="0" y="510"/>
                  </a:lnTo>
                  <a:lnTo>
                    <a:pt x="13" y="0"/>
                  </a:lnTo>
                  <a:lnTo>
                    <a:pt x="848" y="0"/>
                  </a:lnTo>
                  <a:lnTo>
                    <a:pt x="891" y="543"/>
                  </a:lnTo>
                  <a:lnTo>
                    <a:pt x="413" y="793"/>
                  </a:ln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8" name="Freeform 178"/>
            <p:cNvSpPr>
              <a:spLocks/>
            </p:cNvSpPr>
            <p:nvPr/>
          </p:nvSpPr>
          <p:spPr bwMode="auto">
            <a:xfrm>
              <a:off x="3414" y="3718"/>
              <a:ext cx="389" cy="105"/>
            </a:xfrm>
            <a:custGeom>
              <a:avLst/>
              <a:gdLst>
                <a:gd name="T0" fmla="*/ 5231 w 5438"/>
                <a:gd name="T1" fmla="*/ 145 h 1473"/>
                <a:gd name="T2" fmla="*/ 4625 w 5438"/>
                <a:gd name="T3" fmla="*/ 305 h 1473"/>
                <a:gd name="T4" fmla="*/ 4172 w 5438"/>
                <a:gd name="T5" fmla="*/ 102 h 1473"/>
                <a:gd name="T6" fmla="*/ 5219 w 5438"/>
                <a:gd name="T7" fmla="*/ 1035 h 1473"/>
                <a:gd name="T8" fmla="*/ 5231 w 5438"/>
                <a:gd name="T9" fmla="*/ 145 h 1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38" h="1473">
                  <a:moveTo>
                    <a:pt x="5231" y="145"/>
                  </a:moveTo>
                  <a:cubicBezTo>
                    <a:pt x="5103" y="19"/>
                    <a:pt x="4982" y="305"/>
                    <a:pt x="4625" y="305"/>
                  </a:cubicBezTo>
                  <a:cubicBezTo>
                    <a:pt x="4303" y="305"/>
                    <a:pt x="4457" y="0"/>
                    <a:pt x="4172" y="102"/>
                  </a:cubicBezTo>
                  <a:cubicBezTo>
                    <a:pt x="0" y="1473"/>
                    <a:pt x="5089" y="1158"/>
                    <a:pt x="5219" y="1035"/>
                  </a:cubicBezTo>
                  <a:cubicBezTo>
                    <a:pt x="5438" y="831"/>
                    <a:pt x="5320" y="318"/>
                    <a:pt x="5231" y="145"/>
                  </a:cubicBezTo>
                  <a:close/>
                </a:path>
              </a:pathLst>
            </a:cu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9" name="Freeform 119"/>
            <p:cNvSpPr>
              <a:spLocks/>
            </p:cNvSpPr>
            <p:nvPr/>
          </p:nvSpPr>
          <p:spPr bwMode="auto">
            <a:xfrm>
              <a:off x="3748" y="2227"/>
              <a:ext cx="241" cy="138"/>
            </a:xfrm>
            <a:custGeom>
              <a:avLst/>
              <a:gdLst>
                <a:gd name="T0" fmla="*/ 0 w 3372"/>
                <a:gd name="T1" fmla="*/ 0 h 1942"/>
                <a:gd name="T2" fmla="*/ 3372 w 3372"/>
                <a:gd name="T3" fmla="*/ 0 h 1942"/>
                <a:gd name="T4" fmla="*/ 3372 w 3372"/>
                <a:gd name="T5" fmla="*/ 1942 h 1942"/>
                <a:gd name="T6" fmla="*/ 0 w 3372"/>
                <a:gd name="T7" fmla="*/ 1942 h 1942"/>
                <a:gd name="T8" fmla="*/ 0 w 3372"/>
                <a:gd name="T9" fmla="*/ 0 h 19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72" h="1942">
                  <a:moveTo>
                    <a:pt x="0" y="0"/>
                  </a:moveTo>
                  <a:cubicBezTo>
                    <a:pt x="1124" y="0"/>
                    <a:pt x="2248" y="0"/>
                    <a:pt x="3372" y="0"/>
                  </a:cubicBezTo>
                  <a:cubicBezTo>
                    <a:pt x="3148" y="664"/>
                    <a:pt x="3035" y="1320"/>
                    <a:pt x="3372" y="1942"/>
                  </a:cubicBezTo>
                  <a:cubicBezTo>
                    <a:pt x="2248" y="1942"/>
                    <a:pt x="1124" y="1942"/>
                    <a:pt x="0" y="1942"/>
                  </a:cubicBezTo>
                  <a:cubicBezTo>
                    <a:pt x="401" y="1383"/>
                    <a:pt x="363" y="727"/>
                    <a:pt x="0" y="0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0" name="Freeform 121"/>
            <p:cNvSpPr>
              <a:spLocks/>
            </p:cNvSpPr>
            <p:nvPr/>
          </p:nvSpPr>
          <p:spPr bwMode="auto">
            <a:xfrm>
              <a:off x="3998" y="3702"/>
              <a:ext cx="64" cy="57"/>
            </a:xfrm>
            <a:custGeom>
              <a:avLst/>
              <a:gdLst>
                <a:gd name="T0" fmla="*/ 479 w 891"/>
                <a:gd name="T1" fmla="*/ 793 h 793"/>
                <a:gd name="T2" fmla="*/ 891 w 891"/>
                <a:gd name="T3" fmla="*/ 510 h 793"/>
                <a:gd name="T4" fmla="*/ 879 w 891"/>
                <a:gd name="T5" fmla="*/ 0 h 793"/>
                <a:gd name="T6" fmla="*/ 44 w 891"/>
                <a:gd name="T7" fmla="*/ 0 h 793"/>
                <a:gd name="T8" fmla="*/ 0 w 891"/>
                <a:gd name="T9" fmla="*/ 543 h 793"/>
                <a:gd name="T10" fmla="*/ 479 w 891"/>
                <a:gd name="T11" fmla="*/ 793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1" h="793">
                  <a:moveTo>
                    <a:pt x="479" y="793"/>
                  </a:moveTo>
                  <a:lnTo>
                    <a:pt x="891" y="510"/>
                  </a:lnTo>
                  <a:lnTo>
                    <a:pt x="879" y="0"/>
                  </a:lnTo>
                  <a:lnTo>
                    <a:pt x="44" y="0"/>
                  </a:lnTo>
                  <a:lnTo>
                    <a:pt x="0" y="543"/>
                  </a:lnTo>
                  <a:lnTo>
                    <a:pt x="479" y="793"/>
                  </a:ln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1" name="Freeform 122"/>
            <p:cNvSpPr>
              <a:spLocks/>
            </p:cNvSpPr>
            <p:nvPr/>
          </p:nvSpPr>
          <p:spPr bwMode="auto">
            <a:xfrm>
              <a:off x="3978" y="3718"/>
              <a:ext cx="389" cy="105"/>
            </a:xfrm>
            <a:custGeom>
              <a:avLst/>
              <a:gdLst>
                <a:gd name="T0" fmla="*/ 207 w 5437"/>
                <a:gd name="T1" fmla="*/ 145 h 1473"/>
                <a:gd name="T2" fmla="*/ 813 w 5437"/>
                <a:gd name="T3" fmla="*/ 305 h 1473"/>
                <a:gd name="T4" fmla="*/ 1265 w 5437"/>
                <a:gd name="T5" fmla="*/ 102 h 1473"/>
                <a:gd name="T6" fmla="*/ 218 w 5437"/>
                <a:gd name="T7" fmla="*/ 1035 h 1473"/>
                <a:gd name="T8" fmla="*/ 207 w 5437"/>
                <a:gd name="T9" fmla="*/ 145 h 1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37" h="1473">
                  <a:moveTo>
                    <a:pt x="207" y="145"/>
                  </a:moveTo>
                  <a:cubicBezTo>
                    <a:pt x="334" y="19"/>
                    <a:pt x="455" y="305"/>
                    <a:pt x="813" y="305"/>
                  </a:cubicBezTo>
                  <a:cubicBezTo>
                    <a:pt x="1135" y="305"/>
                    <a:pt x="980" y="0"/>
                    <a:pt x="1265" y="102"/>
                  </a:cubicBezTo>
                  <a:cubicBezTo>
                    <a:pt x="5437" y="1473"/>
                    <a:pt x="349" y="1158"/>
                    <a:pt x="218" y="1035"/>
                  </a:cubicBezTo>
                  <a:cubicBezTo>
                    <a:pt x="0" y="831"/>
                    <a:pt x="118" y="318"/>
                    <a:pt x="207" y="145"/>
                  </a:cubicBezTo>
                  <a:close/>
                </a:path>
              </a:pathLst>
            </a:cu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2" name="Freeform 123"/>
            <p:cNvSpPr>
              <a:spLocks/>
            </p:cNvSpPr>
            <p:nvPr/>
          </p:nvSpPr>
          <p:spPr bwMode="auto">
            <a:xfrm>
              <a:off x="3719" y="3702"/>
              <a:ext cx="64" cy="57"/>
            </a:xfrm>
            <a:custGeom>
              <a:avLst/>
              <a:gdLst>
                <a:gd name="T0" fmla="*/ 413 w 891"/>
                <a:gd name="T1" fmla="*/ 793 h 793"/>
                <a:gd name="T2" fmla="*/ 0 w 891"/>
                <a:gd name="T3" fmla="*/ 510 h 793"/>
                <a:gd name="T4" fmla="*/ 13 w 891"/>
                <a:gd name="T5" fmla="*/ 0 h 793"/>
                <a:gd name="T6" fmla="*/ 848 w 891"/>
                <a:gd name="T7" fmla="*/ 0 h 793"/>
                <a:gd name="T8" fmla="*/ 891 w 891"/>
                <a:gd name="T9" fmla="*/ 543 h 793"/>
                <a:gd name="T10" fmla="*/ 413 w 891"/>
                <a:gd name="T11" fmla="*/ 793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1" h="793">
                  <a:moveTo>
                    <a:pt x="413" y="793"/>
                  </a:moveTo>
                  <a:lnTo>
                    <a:pt x="0" y="510"/>
                  </a:lnTo>
                  <a:lnTo>
                    <a:pt x="13" y="0"/>
                  </a:lnTo>
                  <a:lnTo>
                    <a:pt x="848" y="0"/>
                  </a:lnTo>
                  <a:lnTo>
                    <a:pt x="891" y="543"/>
                  </a:lnTo>
                  <a:lnTo>
                    <a:pt x="413" y="793"/>
                  </a:ln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3" name="Freeform 124"/>
            <p:cNvSpPr>
              <a:spLocks/>
            </p:cNvSpPr>
            <p:nvPr/>
          </p:nvSpPr>
          <p:spPr bwMode="auto">
            <a:xfrm>
              <a:off x="3654" y="2977"/>
              <a:ext cx="471" cy="749"/>
            </a:xfrm>
            <a:custGeom>
              <a:avLst/>
              <a:gdLst>
                <a:gd name="T0" fmla="*/ 3297 w 6593"/>
                <a:gd name="T1" fmla="*/ 29 h 10492"/>
                <a:gd name="T2" fmla="*/ 0 w 6593"/>
                <a:gd name="T3" fmla="*/ 0 h 10492"/>
                <a:gd name="T4" fmla="*/ 888 w 6593"/>
                <a:gd name="T5" fmla="*/ 10492 h 10492"/>
                <a:gd name="T6" fmla="*/ 1775 w 6593"/>
                <a:gd name="T7" fmla="*/ 10492 h 10492"/>
                <a:gd name="T8" fmla="*/ 2504 w 6593"/>
                <a:gd name="T9" fmla="*/ 1807 h 10492"/>
                <a:gd name="T10" fmla="*/ 4089 w 6593"/>
                <a:gd name="T11" fmla="*/ 1807 h 10492"/>
                <a:gd name="T12" fmla="*/ 4818 w 6593"/>
                <a:gd name="T13" fmla="*/ 10492 h 10492"/>
                <a:gd name="T14" fmla="*/ 5706 w 6593"/>
                <a:gd name="T15" fmla="*/ 10492 h 10492"/>
                <a:gd name="T16" fmla="*/ 6593 w 6593"/>
                <a:gd name="T17" fmla="*/ 0 h 10492"/>
                <a:gd name="T18" fmla="*/ 3297 w 6593"/>
                <a:gd name="T19" fmla="*/ 29 h 10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93" h="10492">
                  <a:moveTo>
                    <a:pt x="3297" y="29"/>
                  </a:moveTo>
                  <a:lnTo>
                    <a:pt x="0" y="0"/>
                  </a:lnTo>
                  <a:lnTo>
                    <a:pt x="888" y="10492"/>
                  </a:lnTo>
                  <a:lnTo>
                    <a:pt x="1775" y="10492"/>
                  </a:lnTo>
                  <a:lnTo>
                    <a:pt x="2504" y="1807"/>
                  </a:lnTo>
                  <a:cubicBezTo>
                    <a:pt x="3110" y="1989"/>
                    <a:pt x="3495" y="1973"/>
                    <a:pt x="4089" y="1807"/>
                  </a:cubicBezTo>
                  <a:lnTo>
                    <a:pt x="4818" y="10492"/>
                  </a:lnTo>
                  <a:lnTo>
                    <a:pt x="5706" y="10492"/>
                  </a:lnTo>
                  <a:lnTo>
                    <a:pt x="6593" y="0"/>
                  </a:lnTo>
                  <a:lnTo>
                    <a:pt x="3297" y="29"/>
                  </a:lnTo>
                  <a:close/>
                </a:path>
              </a:pathLst>
            </a:cu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4" name="Freeform 125"/>
            <p:cNvSpPr>
              <a:spLocks/>
            </p:cNvSpPr>
            <p:nvPr/>
          </p:nvSpPr>
          <p:spPr bwMode="auto">
            <a:xfrm>
              <a:off x="3652" y="2340"/>
              <a:ext cx="470" cy="669"/>
            </a:xfrm>
            <a:custGeom>
              <a:avLst/>
              <a:gdLst>
                <a:gd name="T0" fmla="*/ 6572 w 6572"/>
                <a:gd name="T1" fmla="*/ 9037 h 9373"/>
                <a:gd name="T2" fmla="*/ 6520 w 6572"/>
                <a:gd name="T3" fmla="*/ 2752 h 9373"/>
                <a:gd name="T4" fmla="*/ 6520 w 6572"/>
                <a:gd name="T5" fmla="*/ 539 h 9373"/>
                <a:gd name="T6" fmla="*/ 4506 w 6572"/>
                <a:gd name="T7" fmla="*/ 0 h 9373"/>
                <a:gd name="T8" fmla="*/ 3286 w 6572"/>
                <a:gd name="T9" fmla="*/ 841 h 9373"/>
                <a:gd name="T10" fmla="*/ 2066 w 6572"/>
                <a:gd name="T11" fmla="*/ 0 h 9373"/>
                <a:gd name="T12" fmla="*/ 52 w 6572"/>
                <a:gd name="T13" fmla="*/ 539 h 9373"/>
                <a:gd name="T14" fmla="*/ 52 w 6572"/>
                <a:gd name="T15" fmla="*/ 2752 h 9373"/>
                <a:gd name="T16" fmla="*/ 0 w 6572"/>
                <a:gd name="T17" fmla="*/ 9036 h 9373"/>
                <a:gd name="T18" fmla="*/ 6572 w 6572"/>
                <a:gd name="T19" fmla="*/ 9037 h 9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72" h="9373">
                  <a:moveTo>
                    <a:pt x="6572" y="9037"/>
                  </a:moveTo>
                  <a:cubicBezTo>
                    <a:pt x="6510" y="6840"/>
                    <a:pt x="6520" y="4932"/>
                    <a:pt x="6520" y="2752"/>
                  </a:cubicBezTo>
                  <a:lnTo>
                    <a:pt x="6520" y="539"/>
                  </a:lnTo>
                  <a:lnTo>
                    <a:pt x="4506" y="0"/>
                  </a:lnTo>
                  <a:cubicBezTo>
                    <a:pt x="4102" y="616"/>
                    <a:pt x="3841" y="801"/>
                    <a:pt x="3286" y="841"/>
                  </a:cubicBezTo>
                  <a:cubicBezTo>
                    <a:pt x="2731" y="801"/>
                    <a:pt x="2469" y="616"/>
                    <a:pt x="2066" y="0"/>
                  </a:cubicBezTo>
                  <a:lnTo>
                    <a:pt x="52" y="539"/>
                  </a:lnTo>
                  <a:lnTo>
                    <a:pt x="52" y="2752"/>
                  </a:lnTo>
                  <a:cubicBezTo>
                    <a:pt x="52" y="4931"/>
                    <a:pt x="62" y="6839"/>
                    <a:pt x="0" y="9036"/>
                  </a:cubicBezTo>
                  <a:cubicBezTo>
                    <a:pt x="1241" y="9372"/>
                    <a:pt x="5331" y="9373"/>
                    <a:pt x="6572" y="9037"/>
                  </a:cubicBezTo>
                  <a:close/>
                </a:path>
              </a:pathLst>
            </a:custGeom>
            <a:solidFill>
              <a:srgbClr val="3175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5" name="Freeform 126"/>
            <p:cNvSpPr>
              <a:spLocks/>
            </p:cNvSpPr>
            <p:nvPr/>
          </p:nvSpPr>
          <p:spPr bwMode="auto">
            <a:xfrm>
              <a:off x="3652" y="3001"/>
              <a:ext cx="72" cy="71"/>
            </a:xfrm>
            <a:custGeom>
              <a:avLst/>
              <a:gdLst>
                <a:gd name="T0" fmla="*/ 882 w 1005"/>
                <a:gd name="T1" fmla="*/ 150 h 999"/>
                <a:gd name="T2" fmla="*/ 468 w 1005"/>
                <a:gd name="T3" fmla="*/ 0 h 999"/>
                <a:gd name="T4" fmla="*/ 0 w 1005"/>
                <a:gd name="T5" fmla="*/ 711 h 999"/>
                <a:gd name="T6" fmla="*/ 180 w 1005"/>
                <a:gd name="T7" fmla="*/ 942 h 999"/>
                <a:gd name="T8" fmla="*/ 882 w 1005"/>
                <a:gd name="T9" fmla="*/ 150 h 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5" h="999">
                  <a:moveTo>
                    <a:pt x="882" y="150"/>
                  </a:moveTo>
                  <a:lnTo>
                    <a:pt x="468" y="0"/>
                  </a:lnTo>
                  <a:lnTo>
                    <a:pt x="0" y="711"/>
                  </a:lnTo>
                  <a:lnTo>
                    <a:pt x="180" y="942"/>
                  </a:lnTo>
                  <a:cubicBezTo>
                    <a:pt x="365" y="999"/>
                    <a:pt x="1005" y="188"/>
                    <a:pt x="882" y="150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6" name="Freeform 127"/>
            <p:cNvSpPr>
              <a:spLocks/>
            </p:cNvSpPr>
            <p:nvPr/>
          </p:nvSpPr>
          <p:spPr bwMode="auto">
            <a:xfrm>
              <a:off x="3438" y="2378"/>
              <a:ext cx="248" cy="674"/>
            </a:xfrm>
            <a:custGeom>
              <a:avLst/>
              <a:gdLst>
                <a:gd name="T0" fmla="*/ 3397 w 3470"/>
                <a:gd name="T1" fmla="*/ 1829 h 9435"/>
                <a:gd name="T2" fmla="*/ 3054 w 3470"/>
                <a:gd name="T3" fmla="*/ 0 h 9435"/>
                <a:gd name="T4" fmla="*/ 3002 w 3470"/>
                <a:gd name="T5" fmla="*/ 9435 h 9435"/>
                <a:gd name="T6" fmla="*/ 3470 w 3470"/>
                <a:gd name="T7" fmla="*/ 8724 h 9435"/>
                <a:gd name="T8" fmla="*/ 3397 w 3470"/>
                <a:gd name="T9" fmla="*/ 1829 h 9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70" h="9435">
                  <a:moveTo>
                    <a:pt x="3397" y="1829"/>
                  </a:moveTo>
                  <a:lnTo>
                    <a:pt x="3054" y="0"/>
                  </a:lnTo>
                  <a:cubicBezTo>
                    <a:pt x="50" y="2211"/>
                    <a:pt x="0" y="7125"/>
                    <a:pt x="3002" y="9435"/>
                  </a:cubicBezTo>
                  <a:lnTo>
                    <a:pt x="3470" y="8724"/>
                  </a:lnTo>
                  <a:cubicBezTo>
                    <a:pt x="1005" y="5492"/>
                    <a:pt x="2106" y="3026"/>
                    <a:pt x="3397" y="1829"/>
                  </a:cubicBezTo>
                  <a:close/>
                </a:path>
              </a:pathLst>
            </a:custGeom>
            <a:solidFill>
              <a:srgbClr val="3175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7" name="Freeform 128"/>
            <p:cNvSpPr>
              <a:spLocks/>
            </p:cNvSpPr>
            <p:nvPr/>
          </p:nvSpPr>
          <p:spPr bwMode="auto">
            <a:xfrm>
              <a:off x="4050" y="3001"/>
              <a:ext cx="72" cy="71"/>
            </a:xfrm>
            <a:custGeom>
              <a:avLst/>
              <a:gdLst>
                <a:gd name="T0" fmla="*/ 123 w 1005"/>
                <a:gd name="T1" fmla="*/ 150 h 999"/>
                <a:gd name="T2" fmla="*/ 537 w 1005"/>
                <a:gd name="T3" fmla="*/ 0 h 999"/>
                <a:gd name="T4" fmla="*/ 1005 w 1005"/>
                <a:gd name="T5" fmla="*/ 711 h 999"/>
                <a:gd name="T6" fmla="*/ 825 w 1005"/>
                <a:gd name="T7" fmla="*/ 942 h 999"/>
                <a:gd name="T8" fmla="*/ 123 w 1005"/>
                <a:gd name="T9" fmla="*/ 150 h 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5" h="999">
                  <a:moveTo>
                    <a:pt x="123" y="150"/>
                  </a:moveTo>
                  <a:lnTo>
                    <a:pt x="537" y="0"/>
                  </a:lnTo>
                  <a:lnTo>
                    <a:pt x="1005" y="711"/>
                  </a:lnTo>
                  <a:lnTo>
                    <a:pt x="825" y="942"/>
                  </a:lnTo>
                  <a:cubicBezTo>
                    <a:pt x="640" y="999"/>
                    <a:pt x="0" y="188"/>
                    <a:pt x="123" y="150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8" name="Freeform 129"/>
            <p:cNvSpPr>
              <a:spLocks/>
            </p:cNvSpPr>
            <p:nvPr/>
          </p:nvSpPr>
          <p:spPr bwMode="auto">
            <a:xfrm>
              <a:off x="4089" y="2378"/>
              <a:ext cx="248" cy="674"/>
            </a:xfrm>
            <a:custGeom>
              <a:avLst/>
              <a:gdLst>
                <a:gd name="T0" fmla="*/ 73 w 3470"/>
                <a:gd name="T1" fmla="*/ 1829 h 9435"/>
                <a:gd name="T2" fmla="*/ 416 w 3470"/>
                <a:gd name="T3" fmla="*/ 0 h 9435"/>
                <a:gd name="T4" fmla="*/ 468 w 3470"/>
                <a:gd name="T5" fmla="*/ 9435 h 9435"/>
                <a:gd name="T6" fmla="*/ 0 w 3470"/>
                <a:gd name="T7" fmla="*/ 8724 h 9435"/>
                <a:gd name="T8" fmla="*/ 73 w 3470"/>
                <a:gd name="T9" fmla="*/ 1829 h 9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70" h="9435">
                  <a:moveTo>
                    <a:pt x="73" y="1829"/>
                  </a:moveTo>
                  <a:lnTo>
                    <a:pt x="416" y="0"/>
                  </a:lnTo>
                  <a:cubicBezTo>
                    <a:pt x="3420" y="2211"/>
                    <a:pt x="3470" y="7125"/>
                    <a:pt x="468" y="9435"/>
                  </a:cubicBezTo>
                  <a:lnTo>
                    <a:pt x="0" y="8724"/>
                  </a:lnTo>
                  <a:cubicBezTo>
                    <a:pt x="2464" y="5492"/>
                    <a:pt x="1364" y="3026"/>
                    <a:pt x="73" y="1829"/>
                  </a:cubicBezTo>
                  <a:close/>
                </a:path>
              </a:pathLst>
            </a:custGeom>
            <a:solidFill>
              <a:srgbClr val="3175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9" name="Line 130"/>
            <p:cNvSpPr>
              <a:spLocks noChangeShapeType="1"/>
            </p:cNvSpPr>
            <p:nvPr/>
          </p:nvSpPr>
          <p:spPr bwMode="auto">
            <a:xfrm>
              <a:off x="3879" y="2365"/>
              <a:ext cx="0" cy="638"/>
            </a:xfrm>
            <a:prstGeom prst="line">
              <a:avLst/>
            </a:prstGeom>
            <a:noFill/>
            <a:ln w="11113" cap="flat">
              <a:solidFill>
                <a:srgbClr val="24282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0" name="Freeform 131"/>
            <p:cNvSpPr>
              <a:spLocks/>
            </p:cNvSpPr>
            <p:nvPr/>
          </p:nvSpPr>
          <p:spPr bwMode="auto">
            <a:xfrm>
              <a:off x="3717" y="2304"/>
              <a:ext cx="319" cy="118"/>
            </a:xfrm>
            <a:custGeom>
              <a:avLst/>
              <a:gdLst>
                <a:gd name="T0" fmla="*/ 4407 w 4460"/>
                <a:gd name="T1" fmla="*/ 692 h 1645"/>
                <a:gd name="T2" fmla="*/ 17 w 4460"/>
                <a:gd name="T3" fmla="*/ 709 h 1645"/>
                <a:gd name="T4" fmla="*/ 2141 w 4460"/>
                <a:gd name="T5" fmla="*/ 441 h 1645"/>
                <a:gd name="T6" fmla="*/ 4407 w 4460"/>
                <a:gd name="T7" fmla="*/ 692 h 1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60" h="1645">
                  <a:moveTo>
                    <a:pt x="4407" y="692"/>
                  </a:moveTo>
                  <a:cubicBezTo>
                    <a:pt x="4337" y="1615"/>
                    <a:pt x="42" y="1645"/>
                    <a:pt x="17" y="709"/>
                  </a:cubicBezTo>
                  <a:cubicBezTo>
                    <a:pt x="0" y="55"/>
                    <a:pt x="1041" y="397"/>
                    <a:pt x="2141" y="441"/>
                  </a:cubicBezTo>
                  <a:cubicBezTo>
                    <a:pt x="3262" y="485"/>
                    <a:pt x="4460" y="0"/>
                    <a:pt x="4407" y="692"/>
                  </a:cubicBezTo>
                  <a:close/>
                </a:path>
              </a:pathLst>
            </a:custGeom>
            <a:solidFill>
              <a:srgbClr val="EEE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1" name="Freeform 132"/>
            <p:cNvSpPr>
              <a:spLocks/>
            </p:cNvSpPr>
            <p:nvPr/>
          </p:nvSpPr>
          <p:spPr bwMode="auto">
            <a:xfrm>
              <a:off x="3745" y="2354"/>
              <a:ext cx="69" cy="453"/>
            </a:xfrm>
            <a:custGeom>
              <a:avLst/>
              <a:gdLst>
                <a:gd name="T0" fmla="*/ 963 w 963"/>
                <a:gd name="T1" fmla="*/ 78 h 6350"/>
                <a:gd name="T2" fmla="*/ 20 w 963"/>
                <a:gd name="T3" fmla="*/ 0 h 6350"/>
                <a:gd name="T4" fmla="*/ 0 w 963"/>
                <a:gd name="T5" fmla="*/ 6299 h 6350"/>
                <a:gd name="T6" fmla="*/ 141 w 963"/>
                <a:gd name="T7" fmla="*/ 6235 h 6350"/>
                <a:gd name="T8" fmla="*/ 283 w 963"/>
                <a:gd name="T9" fmla="*/ 6338 h 6350"/>
                <a:gd name="T10" fmla="*/ 437 w 963"/>
                <a:gd name="T11" fmla="*/ 6235 h 6350"/>
                <a:gd name="T12" fmla="*/ 643 w 963"/>
                <a:gd name="T13" fmla="*/ 6350 h 6350"/>
                <a:gd name="T14" fmla="*/ 784 w 963"/>
                <a:gd name="T15" fmla="*/ 6235 h 6350"/>
                <a:gd name="T16" fmla="*/ 951 w 963"/>
                <a:gd name="T17" fmla="*/ 6338 h 6350"/>
                <a:gd name="T18" fmla="*/ 963 w 963"/>
                <a:gd name="T19" fmla="*/ 78 h 6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3" h="6350">
                  <a:moveTo>
                    <a:pt x="963" y="78"/>
                  </a:moveTo>
                  <a:lnTo>
                    <a:pt x="20" y="0"/>
                  </a:lnTo>
                  <a:lnTo>
                    <a:pt x="0" y="6299"/>
                  </a:lnTo>
                  <a:lnTo>
                    <a:pt x="141" y="6235"/>
                  </a:lnTo>
                  <a:lnTo>
                    <a:pt x="283" y="6338"/>
                  </a:lnTo>
                  <a:lnTo>
                    <a:pt x="437" y="6235"/>
                  </a:lnTo>
                  <a:lnTo>
                    <a:pt x="643" y="6350"/>
                  </a:lnTo>
                  <a:lnTo>
                    <a:pt x="784" y="6235"/>
                  </a:lnTo>
                  <a:lnTo>
                    <a:pt x="951" y="6338"/>
                  </a:lnTo>
                  <a:lnTo>
                    <a:pt x="963" y="78"/>
                  </a:lnTo>
                  <a:close/>
                </a:path>
              </a:pathLst>
            </a:custGeom>
            <a:solidFill>
              <a:srgbClr val="EEE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2" name="Oval 133"/>
            <p:cNvSpPr>
              <a:spLocks noChangeArrowheads="1"/>
            </p:cNvSpPr>
            <p:nvPr/>
          </p:nvSpPr>
          <p:spPr bwMode="auto">
            <a:xfrm>
              <a:off x="3893" y="2451"/>
              <a:ext cx="23" cy="24"/>
            </a:xfrm>
            <a:prstGeom prst="ellipse">
              <a:avLst/>
            </a:pr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3" name="Oval 134"/>
            <p:cNvSpPr>
              <a:spLocks noChangeArrowheads="1"/>
            </p:cNvSpPr>
            <p:nvPr/>
          </p:nvSpPr>
          <p:spPr bwMode="auto">
            <a:xfrm>
              <a:off x="3893" y="2630"/>
              <a:ext cx="23" cy="23"/>
            </a:xfrm>
            <a:prstGeom prst="ellipse">
              <a:avLst/>
            </a:pr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4" name="Oval 135"/>
            <p:cNvSpPr>
              <a:spLocks noChangeArrowheads="1"/>
            </p:cNvSpPr>
            <p:nvPr/>
          </p:nvSpPr>
          <p:spPr bwMode="auto">
            <a:xfrm>
              <a:off x="3893" y="2810"/>
              <a:ext cx="23" cy="24"/>
            </a:xfrm>
            <a:prstGeom prst="ellipse">
              <a:avLst/>
            </a:pr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5" name="Freeform 136"/>
            <p:cNvSpPr>
              <a:spLocks/>
            </p:cNvSpPr>
            <p:nvPr/>
          </p:nvSpPr>
          <p:spPr bwMode="auto">
            <a:xfrm>
              <a:off x="3959" y="2523"/>
              <a:ext cx="112" cy="124"/>
            </a:xfrm>
            <a:custGeom>
              <a:avLst/>
              <a:gdLst>
                <a:gd name="T0" fmla="*/ 0 w 1560"/>
                <a:gd name="T1" fmla="*/ 0 h 1737"/>
                <a:gd name="T2" fmla="*/ 718 w 1560"/>
                <a:gd name="T3" fmla="*/ 0 h 1737"/>
                <a:gd name="T4" fmla="*/ 842 w 1560"/>
                <a:gd name="T5" fmla="*/ 0 h 1737"/>
                <a:gd name="T6" fmla="*/ 1560 w 1560"/>
                <a:gd name="T7" fmla="*/ 0 h 1737"/>
                <a:gd name="T8" fmla="*/ 810 w 1560"/>
                <a:gd name="T9" fmla="*/ 1731 h 1737"/>
                <a:gd name="T10" fmla="*/ 0 w 1560"/>
                <a:gd name="T11" fmla="*/ 0 h 1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60" h="1737">
                  <a:moveTo>
                    <a:pt x="0" y="0"/>
                  </a:moveTo>
                  <a:lnTo>
                    <a:pt x="718" y="0"/>
                  </a:lnTo>
                  <a:lnTo>
                    <a:pt x="842" y="0"/>
                  </a:lnTo>
                  <a:lnTo>
                    <a:pt x="1560" y="0"/>
                  </a:lnTo>
                  <a:cubicBezTo>
                    <a:pt x="1560" y="1185"/>
                    <a:pt x="1550" y="1725"/>
                    <a:pt x="810" y="1731"/>
                  </a:cubicBezTo>
                  <a:cubicBezTo>
                    <a:pt x="61" y="1737"/>
                    <a:pt x="0" y="1124"/>
                    <a:pt x="0" y="0"/>
                  </a:cubicBezTo>
                  <a:close/>
                </a:path>
              </a:pathLst>
            </a:custGeom>
            <a:solidFill>
              <a:srgbClr val="90A2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6" name="Freeform 137"/>
            <p:cNvSpPr>
              <a:spLocks/>
            </p:cNvSpPr>
            <p:nvPr/>
          </p:nvSpPr>
          <p:spPr bwMode="auto">
            <a:xfrm>
              <a:off x="3414" y="3718"/>
              <a:ext cx="389" cy="105"/>
            </a:xfrm>
            <a:custGeom>
              <a:avLst/>
              <a:gdLst>
                <a:gd name="T0" fmla="*/ 5231 w 5438"/>
                <a:gd name="T1" fmla="*/ 145 h 1473"/>
                <a:gd name="T2" fmla="*/ 4625 w 5438"/>
                <a:gd name="T3" fmla="*/ 305 h 1473"/>
                <a:gd name="T4" fmla="*/ 4172 w 5438"/>
                <a:gd name="T5" fmla="*/ 102 h 1473"/>
                <a:gd name="T6" fmla="*/ 5219 w 5438"/>
                <a:gd name="T7" fmla="*/ 1035 h 1473"/>
                <a:gd name="T8" fmla="*/ 5231 w 5438"/>
                <a:gd name="T9" fmla="*/ 145 h 1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38" h="1473">
                  <a:moveTo>
                    <a:pt x="5231" y="145"/>
                  </a:moveTo>
                  <a:cubicBezTo>
                    <a:pt x="5103" y="19"/>
                    <a:pt x="4982" y="305"/>
                    <a:pt x="4625" y="305"/>
                  </a:cubicBezTo>
                  <a:cubicBezTo>
                    <a:pt x="4303" y="305"/>
                    <a:pt x="4457" y="0"/>
                    <a:pt x="4172" y="102"/>
                  </a:cubicBezTo>
                  <a:cubicBezTo>
                    <a:pt x="0" y="1473"/>
                    <a:pt x="5089" y="1158"/>
                    <a:pt x="5219" y="1035"/>
                  </a:cubicBezTo>
                  <a:cubicBezTo>
                    <a:pt x="5438" y="831"/>
                    <a:pt x="5320" y="318"/>
                    <a:pt x="5231" y="145"/>
                  </a:cubicBezTo>
                  <a:close/>
                </a:path>
              </a:pathLst>
            </a:cu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7" name="Freeform 138"/>
            <p:cNvSpPr>
              <a:spLocks/>
            </p:cNvSpPr>
            <p:nvPr/>
          </p:nvSpPr>
          <p:spPr bwMode="auto">
            <a:xfrm>
              <a:off x="3766" y="2268"/>
              <a:ext cx="210" cy="58"/>
            </a:xfrm>
            <a:custGeom>
              <a:avLst/>
              <a:gdLst>
                <a:gd name="T0" fmla="*/ 2908 w 2940"/>
                <a:gd name="T1" fmla="*/ 523 h 811"/>
                <a:gd name="T2" fmla="*/ 33 w 2940"/>
                <a:gd name="T3" fmla="*/ 568 h 811"/>
                <a:gd name="T4" fmla="*/ 0 w 2940"/>
                <a:gd name="T5" fmla="*/ 134 h 811"/>
                <a:gd name="T6" fmla="*/ 1458 w 2940"/>
                <a:gd name="T7" fmla="*/ 19 h 811"/>
                <a:gd name="T8" fmla="*/ 2940 w 2940"/>
                <a:gd name="T9" fmla="*/ 118 h 811"/>
                <a:gd name="T10" fmla="*/ 2908 w 2940"/>
                <a:gd name="T11" fmla="*/ 523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40" h="811">
                  <a:moveTo>
                    <a:pt x="2908" y="523"/>
                  </a:moveTo>
                  <a:cubicBezTo>
                    <a:pt x="2004" y="769"/>
                    <a:pt x="1053" y="811"/>
                    <a:pt x="33" y="568"/>
                  </a:cubicBezTo>
                  <a:cubicBezTo>
                    <a:pt x="40" y="435"/>
                    <a:pt x="31" y="258"/>
                    <a:pt x="0" y="134"/>
                  </a:cubicBezTo>
                  <a:cubicBezTo>
                    <a:pt x="393" y="123"/>
                    <a:pt x="918" y="38"/>
                    <a:pt x="1458" y="19"/>
                  </a:cubicBezTo>
                  <a:cubicBezTo>
                    <a:pt x="1980" y="0"/>
                    <a:pt x="2518" y="85"/>
                    <a:pt x="2940" y="118"/>
                  </a:cubicBezTo>
                  <a:cubicBezTo>
                    <a:pt x="2921" y="230"/>
                    <a:pt x="2910" y="399"/>
                    <a:pt x="2908" y="523"/>
                  </a:cubicBezTo>
                  <a:close/>
                </a:path>
              </a:pathLst>
            </a:custGeom>
            <a:solidFill>
              <a:srgbClr val="E8A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8" name="Freeform 139"/>
            <p:cNvSpPr>
              <a:spLocks/>
            </p:cNvSpPr>
            <p:nvPr/>
          </p:nvSpPr>
          <p:spPr bwMode="auto">
            <a:xfrm>
              <a:off x="4250" y="1565"/>
              <a:ext cx="159" cy="383"/>
            </a:xfrm>
            <a:custGeom>
              <a:avLst/>
              <a:gdLst>
                <a:gd name="T0" fmla="*/ 0 w 2216"/>
                <a:gd name="T1" fmla="*/ 4784 h 5367"/>
                <a:gd name="T2" fmla="*/ 194 w 2216"/>
                <a:gd name="T3" fmla="*/ 1660 h 5367"/>
                <a:gd name="T4" fmla="*/ 2186 w 2216"/>
                <a:gd name="T5" fmla="*/ 1931 h 5367"/>
                <a:gd name="T6" fmla="*/ 0 w 2216"/>
                <a:gd name="T7" fmla="*/ 4784 h 5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16" h="5367">
                  <a:moveTo>
                    <a:pt x="0" y="4784"/>
                  </a:moveTo>
                  <a:lnTo>
                    <a:pt x="194" y="1660"/>
                  </a:lnTo>
                  <a:cubicBezTo>
                    <a:pt x="61" y="886"/>
                    <a:pt x="2216" y="0"/>
                    <a:pt x="2186" y="1931"/>
                  </a:cubicBezTo>
                  <a:cubicBezTo>
                    <a:pt x="2176" y="2596"/>
                    <a:pt x="578" y="5367"/>
                    <a:pt x="0" y="4784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9" name="Freeform 140"/>
            <p:cNvSpPr>
              <a:spLocks/>
            </p:cNvSpPr>
            <p:nvPr/>
          </p:nvSpPr>
          <p:spPr bwMode="auto">
            <a:xfrm>
              <a:off x="3328" y="1565"/>
              <a:ext cx="158" cy="383"/>
            </a:xfrm>
            <a:custGeom>
              <a:avLst/>
              <a:gdLst>
                <a:gd name="T0" fmla="*/ 2216 w 2216"/>
                <a:gd name="T1" fmla="*/ 4784 h 5367"/>
                <a:gd name="T2" fmla="*/ 2022 w 2216"/>
                <a:gd name="T3" fmla="*/ 1660 h 5367"/>
                <a:gd name="T4" fmla="*/ 30 w 2216"/>
                <a:gd name="T5" fmla="*/ 1931 h 5367"/>
                <a:gd name="T6" fmla="*/ 2216 w 2216"/>
                <a:gd name="T7" fmla="*/ 4784 h 5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16" h="5367">
                  <a:moveTo>
                    <a:pt x="2216" y="4784"/>
                  </a:moveTo>
                  <a:lnTo>
                    <a:pt x="2022" y="1660"/>
                  </a:lnTo>
                  <a:cubicBezTo>
                    <a:pt x="2156" y="886"/>
                    <a:pt x="0" y="0"/>
                    <a:pt x="30" y="1931"/>
                  </a:cubicBezTo>
                  <a:cubicBezTo>
                    <a:pt x="41" y="2596"/>
                    <a:pt x="1638" y="5367"/>
                    <a:pt x="2216" y="4784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0" name="Freeform 141"/>
            <p:cNvSpPr>
              <a:spLocks/>
            </p:cNvSpPr>
            <p:nvPr/>
          </p:nvSpPr>
          <p:spPr bwMode="auto">
            <a:xfrm>
              <a:off x="3433" y="1458"/>
              <a:ext cx="867" cy="845"/>
            </a:xfrm>
            <a:custGeom>
              <a:avLst/>
              <a:gdLst>
                <a:gd name="T0" fmla="*/ 936 w 12135"/>
                <a:gd name="T1" fmla="*/ 0 h 11837"/>
                <a:gd name="T2" fmla="*/ 11092 w 12135"/>
                <a:gd name="T3" fmla="*/ 0 h 11837"/>
                <a:gd name="T4" fmla="*/ 8588 w 12135"/>
                <a:gd name="T5" fmla="*/ 11521 h 11837"/>
                <a:gd name="T6" fmla="*/ 3552 w 12135"/>
                <a:gd name="T7" fmla="*/ 11452 h 11837"/>
                <a:gd name="T8" fmla="*/ 936 w 12135"/>
                <a:gd name="T9" fmla="*/ 0 h 118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35" h="11837">
                  <a:moveTo>
                    <a:pt x="936" y="0"/>
                  </a:moveTo>
                  <a:lnTo>
                    <a:pt x="11092" y="0"/>
                  </a:lnTo>
                  <a:cubicBezTo>
                    <a:pt x="12135" y="6439"/>
                    <a:pt x="11648" y="11295"/>
                    <a:pt x="8588" y="11521"/>
                  </a:cubicBezTo>
                  <a:cubicBezTo>
                    <a:pt x="4292" y="11837"/>
                    <a:pt x="7554" y="11825"/>
                    <a:pt x="3552" y="11452"/>
                  </a:cubicBezTo>
                  <a:cubicBezTo>
                    <a:pt x="426" y="11161"/>
                    <a:pt x="0" y="6329"/>
                    <a:pt x="936" y="0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1" name="Freeform 142"/>
            <p:cNvSpPr>
              <a:spLocks/>
            </p:cNvSpPr>
            <p:nvPr/>
          </p:nvSpPr>
          <p:spPr bwMode="auto">
            <a:xfrm>
              <a:off x="3348" y="1006"/>
              <a:ext cx="1029" cy="879"/>
            </a:xfrm>
            <a:custGeom>
              <a:avLst/>
              <a:gdLst>
                <a:gd name="T0" fmla="*/ 1779 w 14393"/>
                <a:gd name="T1" fmla="*/ 12315 h 12315"/>
                <a:gd name="T2" fmla="*/ 2547 w 14393"/>
                <a:gd name="T3" fmla="*/ 6998 h 12315"/>
                <a:gd name="T4" fmla="*/ 10256 w 14393"/>
                <a:gd name="T5" fmla="*/ 8671 h 12315"/>
                <a:gd name="T6" fmla="*/ 12046 w 14393"/>
                <a:gd name="T7" fmla="*/ 8028 h 12315"/>
                <a:gd name="T8" fmla="*/ 12030 w 14393"/>
                <a:gd name="T9" fmla="*/ 10667 h 12315"/>
                <a:gd name="T10" fmla="*/ 12696 w 14393"/>
                <a:gd name="T11" fmla="*/ 12277 h 12315"/>
                <a:gd name="T12" fmla="*/ 13388 w 14393"/>
                <a:gd name="T13" fmla="*/ 7485 h 12315"/>
                <a:gd name="T14" fmla="*/ 14393 w 14393"/>
                <a:gd name="T15" fmla="*/ 4375 h 12315"/>
                <a:gd name="T16" fmla="*/ 2170 w 14393"/>
                <a:gd name="T17" fmla="*/ 5516 h 12315"/>
                <a:gd name="T18" fmla="*/ 1779 w 14393"/>
                <a:gd name="T19" fmla="*/ 12315 h 12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393" h="12315">
                  <a:moveTo>
                    <a:pt x="1779" y="12315"/>
                  </a:moveTo>
                  <a:cubicBezTo>
                    <a:pt x="2579" y="11837"/>
                    <a:pt x="2547" y="8508"/>
                    <a:pt x="2547" y="6998"/>
                  </a:cubicBezTo>
                  <a:cubicBezTo>
                    <a:pt x="4205" y="8251"/>
                    <a:pt x="8189" y="9044"/>
                    <a:pt x="10256" y="8671"/>
                  </a:cubicBezTo>
                  <a:cubicBezTo>
                    <a:pt x="10872" y="8560"/>
                    <a:pt x="11487" y="8342"/>
                    <a:pt x="12046" y="8028"/>
                  </a:cubicBezTo>
                  <a:cubicBezTo>
                    <a:pt x="12046" y="8028"/>
                    <a:pt x="11878" y="9741"/>
                    <a:pt x="12030" y="10667"/>
                  </a:cubicBezTo>
                  <a:cubicBezTo>
                    <a:pt x="12207" y="11746"/>
                    <a:pt x="12696" y="12277"/>
                    <a:pt x="12696" y="12277"/>
                  </a:cubicBezTo>
                  <a:cubicBezTo>
                    <a:pt x="13159" y="11949"/>
                    <a:pt x="13279" y="8678"/>
                    <a:pt x="13388" y="7485"/>
                  </a:cubicBezTo>
                  <a:cubicBezTo>
                    <a:pt x="13454" y="6766"/>
                    <a:pt x="14286" y="7149"/>
                    <a:pt x="14393" y="4375"/>
                  </a:cubicBezTo>
                  <a:cubicBezTo>
                    <a:pt x="10071" y="6465"/>
                    <a:pt x="3821" y="0"/>
                    <a:pt x="2170" y="5516"/>
                  </a:cubicBezTo>
                  <a:cubicBezTo>
                    <a:pt x="1979" y="6155"/>
                    <a:pt x="0" y="6681"/>
                    <a:pt x="1779" y="12315"/>
                  </a:cubicBezTo>
                  <a:close/>
                </a:path>
              </a:pathLst>
            </a:cu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2" name="Oval 143"/>
            <p:cNvSpPr>
              <a:spLocks noChangeArrowheads="1"/>
            </p:cNvSpPr>
            <p:nvPr/>
          </p:nvSpPr>
          <p:spPr bwMode="auto">
            <a:xfrm>
              <a:off x="3633" y="1672"/>
              <a:ext cx="195" cy="19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3" name="Oval 144"/>
            <p:cNvSpPr>
              <a:spLocks noChangeArrowheads="1"/>
            </p:cNvSpPr>
            <p:nvPr/>
          </p:nvSpPr>
          <p:spPr bwMode="auto">
            <a:xfrm>
              <a:off x="3685" y="1728"/>
              <a:ext cx="89" cy="89"/>
            </a:xfrm>
            <a:prstGeom prst="ellipse">
              <a:avLst/>
            </a:pr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4" name="Oval 145"/>
            <p:cNvSpPr>
              <a:spLocks noChangeArrowheads="1"/>
            </p:cNvSpPr>
            <p:nvPr/>
          </p:nvSpPr>
          <p:spPr bwMode="auto">
            <a:xfrm>
              <a:off x="3679" y="1744"/>
              <a:ext cx="41" cy="41"/>
            </a:xfrm>
            <a:prstGeom prst="ellipse">
              <a:avLst/>
            </a:prstGeom>
            <a:solidFill>
              <a:srgbClr val="FFFFFF"/>
            </a:solidFill>
            <a:ln w="11113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5" name="Freeform 146"/>
            <p:cNvSpPr>
              <a:spLocks/>
            </p:cNvSpPr>
            <p:nvPr/>
          </p:nvSpPr>
          <p:spPr bwMode="auto">
            <a:xfrm>
              <a:off x="3635" y="1672"/>
              <a:ext cx="191" cy="78"/>
            </a:xfrm>
            <a:custGeom>
              <a:avLst/>
              <a:gdLst>
                <a:gd name="T0" fmla="*/ 0 w 2667"/>
                <a:gd name="T1" fmla="*/ 1090 h 1090"/>
                <a:gd name="T2" fmla="*/ 2667 w 2667"/>
                <a:gd name="T3" fmla="*/ 1090 h 1090"/>
                <a:gd name="T4" fmla="*/ 1334 w 2667"/>
                <a:gd name="T5" fmla="*/ 0 h 1090"/>
                <a:gd name="T6" fmla="*/ 0 w 2667"/>
                <a:gd name="T7" fmla="*/ 1090 h 1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67" h="1090">
                  <a:moveTo>
                    <a:pt x="0" y="1090"/>
                  </a:moveTo>
                  <a:lnTo>
                    <a:pt x="2667" y="1090"/>
                  </a:lnTo>
                  <a:cubicBezTo>
                    <a:pt x="2542" y="468"/>
                    <a:pt x="1992" y="0"/>
                    <a:pt x="1334" y="0"/>
                  </a:cubicBezTo>
                  <a:cubicBezTo>
                    <a:pt x="675" y="0"/>
                    <a:pt x="126" y="468"/>
                    <a:pt x="0" y="1090"/>
                  </a:cubicBezTo>
                  <a:close/>
                </a:path>
              </a:pathLst>
            </a:custGeom>
            <a:solidFill>
              <a:srgbClr val="E8A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6" name="Oval 147"/>
            <p:cNvSpPr>
              <a:spLocks noChangeArrowheads="1"/>
            </p:cNvSpPr>
            <p:nvPr/>
          </p:nvSpPr>
          <p:spPr bwMode="auto">
            <a:xfrm>
              <a:off x="3908" y="1672"/>
              <a:ext cx="195" cy="19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7" name="Oval 148"/>
            <p:cNvSpPr>
              <a:spLocks noChangeArrowheads="1"/>
            </p:cNvSpPr>
            <p:nvPr/>
          </p:nvSpPr>
          <p:spPr bwMode="auto">
            <a:xfrm>
              <a:off x="3960" y="1728"/>
              <a:ext cx="89" cy="89"/>
            </a:xfrm>
            <a:prstGeom prst="ellipse">
              <a:avLst/>
            </a:pr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8" name="Oval 149"/>
            <p:cNvSpPr>
              <a:spLocks noChangeArrowheads="1"/>
            </p:cNvSpPr>
            <p:nvPr/>
          </p:nvSpPr>
          <p:spPr bwMode="auto">
            <a:xfrm>
              <a:off x="3954" y="1744"/>
              <a:ext cx="41" cy="41"/>
            </a:xfrm>
            <a:prstGeom prst="ellipse">
              <a:avLst/>
            </a:prstGeom>
            <a:solidFill>
              <a:srgbClr val="FFFFFF"/>
            </a:solidFill>
            <a:ln w="11113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9" name="Freeform 150"/>
            <p:cNvSpPr>
              <a:spLocks/>
            </p:cNvSpPr>
            <p:nvPr/>
          </p:nvSpPr>
          <p:spPr bwMode="auto">
            <a:xfrm>
              <a:off x="3910" y="1672"/>
              <a:ext cx="191" cy="78"/>
            </a:xfrm>
            <a:custGeom>
              <a:avLst/>
              <a:gdLst>
                <a:gd name="T0" fmla="*/ 0 w 2667"/>
                <a:gd name="T1" fmla="*/ 1090 h 1090"/>
                <a:gd name="T2" fmla="*/ 2667 w 2667"/>
                <a:gd name="T3" fmla="*/ 1090 h 1090"/>
                <a:gd name="T4" fmla="*/ 1334 w 2667"/>
                <a:gd name="T5" fmla="*/ 0 h 1090"/>
                <a:gd name="T6" fmla="*/ 0 w 2667"/>
                <a:gd name="T7" fmla="*/ 1090 h 1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67" h="1090">
                  <a:moveTo>
                    <a:pt x="0" y="1090"/>
                  </a:moveTo>
                  <a:lnTo>
                    <a:pt x="2667" y="1090"/>
                  </a:lnTo>
                  <a:cubicBezTo>
                    <a:pt x="2542" y="468"/>
                    <a:pt x="1992" y="0"/>
                    <a:pt x="1334" y="0"/>
                  </a:cubicBezTo>
                  <a:cubicBezTo>
                    <a:pt x="675" y="0"/>
                    <a:pt x="126" y="468"/>
                    <a:pt x="0" y="1090"/>
                  </a:cubicBezTo>
                  <a:close/>
                </a:path>
              </a:pathLst>
            </a:custGeom>
            <a:solidFill>
              <a:srgbClr val="E8A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0" name="Freeform 151"/>
            <p:cNvSpPr>
              <a:spLocks/>
            </p:cNvSpPr>
            <p:nvPr/>
          </p:nvSpPr>
          <p:spPr bwMode="auto">
            <a:xfrm>
              <a:off x="3763" y="1631"/>
              <a:ext cx="373" cy="62"/>
            </a:xfrm>
            <a:custGeom>
              <a:avLst/>
              <a:gdLst>
                <a:gd name="T0" fmla="*/ 4970 w 5226"/>
                <a:gd name="T1" fmla="*/ 402 h 868"/>
                <a:gd name="T2" fmla="*/ 5214 w 5226"/>
                <a:gd name="T3" fmla="*/ 0 h 868"/>
                <a:gd name="T4" fmla="*/ 3717 w 5226"/>
                <a:gd name="T5" fmla="*/ 833 h 868"/>
                <a:gd name="T6" fmla="*/ 5226 w 5226"/>
                <a:gd name="T7" fmla="*/ 431 h 868"/>
                <a:gd name="T8" fmla="*/ 4970 w 5226"/>
                <a:gd name="T9" fmla="*/ 402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26" h="868">
                  <a:moveTo>
                    <a:pt x="4970" y="402"/>
                  </a:moveTo>
                  <a:cubicBezTo>
                    <a:pt x="4970" y="402"/>
                    <a:pt x="5140" y="263"/>
                    <a:pt x="5214" y="0"/>
                  </a:cubicBezTo>
                  <a:cubicBezTo>
                    <a:pt x="3598" y="585"/>
                    <a:pt x="0" y="502"/>
                    <a:pt x="3717" y="833"/>
                  </a:cubicBezTo>
                  <a:cubicBezTo>
                    <a:pt x="4110" y="868"/>
                    <a:pt x="5033" y="862"/>
                    <a:pt x="5226" y="431"/>
                  </a:cubicBezTo>
                  <a:cubicBezTo>
                    <a:pt x="5226" y="431"/>
                    <a:pt x="4970" y="402"/>
                    <a:pt x="4970" y="402"/>
                  </a:cubicBezTo>
                  <a:close/>
                </a:path>
              </a:pathLst>
            </a:cu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1" name="Freeform 152"/>
            <p:cNvSpPr>
              <a:spLocks/>
            </p:cNvSpPr>
            <p:nvPr/>
          </p:nvSpPr>
          <p:spPr bwMode="auto">
            <a:xfrm>
              <a:off x="3614" y="1586"/>
              <a:ext cx="212" cy="122"/>
            </a:xfrm>
            <a:custGeom>
              <a:avLst/>
              <a:gdLst>
                <a:gd name="T0" fmla="*/ 309 w 2975"/>
                <a:gd name="T1" fmla="*/ 1270 h 1710"/>
                <a:gd name="T2" fmla="*/ 2975 w 2975"/>
                <a:gd name="T3" fmla="*/ 1710 h 1710"/>
                <a:gd name="T4" fmla="*/ 0 w 2975"/>
                <a:gd name="T5" fmla="*/ 1003 h 1710"/>
                <a:gd name="T6" fmla="*/ 482 w 2975"/>
                <a:gd name="T7" fmla="*/ 982 h 1710"/>
                <a:gd name="T8" fmla="*/ 309 w 2975"/>
                <a:gd name="T9" fmla="*/ 1270 h 1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5" h="1710">
                  <a:moveTo>
                    <a:pt x="309" y="1270"/>
                  </a:moveTo>
                  <a:cubicBezTo>
                    <a:pt x="2237" y="369"/>
                    <a:pt x="2602" y="1657"/>
                    <a:pt x="2975" y="1710"/>
                  </a:cubicBezTo>
                  <a:cubicBezTo>
                    <a:pt x="2776" y="215"/>
                    <a:pt x="902" y="0"/>
                    <a:pt x="0" y="1003"/>
                  </a:cubicBezTo>
                  <a:cubicBezTo>
                    <a:pt x="167" y="1092"/>
                    <a:pt x="304" y="982"/>
                    <a:pt x="482" y="982"/>
                  </a:cubicBezTo>
                  <a:cubicBezTo>
                    <a:pt x="382" y="989"/>
                    <a:pt x="309" y="1270"/>
                    <a:pt x="309" y="1270"/>
                  </a:cubicBezTo>
                  <a:close/>
                </a:path>
              </a:pathLst>
            </a:cu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2" name="Freeform 153"/>
            <p:cNvSpPr>
              <a:spLocks/>
            </p:cNvSpPr>
            <p:nvPr/>
          </p:nvSpPr>
          <p:spPr bwMode="auto">
            <a:xfrm>
              <a:off x="3806" y="1963"/>
              <a:ext cx="135" cy="74"/>
            </a:xfrm>
            <a:custGeom>
              <a:avLst/>
              <a:gdLst>
                <a:gd name="T0" fmla="*/ 1898 w 1898"/>
                <a:gd name="T1" fmla="*/ 47 h 1039"/>
                <a:gd name="T2" fmla="*/ 32 w 1898"/>
                <a:gd name="T3" fmla="*/ 65 h 1039"/>
                <a:gd name="T4" fmla="*/ 1898 w 1898"/>
                <a:gd name="T5" fmla="*/ 47 h 1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98" h="1039">
                  <a:moveTo>
                    <a:pt x="1898" y="47"/>
                  </a:moveTo>
                  <a:cubicBezTo>
                    <a:pt x="1647" y="694"/>
                    <a:pt x="502" y="1039"/>
                    <a:pt x="32" y="65"/>
                  </a:cubicBezTo>
                  <a:cubicBezTo>
                    <a:pt x="0" y="0"/>
                    <a:pt x="896" y="848"/>
                    <a:pt x="1898" y="47"/>
                  </a:cubicBezTo>
                  <a:close/>
                </a:path>
              </a:pathLst>
            </a:custGeom>
            <a:solidFill>
              <a:srgbClr val="E8A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3" name="Freeform 154"/>
            <p:cNvSpPr>
              <a:spLocks/>
            </p:cNvSpPr>
            <p:nvPr/>
          </p:nvSpPr>
          <p:spPr bwMode="auto">
            <a:xfrm>
              <a:off x="3803" y="2093"/>
              <a:ext cx="184" cy="106"/>
            </a:xfrm>
            <a:custGeom>
              <a:avLst/>
              <a:gdLst>
                <a:gd name="T0" fmla="*/ 0 w 2572"/>
                <a:gd name="T1" fmla="*/ 526 h 1488"/>
                <a:gd name="T2" fmla="*/ 2484 w 2572"/>
                <a:gd name="T3" fmla="*/ 96 h 1488"/>
                <a:gd name="T4" fmla="*/ 0 w 2572"/>
                <a:gd name="T5" fmla="*/ 526 h 1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72" h="1488">
                  <a:moveTo>
                    <a:pt x="0" y="526"/>
                  </a:moveTo>
                  <a:cubicBezTo>
                    <a:pt x="1238" y="1281"/>
                    <a:pt x="2393" y="0"/>
                    <a:pt x="2484" y="96"/>
                  </a:cubicBezTo>
                  <a:cubicBezTo>
                    <a:pt x="2572" y="188"/>
                    <a:pt x="1201" y="1488"/>
                    <a:pt x="0" y="526"/>
                  </a:cubicBezTo>
                  <a:close/>
                </a:path>
              </a:pathLst>
            </a:cu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4" name="Freeform 155"/>
            <p:cNvSpPr>
              <a:spLocks/>
            </p:cNvSpPr>
            <p:nvPr/>
          </p:nvSpPr>
          <p:spPr bwMode="auto">
            <a:xfrm>
              <a:off x="3285" y="1672"/>
              <a:ext cx="151" cy="173"/>
            </a:xfrm>
            <a:custGeom>
              <a:avLst/>
              <a:gdLst>
                <a:gd name="T0" fmla="*/ 2120 w 2120"/>
                <a:gd name="T1" fmla="*/ 2421 h 2421"/>
                <a:gd name="T2" fmla="*/ 1828 w 2120"/>
                <a:gd name="T3" fmla="*/ 0 h 2421"/>
                <a:gd name="T4" fmla="*/ 2120 w 2120"/>
                <a:gd name="T5" fmla="*/ 2421 h 2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20" h="2421">
                  <a:moveTo>
                    <a:pt x="2120" y="2421"/>
                  </a:moveTo>
                  <a:cubicBezTo>
                    <a:pt x="494" y="148"/>
                    <a:pt x="1189" y="480"/>
                    <a:pt x="1828" y="0"/>
                  </a:cubicBezTo>
                  <a:cubicBezTo>
                    <a:pt x="0" y="120"/>
                    <a:pt x="1773" y="2203"/>
                    <a:pt x="2120" y="2421"/>
                  </a:cubicBezTo>
                  <a:close/>
                </a:path>
              </a:pathLst>
            </a:custGeom>
            <a:solidFill>
              <a:srgbClr val="E8A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5" name="Freeform 156"/>
            <p:cNvSpPr>
              <a:spLocks/>
            </p:cNvSpPr>
            <p:nvPr/>
          </p:nvSpPr>
          <p:spPr bwMode="auto">
            <a:xfrm>
              <a:off x="3372" y="1733"/>
              <a:ext cx="58" cy="28"/>
            </a:xfrm>
            <a:custGeom>
              <a:avLst/>
              <a:gdLst>
                <a:gd name="T0" fmla="*/ 810 w 810"/>
                <a:gd name="T1" fmla="*/ 334 h 398"/>
                <a:gd name="T2" fmla="*/ 45 w 810"/>
                <a:gd name="T3" fmla="*/ 398 h 398"/>
                <a:gd name="T4" fmla="*/ 0 w 810"/>
                <a:gd name="T5" fmla="*/ 303 h 398"/>
                <a:gd name="T6" fmla="*/ 810 w 810"/>
                <a:gd name="T7" fmla="*/ 334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0" h="398">
                  <a:moveTo>
                    <a:pt x="810" y="334"/>
                  </a:moveTo>
                  <a:cubicBezTo>
                    <a:pt x="648" y="218"/>
                    <a:pt x="481" y="214"/>
                    <a:pt x="45" y="398"/>
                  </a:cubicBezTo>
                  <a:lnTo>
                    <a:pt x="0" y="303"/>
                  </a:lnTo>
                  <a:cubicBezTo>
                    <a:pt x="190" y="104"/>
                    <a:pt x="728" y="0"/>
                    <a:pt x="810" y="334"/>
                  </a:cubicBezTo>
                  <a:close/>
                </a:path>
              </a:pathLst>
            </a:custGeom>
            <a:solidFill>
              <a:srgbClr val="E8A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6" name="Freeform 157"/>
            <p:cNvSpPr>
              <a:spLocks/>
            </p:cNvSpPr>
            <p:nvPr/>
          </p:nvSpPr>
          <p:spPr bwMode="auto">
            <a:xfrm>
              <a:off x="4299" y="1672"/>
              <a:ext cx="151" cy="173"/>
            </a:xfrm>
            <a:custGeom>
              <a:avLst/>
              <a:gdLst>
                <a:gd name="T0" fmla="*/ 0 w 2120"/>
                <a:gd name="T1" fmla="*/ 2421 h 2421"/>
                <a:gd name="T2" fmla="*/ 292 w 2120"/>
                <a:gd name="T3" fmla="*/ 0 h 2421"/>
                <a:gd name="T4" fmla="*/ 0 w 2120"/>
                <a:gd name="T5" fmla="*/ 2421 h 2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20" h="2421">
                  <a:moveTo>
                    <a:pt x="0" y="2421"/>
                  </a:moveTo>
                  <a:cubicBezTo>
                    <a:pt x="1626" y="148"/>
                    <a:pt x="931" y="480"/>
                    <a:pt x="292" y="0"/>
                  </a:cubicBezTo>
                  <a:cubicBezTo>
                    <a:pt x="2120" y="120"/>
                    <a:pt x="347" y="2203"/>
                    <a:pt x="0" y="2421"/>
                  </a:cubicBezTo>
                  <a:close/>
                </a:path>
              </a:pathLst>
            </a:custGeom>
            <a:solidFill>
              <a:srgbClr val="E8A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7" name="Freeform 158"/>
            <p:cNvSpPr>
              <a:spLocks/>
            </p:cNvSpPr>
            <p:nvPr/>
          </p:nvSpPr>
          <p:spPr bwMode="auto">
            <a:xfrm>
              <a:off x="4304" y="1733"/>
              <a:ext cx="58" cy="28"/>
            </a:xfrm>
            <a:custGeom>
              <a:avLst/>
              <a:gdLst>
                <a:gd name="T0" fmla="*/ 0 w 811"/>
                <a:gd name="T1" fmla="*/ 334 h 398"/>
                <a:gd name="T2" fmla="*/ 765 w 811"/>
                <a:gd name="T3" fmla="*/ 398 h 398"/>
                <a:gd name="T4" fmla="*/ 811 w 811"/>
                <a:gd name="T5" fmla="*/ 303 h 398"/>
                <a:gd name="T6" fmla="*/ 0 w 811"/>
                <a:gd name="T7" fmla="*/ 334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1" h="398">
                  <a:moveTo>
                    <a:pt x="0" y="334"/>
                  </a:moveTo>
                  <a:cubicBezTo>
                    <a:pt x="163" y="218"/>
                    <a:pt x="329" y="214"/>
                    <a:pt x="765" y="398"/>
                  </a:cubicBezTo>
                  <a:lnTo>
                    <a:pt x="811" y="303"/>
                  </a:lnTo>
                  <a:cubicBezTo>
                    <a:pt x="620" y="104"/>
                    <a:pt x="82" y="0"/>
                    <a:pt x="0" y="334"/>
                  </a:cubicBezTo>
                  <a:close/>
                </a:path>
              </a:pathLst>
            </a:custGeom>
            <a:solidFill>
              <a:srgbClr val="E8A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8" name="Freeform 159"/>
            <p:cNvSpPr>
              <a:spLocks/>
            </p:cNvSpPr>
            <p:nvPr/>
          </p:nvSpPr>
          <p:spPr bwMode="auto">
            <a:xfrm>
              <a:off x="3537" y="1407"/>
              <a:ext cx="817" cy="254"/>
            </a:xfrm>
            <a:custGeom>
              <a:avLst/>
              <a:gdLst>
                <a:gd name="T0" fmla="*/ 0 w 11421"/>
                <a:gd name="T1" fmla="*/ 370 h 3560"/>
                <a:gd name="T2" fmla="*/ 11316 w 11421"/>
                <a:gd name="T3" fmla="*/ 31 h 3560"/>
                <a:gd name="T4" fmla="*/ 10837 w 11421"/>
                <a:gd name="T5" fmla="*/ 917 h 3560"/>
                <a:gd name="T6" fmla="*/ 0 w 11421"/>
                <a:gd name="T7" fmla="*/ 370 h 3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421" h="3560">
                  <a:moveTo>
                    <a:pt x="0" y="370"/>
                  </a:moveTo>
                  <a:cubicBezTo>
                    <a:pt x="7610" y="3428"/>
                    <a:pt x="11218" y="0"/>
                    <a:pt x="11316" y="31"/>
                  </a:cubicBezTo>
                  <a:cubicBezTo>
                    <a:pt x="11421" y="64"/>
                    <a:pt x="11208" y="415"/>
                    <a:pt x="10837" y="917"/>
                  </a:cubicBezTo>
                  <a:cubicBezTo>
                    <a:pt x="8887" y="3560"/>
                    <a:pt x="1249" y="2542"/>
                    <a:pt x="0" y="370"/>
                  </a:cubicBezTo>
                  <a:close/>
                </a:path>
              </a:pathLst>
            </a:custGeom>
            <a:solidFill>
              <a:srgbClr val="7E4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9" name="Freeform 160"/>
            <p:cNvSpPr>
              <a:spLocks/>
            </p:cNvSpPr>
            <p:nvPr/>
          </p:nvSpPr>
          <p:spPr bwMode="auto">
            <a:xfrm>
              <a:off x="3748" y="2227"/>
              <a:ext cx="241" cy="138"/>
            </a:xfrm>
            <a:custGeom>
              <a:avLst/>
              <a:gdLst>
                <a:gd name="T0" fmla="*/ 0 w 3372"/>
                <a:gd name="T1" fmla="*/ 0 h 1942"/>
                <a:gd name="T2" fmla="*/ 3372 w 3372"/>
                <a:gd name="T3" fmla="*/ 0 h 1942"/>
                <a:gd name="T4" fmla="*/ 3372 w 3372"/>
                <a:gd name="T5" fmla="*/ 1942 h 1942"/>
                <a:gd name="T6" fmla="*/ 0 w 3372"/>
                <a:gd name="T7" fmla="*/ 1942 h 1942"/>
                <a:gd name="T8" fmla="*/ 0 w 3372"/>
                <a:gd name="T9" fmla="*/ 0 h 19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72" h="1942">
                  <a:moveTo>
                    <a:pt x="0" y="0"/>
                  </a:moveTo>
                  <a:cubicBezTo>
                    <a:pt x="1124" y="0"/>
                    <a:pt x="2248" y="0"/>
                    <a:pt x="3372" y="0"/>
                  </a:cubicBezTo>
                  <a:cubicBezTo>
                    <a:pt x="3148" y="664"/>
                    <a:pt x="3035" y="1320"/>
                    <a:pt x="3372" y="1942"/>
                  </a:cubicBezTo>
                  <a:cubicBezTo>
                    <a:pt x="2248" y="1942"/>
                    <a:pt x="1124" y="1942"/>
                    <a:pt x="0" y="1942"/>
                  </a:cubicBezTo>
                  <a:cubicBezTo>
                    <a:pt x="401" y="1383"/>
                    <a:pt x="363" y="727"/>
                    <a:pt x="0" y="0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0" name="Freeform 167"/>
            <p:cNvSpPr>
              <a:spLocks/>
            </p:cNvSpPr>
            <p:nvPr/>
          </p:nvSpPr>
          <p:spPr bwMode="auto">
            <a:xfrm>
              <a:off x="3652" y="3001"/>
              <a:ext cx="72" cy="71"/>
            </a:xfrm>
            <a:custGeom>
              <a:avLst/>
              <a:gdLst>
                <a:gd name="T0" fmla="*/ 882 w 1005"/>
                <a:gd name="T1" fmla="*/ 150 h 999"/>
                <a:gd name="T2" fmla="*/ 468 w 1005"/>
                <a:gd name="T3" fmla="*/ 0 h 999"/>
                <a:gd name="T4" fmla="*/ 0 w 1005"/>
                <a:gd name="T5" fmla="*/ 711 h 999"/>
                <a:gd name="T6" fmla="*/ 180 w 1005"/>
                <a:gd name="T7" fmla="*/ 942 h 999"/>
                <a:gd name="T8" fmla="*/ 882 w 1005"/>
                <a:gd name="T9" fmla="*/ 150 h 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5" h="999">
                  <a:moveTo>
                    <a:pt x="882" y="150"/>
                  </a:moveTo>
                  <a:lnTo>
                    <a:pt x="468" y="0"/>
                  </a:lnTo>
                  <a:lnTo>
                    <a:pt x="0" y="711"/>
                  </a:lnTo>
                  <a:lnTo>
                    <a:pt x="180" y="942"/>
                  </a:lnTo>
                  <a:cubicBezTo>
                    <a:pt x="365" y="999"/>
                    <a:pt x="1005" y="188"/>
                    <a:pt x="882" y="150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1" name="Freeform 169"/>
            <p:cNvSpPr>
              <a:spLocks/>
            </p:cNvSpPr>
            <p:nvPr/>
          </p:nvSpPr>
          <p:spPr bwMode="auto">
            <a:xfrm>
              <a:off x="4050" y="3001"/>
              <a:ext cx="72" cy="71"/>
            </a:xfrm>
            <a:custGeom>
              <a:avLst/>
              <a:gdLst>
                <a:gd name="T0" fmla="*/ 123 w 1005"/>
                <a:gd name="T1" fmla="*/ 150 h 999"/>
                <a:gd name="T2" fmla="*/ 537 w 1005"/>
                <a:gd name="T3" fmla="*/ 0 h 999"/>
                <a:gd name="T4" fmla="*/ 1005 w 1005"/>
                <a:gd name="T5" fmla="*/ 711 h 999"/>
                <a:gd name="T6" fmla="*/ 825 w 1005"/>
                <a:gd name="T7" fmla="*/ 942 h 999"/>
                <a:gd name="T8" fmla="*/ 123 w 1005"/>
                <a:gd name="T9" fmla="*/ 150 h 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5" h="999">
                  <a:moveTo>
                    <a:pt x="123" y="150"/>
                  </a:moveTo>
                  <a:lnTo>
                    <a:pt x="537" y="0"/>
                  </a:lnTo>
                  <a:lnTo>
                    <a:pt x="1005" y="711"/>
                  </a:lnTo>
                  <a:lnTo>
                    <a:pt x="825" y="942"/>
                  </a:lnTo>
                  <a:cubicBezTo>
                    <a:pt x="640" y="999"/>
                    <a:pt x="0" y="188"/>
                    <a:pt x="123" y="150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2" name="Line 171"/>
            <p:cNvSpPr>
              <a:spLocks noChangeShapeType="1"/>
            </p:cNvSpPr>
            <p:nvPr/>
          </p:nvSpPr>
          <p:spPr bwMode="auto">
            <a:xfrm>
              <a:off x="3879" y="2365"/>
              <a:ext cx="0" cy="638"/>
            </a:xfrm>
            <a:prstGeom prst="line">
              <a:avLst/>
            </a:prstGeom>
            <a:noFill/>
            <a:ln w="11113" cap="flat">
              <a:solidFill>
                <a:srgbClr val="24282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3" name="Freeform 172"/>
            <p:cNvSpPr>
              <a:spLocks/>
            </p:cNvSpPr>
            <p:nvPr/>
          </p:nvSpPr>
          <p:spPr bwMode="auto">
            <a:xfrm>
              <a:off x="3717" y="2304"/>
              <a:ext cx="319" cy="118"/>
            </a:xfrm>
            <a:custGeom>
              <a:avLst/>
              <a:gdLst>
                <a:gd name="T0" fmla="*/ 4407 w 4460"/>
                <a:gd name="T1" fmla="*/ 692 h 1645"/>
                <a:gd name="T2" fmla="*/ 17 w 4460"/>
                <a:gd name="T3" fmla="*/ 709 h 1645"/>
                <a:gd name="T4" fmla="*/ 2141 w 4460"/>
                <a:gd name="T5" fmla="*/ 441 h 1645"/>
                <a:gd name="T6" fmla="*/ 4407 w 4460"/>
                <a:gd name="T7" fmla="*/ 692 h 1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60" h="1645">
                  <a:moveTo>
                    <a:pt x="4407" y="692"/>
                  </a:moveTo>
                  <a:cubicBezTo>
                    <a:pt x="4337" y="1615"/>
                    <a:pt x="42" y="1645"/>
                    <a:pt x="17" y="709"/>
                  </a:cubicBezTo>
                  <a:cubicBezTo>
                    <a:pt x="0" y="55"/>
                    <a:pt x="1041" y="397"/>
                    <a:pt x="2141" y="441"/>
                  </a:cubicBezTo>
                  <a:cubicBezTo>
                    <a:pt x="3262" y="485"/>
                    <a:pt x="4460" y="0"/>
                    <a:pt x="4407" y="692"/>
                  </a:cubicBezTo>
                  <a:close/>
                </a:path>
              </a:pathLst>
            </a:custGeom>
            <a:solidFill>
              <a:srgbClr val="EEE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4" name="Freeform 173"/>
            <p:cNvSpPr>
              <a:spLocks/>
            </p:cNvSpPr>
            <p:nvPr/>
          </p:nvSpPr>
          <p:spPr bwMode="auto">
            <a:xfrm>
              <a:off x="3745" y="2354"/>
              <a:ext cx="69" cy="453"/>
            </a:xfrm>
            <a:custGeom>
              <a:avLst/>
              <a:gdLst>
                <a:gd name="T0" fmla="*/ 963 w 963"/>
                <a:gd name="T1" fmla="*/ 78 h 6350"/>
                <a:gd name="T2" fmla="*/ 20 w 963"/>
                <a:gd name="T3" fmla="*/ 0 h 6350"/>
                <a:gd name="T4" fmla="*/ 0 w 963"/>
                <a:gd name="T5" fmla="*/ 6299 h 6350"/>
                <a:gd name="T6" fmla="*/ 141 w 963"/>
                <a:gd name="T7" fmla="*/ 6235 h 6350"/>
                <a:gd name="T8" fmla="*/ 283 w 963"/>
                <a:gd name="T9" fmla="*/ 6338 h 6350"/>
                <a:gd name="T10" fmla="*/ 437 w 963"/>
                <a:gd name="T11" fmla="*/ 6235 h 6350"/>
                <a:gd name="T12" fmla="*/ 643 w 963"/>
                <a:gd name="T13" fmla="*/ 6350 h 6350"/>
                <a:gd name="T14" fmla="*/ 784 w 963"/>
                <a:gd name="T15" fmla="*/ 6235 h 6350"/>
                <a:gd name="T16" fmla="*/ 951 w 963"/>
                <a:gd name="T17" fmla="*/ 6338 h 6350"/>
                <a:gd name="T18" fmla="*/ 963 w 963"/>
                <a:gd name="T19" fmla="*/ 78 h 6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3" h="6350">
                  <a:moveTo>
                    <a:pt x="963" y="78"/>
                  </a:moveTo>
                  <a:lnTo>
                    <a:pt x="20" y="0"/>
                  </a:lnTo>
                  <a:lnTo>
                    <a:pt x="0" y="6299"/>
                  </a:lnTo>
                  <a:lnTo>
                    <a:pt x="141" y="6235"/>
                  </a:lnTo>
                  <a:lnTo>
                    <a:pt x="283" y="6338"/>
                  </a:lnTo>
                  <a:lnTo>
                    <a:pt x="437" y="6235"/>
                  </a:lnTo>
                  <a:lnTo>
                    <a:pt x="643" y="6350"/>
                  </a:lnTo>
                  <a:lnTo>
                    <a:pt x="784" y="6235"/>
                  </a:lnTo>
                  <a:lnTo>
                    <a:pt x="951" y="6338"/>
                  </a:lnTo>
                  <a:lnTo>
                    <a:pt x="963" y="78"/>
                  </a:lnTo>
                  <a:close/>
                </a:path>
              </a:pathLst>
            </a:custGeom>
            <a:solidFill>
              <a:srgbClr val="EEE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5" name="Oval 174"/>
            <p:cNvSpPr>
              <a:spLocks noChangeArrowheads="1"/>
            </p:cNvSpPr>
            <p:nvPr/>
          </p:nvSpPr>
          <p:spPr bwMode="auto">
            <a:xfrm>
              <a:off x="3893" y="2451"/>
              <a:ext cx="23" cy="24"/>
            </a:xfrm>
            <a:prstGeom prst="ellipse">
              <a:avLst/>
            </a:pr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6" name="Oval 175"/>
            <p:cNvSpPr>
              <a:spLocks noChangeArrowheads="1"/>
            </p:cNvSpPr>
            <p:nvPr/>
          </p:nvSpPr>
          <p:spPr bwMode="auto">
            <a:xfrm>
              <a:off x="3893" y="2630"/>
              <a:ext cx="23" cy="23"/>
            </a:xfrm>
            <a:prstGeom prst="ellipse">
              <a:avLst/>
            </a:pr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7" name="Oval 176"/>
            <p:cNvSpPr>
              <a:spLocks noChangeArrowheads="1"/>
            </p:cNvSpPr>
            <p:nvPr/>
          </p:nvSpPr>
          <p:spPr bwMode="auto">
            <a:xfrm>
              <a:off x="3893" y="2810"/>
              <a:ext cx="23" cy="24"/>
            </a:xfrm>
            <a:prstGeom prst="ellipse">
              <a:avLst/>
            </a:pr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8" name="Freeform 179"/>
            <p:cNvSpPr>
              <a:spLocks/>
            </p:cNvSpPr>
            <p:nvPr/>
          </p:nvSpPr>
          <p:spPr bwMode="auto">
            <a:xfrm>
              <a:off x="3766" y="2268"/>
              <a:ext cx="210" cy="58"/>
            </a:xfrm>
            <a:custGeom>
              <a:avLst/>
              <a:gdLst>
                <a:gd name="T0" fmla="*/ 2908 w 2940"/>
                <a:gd name="T1" fmla="*/ 523 h 811"/>
                <a:gd name="T2" fmla="*/ 33 w 2940"/>
                <a:gd name="T3" fmla="*/ 568 h 811"/>
                <a:gd name="T4" fmla="*/ 0 w 2940"/>
                <a:gd name="T5" fmla="*/ 134 h 811"/>
                <a:gd name="T6" fmla="*/ 1458 w 2940"/>
                <a:gd name="T7" fmla="*/ 19 h 811"/>
                <a:gd name="T8" fmla="*/ 2940 w 2940"/>
                <a:gd name="T9" fmla="*/ 118 h 811"/>
                <a:gd name="T10" fmla="*/ 2908 w 2940"/>
                <a:gd name="T11" fmla="*/ 523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40" h="811">
                  <a:moveTo>
                    <a:pt x="2908" y="523"/>
                  </a:moveTo>
                  <a:cubicBezTo>
                    <a:pt x="2004" y="769"/>
                    <a:pt x="1053" y="811"/>
                    <a:pt x="33" y="568"/>
                  </a:cubicBezTo>
                  <a:cubicBezTo>
                    <a:pt x="40" y="435"/>
                    <a:pt x="31" y="258"/>
                    <a:pt x="0" y="134"/>
                  </a:cubicBezTo>
                  <a:cubicBezTo>
                    <a:pt x="393" y="123"/>
                    <a:pt x="918" y="38"/>
                    <a:pt x="1458" y="19"/>
                  </a:cubicBezTo>
                  <a:cubicBezTo>
                    <a:pt x="1980" y="0"/>
                    <a:pt x="2518" y="85"/>
                    <a:pt x="2940" y="118"/>
                  </a:cubicBezTo>
                  <a:cubicBezTo>
                    <a:pt x="2921" y="230"/>
                    <a:pt x="2910" y="399"/>
                    <a:pt x="2908" y="523"/>
                  </a:cubicBezTo>
                  <a:close/>
                </a:path>
              </a:pathLst>
            </a:custGeom>
            <a:solidFill>
              <a:srgbClr val="E8A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9" name="Freeform 180"/>
            <p:cNvSpPr>
              <a:spLocks/>
            </p:cNvSpPr>
            <p:nvPr/>
          </p:nvSpPr>
          <p:spPr bwMode="auto">
            <a:xfrm>
              <a:off x="4250" y="1565"/>
              <a:ext cx="159" cy="383"/>
            </a:xfrm>
            <a:custGeom>
              <a:avLst/>
              <a:gdLst>
                <a:gd name="T0" fmla="*/ 0 w 2216"/>
                <a:gd name="T1" fmla="*/ 4784 h 5367"/>
                <a:gd name="T2" fmla="*/ 194 w 2216"/>
                <a:gd name="T3" fmla="*/ 1660 h 5367"/>
                <a:gd name="T4" fmla="*/ 2186 w 2216"/>
                <a:gd name="T5" fmla="*/ 1931 h 5367"/>
                <a:gd name="T6" fmla="*/ 0 w 2216"/>
                <a:gd name="T7" fmla="*/ 4784 h 5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16" h="5367">
                  <a:moveTo>
                    <a:pt x="0" y="4784"/>
                  </a:moveTo>
                  <a:lnTo>
                    <a:pt x="194" y="1660"/>
                  </a:lnTo>
                  <a:cubicBezTo>
                    <a:pt x="61" y="886"/>
                    <a:pt x="2216" y="0"/>
                    <a:pt x="2186" y="1931"/>
                  </a:cubicBezTo>
                  <a:cubicBezTo>
                    <a:pt x="2176" y="2596"/>
                    <a:pt x="578" y="5367"/>
                    <a:pt x="0" y="4784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0" name="Freeform 181"/>
            <p:cNvSpPr>
              <a:spLocks/>
            </p:cNvSpPr>
            <p:nvPr/>
          </p:nvSpPr>
          <p:spPr bwMode="auto">
            <a:xfrm>
              <a:off x="3328" y="1565"/>
              <a:ext cx="158" cy="383"/>
            </a:xfrm>
            <a:custGeom>
              <a:avLst/>
              <a:gdLst>
                <a:gd name="T0" fmla="*/ 2216 w 2216"/>
                <a:gd name="T1" fmla="*/ 4784 h 5367"/>
                <a:gd name="T2" fmla="*/ 2022 w 2216"/>
                <a:gd name="T3" fmla="*/ 1660 h 5367"/>
                <a:gd name="T4" fmla="*/ 30 w 2216"/>
                <a:gd name="T5" fmla="*/ 1931 h 5367"/>
                <a:gd name="T6" fmla="*/ 2216 w 2216"/>
                <a:gd name="T7" fmla="*/ 4784 h 5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16" h="5367">
                  <a:moveTo>
                    <a:pt x="2216" y="4784"/>
                  </a:moveTo>
                  <a:lnTo>
                    <a:pt x="2022" y="1660"/>
                  </a:lnTo>
                  <a:cubicBezTo>
                    <a:pt x="2156" y="886"/>
                    <a:pt x="0" y="0"/>
                    <a:pt x="30" y="1931"/>
                  </a:cubicBezTo>
                  <a:cubicBezTo>
                    <a:pt x="41" y="2596"/>
                    <a:pt x="1638" y="5367"/>
                    <a:pt x="2216" y="4784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1" name="Freeform 182"/>
            <p:cNvSpPr>
              <a:spLocks/>
            </p:cNvSpPr>
            <p:nvPr/>
          </p:nvSpPr>
          <p:spPr bwMode="auto">
            <a:xfrm rot="254668">
              <a:off x="3433" y="1458"/>
              <a:ext cx="867" cy="845"/>
            </a:xfrm>
            <a:custGeom>
              <a:avLst/>
              <a:gdLst>
                <a:gd name="T0" fmla="*/ 936 w 12135"/>
                <a:gd name="T1" fmla="*/ 0 h 11837"/>
                <a:gd name="T2" fmla="*/ 11092 w 12135"/>
                <a:gd name="T3" fmla="*/ 0 h 11837"/>
                <a:gd name="T4" fmla="*/ 8588 w 12135"/>
                <a:gd name="T5" fmla="*/ 11521 h 11837"/>
                <a:gd name="T6" fmla="*/ 3552 w 12135"/>
                <a:gd name="T7" fmla="*/ 11452 h 11837"/>
                <a:gd name="T8" fmla="*/ 936 w 12135"/>
                <a:gd name="T9" fmla="*/ 0 h 118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35" h="11837">
                  <a:moveTo>
                    <a:pt x="936" y="0"/>
                  </a:moveTo>
                  <a:lnTo>
                    <a:pt x="11092" y="0"/>
                  </a:lnTo>
                  <a:cubicBezTo>
                    <a:pt x="12135" y="6439"/>
                    <a:pt x="11648" y="11295"/>
                    <a:pt x="8588" y="11521"/>
                  </a:cubicBezTo>
                  <a:cubicBezTo>
                    <a:pt x="4292" y="11837"/>
                    <a:pt x="7554" y="11825"/>
                    <a:pt x="3552" y="11452"/>
                  </a:cubicBezTo>
                  <a:cubicBezTo>
                    <a:pt x="426" y="11161"/>
                    <a:pt x="0" y="6329"/>
                    <a:pt x="936" y="0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2" name="Freeform 183"/>
            <p:cNvSpPr>
              <a:spLocks/>
            </p:cNvSpPr>
            <p:nvPr/>
          </p:nvSpPr>
          <p:spPr bwMode="auto">
            <a:xfrm>
              <a:off x="3348" y="1006"/>
              <a:ext cx="1029" cy="879"/>
            </a:xfrm>
            <a:custGeom>
              <a:avLst/>
              <a:gdLst>
                <a:gd name="T0" fmla="*/ 1779 w 14393"/>
                <a:gd name="T1" fmla="*/ 12315 h 12315"/>
                <a:gd name="T2" fmla="*/ 2547 w 14393"/>
                <a:gd name="T3" fmla="*/ 6998 h 12315"/>
                <a:gd name="T4" fmla="*/ 10256 w 14393"/>
                <a:gd name="T5" fmla="*/ 8671 h 12315"/>
                <a:gd name="T6" fmla="*/ 12046 w 14393"/>
                <a:gd name="T7" fmla="*/ 8028 h 12315"/>
                <a:gd name="T8" fmla="*/ 12030 w 14393"/>
                <a:gd name="T9" fmla="*/ 10667 h 12315"/>
                <a:gd name="T10" fmla="*/ 12696 w 14393"/>
                <a:gd name="T11" fmla="*/ 12277 h 12315"/>
                <a:gd name="T12" fmla="*/ 13388 w 14393"/>
                <a:gd name="T13" fmla="*/ 7485 h 12315"/>
                <a:gd name="T14" fmla="*/ 14393 w 14393"/>
                <a:gd name="T15" fmla="*/ 4375 h 12315"/>
                <a:gd name="T16" fmla="*/ 2170 w 14393"/>
                <a:gd name="T17" fmla="*/ 5516 h 12315"/>
                <a:gd name="T18" fmla="*/ 1779 w 14393"/>
                <a:gd name="T19" fmla="*/ 12315 h 12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393" h="12315">
                  <a:moveTo>
                    <a:pt x="1779" y="12315"/>
                  </a:moveTo>
                  <a:cubicBezTo>
                    <a:pt x="2579" y="11837"/>
                    <a:pt x="2547" y="8508"/>
                    <a:pt x="2547" y="6998"/>
                  </a:cubicBezTo>
                  <a:cubicBezTo>
                    <a:pt x="4205" y="8251"/>
                    <a:pt x="8189" y="9044"/>
                    <a:pt x="10256" y="8671"/>
                  </a:cubicBezTo>
                  <a:cubicBezTo>
                    <a:pt x="10872" y="8560"/>
                    <a:pt x="11487" y="8342"/>
                    <a:pt x="12046" y="8028"/>
                  </a:cubicBezTo>
                  <a:cubicBezTo>
                    <a:pt x="12046" y="8028"/>
                    <a:pt x="11878" y="9741"/>
                    <a:pt x="12030" y="10667"/>
                  </a:cubicBezTo>
                  <a:cubicBezTo>
                    <a:pt x="12207" y="11746"/>
                    <a:pt x="12696" y="12277"/>
                    <a:pt x="12696" y="12277"/>
                  </a:cubicBezTo>
                  <a:cubicBezTo>
                    <a:pt x="13159" y="11949"/>
                    <a:pt x="13279" y="8678"/>
                    <a:pt x="13388" y="7485"/>
                  </a:cubicBezTo>
                  <a:cubicBezTo>
                    <a:pt x="13454" y="6766"/>
                    <a:pt x="14286" y="7149"/>
                    <a:pt x="14393" y="4375"/>
                  </a:cubicBezTo>
                  <a:cubicBezTo>
                    <a:pt x="10071" y="6465"/>
                    <a:pt x="3821" y="0"/>
                    <a:pt x="2170" y="5516"/>
                  </a:cubicBezTo>
                  <a:cubicBezTo>
                    <a:pt x="1979" y="6155"/>
                    <a:pt x="0" y="6681"/>
                    <a:pt x="1779" y="12315"/>
                  </a:cubicBezTo>
                  <a:close/>
                </a:path>
              </a:pathLst>
            </a:cu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3" name="Oval 184"/>
            <p:cNvSpPr>
              <a:spLocks noChangeArrowheads="1"/>
            </p:cNvSpPr>
            <p:nvPr/>
          </p:nvSpPr>
          <p:spPr bwMode="auto">
            <a:xfrm>
              <a:off x="3633" y="1672"/>
              <a:ext cx="195" cy="19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4" name="Oval 185"/>
            <p:cNvSpPr>
              <a:spLocks noChangeArrowheads="1"/>
            </p:cNvSpPr>
            <p:nvPr/>
          </p:nvSpPr>
          <p:spPr bwMode="auto">
            <a:xfrm>
              <a:off x="3712" y="1734"/>
              <a:ext cx="89" cy="89"/>
            </a:xfrm>
            <a:prstGeom prst="ellipse">
              <a:avLst/>
            </a:pr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5" name="Oval 186"/>
            <p:cNvSpPr>
              <a:spLocks noChangeArrowheads="1"/>
            </p:cNvSpPr>
            <p:nvPr/>
          </p:nvSpPr>
          <p:spPr bwMode="auto">
            <a:xfrm>
              <a:off x="3757" y="1764"/>
              <a:ext cx="41" cy="41"/>
            </a:xfrm>
            <a:prstGeom prst="ellipse">
              <a:avLst/>
            </a:prstGeom>
            <a:solidFill>
              <a:srgbClr val="FFFFFF"/>
            </a:solidFill>
            <a:ln w="11113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6" name="Freeform 187"/>
            <p:cNvSpPr>
              <a:spLocks/>
            </p:cNvSpPr>
            <p:nvPr/>
          </p:nvSpPr>
          <p:spPr bwMode="auto">
            <a:xfrm>
              <a:off x="3635" y="1672"/>
              <a:ext cx="191" cy="78"/>
            </a:xfrm>
            <a:custGeom>
              <a:avLst/>
              <a:gdLst>
                <a:gd name="T0" fmla="*/ 0 w 2667"/>
                <a:gd name="T1" fmla="*/ 1090 h 1090"/>
                <a:gd name="T2" fmla="*/ 2667 w 2667"/>
                <a:gd name="T3" fmla="*/ 1090 h 1090"/>
                <a:gd name="T4" fmla="*/ 1334 w 2667"/>
                <a:gd name="T5" fmla="*/ 0 h 1090"/>
                <a:gd name="T6" fmla="*/ 0 w 2667"/>
                <a:gd name="T7" fmla="*/ 1090 h 1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67" h="1090">
                  <a:moveTo>
                    <a:pt x="0" y="1090"/>
                  </a:moveTo>
                  <a:lnTo>
                    <a:pt x="2667" y="1090"/>
                  </a:lnTo>
                  <a:cubicBezTo>
                    <a:pt x="2542" y="468"/>
                    <a:pt x="1992" y="0"/>
                    <a:pt x="1334" y="0"/>
                  </a:cubicBezTo>
                  <a:cubicBezTo>
                    <a:pt x="675" y="0"/>
                    <a:pt x="126" y="468"/>
                    <a:pt x="0" y="1090"/>
                  </a:cubicBezTo>
                  <a:close/>
                </a:path>
              </a:pathLst>
            </a:custGeom>
            <a:solidFill>
              <a:srgbClr val="E8A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7" name="Oval 188"/>
            <p:cNvSpPr>
              <a:spLocks noChangeArrowheads="1"/>
            </p:cNvSpPr>
            <p:nvPr/>
          </p:nvSpPr>
          <p:spPr bwMode="auto">
            <a:xfrm>
              <a:off x="3908" y="1672"/>
              <a:ext cx="195" cy="19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8" name="Oval 189"/>
            <p:cNvSpPr>
              <a:spLocks noChangeArrowheads="1"/>
            </p:cNvSpPr>
            <p:nvPr/>
          </p:nvSpPr>
          <p:spPr bwMode="auto">
            <a:xfrm>
              <a:off x="3987" y="1734"/>
              <a:ext cx="89" cy="89"/>
            </a:xfrm>
            <a:prstGeom prst="ellipse">
              <a:avLst/>
            </a:pr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9" name="Oval 190"/>
            <p:cNvSpPr>
              <a:spLocks noChangeArrowheads="1"/>
            </p:cNvSpPr>
            <p:nvPr/>
          </p:nvSpPr>
          <p:spPr bwMode="auto">
            <a:xfrm>
              <a:off x="4032" y="1764"/>
              <a:ext cx="41" cy="41"/>
            </a:xfrm>
            <a:prstGeom prst="ellipse">
              <a:avLst/>
            </a:prstGeom>
            <a:solidFill>
              <a:srgbClr val="FFFFFF"/>
            </a:solidFill>
            <a:ln w="11113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0" name="Freeform 191"/>
            <p:cNvSpPr>
              <a:spLocks/>
            </p:cNvSpPr>
            <p:nvPr/>
          </p:nvSpPr>
          <p:spPr bwMode="auto">
            <a:xfrm>
              <a:off x="3910" y="1672"/>
              <a:ext cx="191" cy="78"/>
            </a:xfrm>
            <a:custGeom>
              <a:avLst/>
              <a:gdLst>
                <a:gd name="T0" fmla="*/ 0 w 2667"/>
                <a:gd name="T1" fmla="*/ 1090 h 1090"/>
                <a:gd name="T2" fmla="*/ 2667 w 2667"/>
                <a:gd name="T3" fmla="*/ 1090 h 1090"/>
                <a:gd name="T4" fmla="*/ 1334 w 2667"/>
                <a:gd name="T5" fmla="*/ 0 h 1090"/>
                <a:gd name="T6" fmla="*/ 0 w 2667"/>
                <a:gd name="T7" fmla="*/ 1090 h 1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67" h="1090">
                  <a:moveTo>
                    <a:pt x="0" y="1090"/>
                  </a:moveTo>
                  <a:lnTo>
                    <a:pt x="2667" y="1090"/>
                  </a:lnTo>
                  <a:cubicBezTo>
                    <a:pt x="2542" y="468"/>
                    <a:pt x="1992" y="0"/>
                    <a:pt x="1334" y="0"/>
                  </a:cubicBezTo>
                  <a:cubicBezTo>
                    <a:pt x="675" y="0"/>
                    <a:pt x="126" y="468"/>
                    <a:pt x="0" y="1090"/>
                  </a:cubicBezTo>
                  <a:close/>
                </a:path>
              </a:pathLst>
            </a:custGeom>
            <a:solidFill>
              <a:srgbClr val="E8A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1" name="Freeform 192"/>
            <p:cNvSpPr>
              <a:spLocks/>
            </p:cNvSpPr>
            <p:nvPr/>
          </p:nvSpPr>
          <p:spPr bwMode="auto">
            <a:xfrm>
              <a:off x="3763" y="1631"/>
              <a:ext cx="373" cy="62"/>
            </a:xfrm>
            <a:custGeom>
              <a:avLst/>
              <a:gdLst>
                <a:gd name="T0" fmla="*/ 4970 w 5226"/>
                <a:gd name="T1" fmla="*/ 402 h 868"/>
                <a:gd name="T2" fmla="*/ 5214 w 5226"/>
                <a:gd name="T3" fmla="*/ 0 h 868"/>
                <a:gd name="T4" fmla="*/ 3717 w 5226"/>
                <a:gd name="T5" fmla="*/ 833 h 868"/>
                <a:gd name="T6" fmla="*/ 5226 w 5226"/>
                <a:gd name="T7" fmla="*/ 431 h 868"/>
                <a:gd name="T8" fmla="*/ 4970 w 5226"/>
                <a:gd name="T9" fmla="*/ 402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26" h="868">
                  <a:moveTo>
                    <a:pt x="4970" y="402"/>
                  </a:moveTo>
                  <a:cubicBezTo>
                    <a:pt x="4970" y="402"/>
                    <a:pt x="5140" y="263"/>
                    <a:pt x="5214" y="0"/>
                  </a:cubicBezTo>
                  <a:cubicBezTo>
                    <a:pt x="3598" y="585"/>
                    <a:pt x="0" y="502"/>
                    <a:pt x="3717" y="833"/>
                  </a:cubicBezTo>
                  <a:cubicBezTo>
                    <a:pt x="4110" y="868"/>
                    <a:pt x="5033" y="862"/>
                    <a:pt x="5226" y="431"/>
                  </a:cubicBezTo>
                  <a:cubicBezTo>
                    <a:pt x="5226" y="431"/>
                    <a:pt x="4970" y="402"/>
                    <a:pt x="4970" y="402"/>
                  </a:cubicBezTo>
                  <a:close/>
                </a:path>
              </a:pathLst>
            </a:cu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2" name="Freeform 193"/>
            <p:cNvSpPr>
              <a:spLocks/>
            </p:cNvSpPr>
            <p:nvPr/>
          </p:nvSpPr>
          <p:spPr bwMode="auto">
            <a:xfrm>
              <a:off x="3614" y="1586"/>
              <a:ext cx="212" cy="122"/>
            </a:xfrm>
            <a:custGeom>
              <a:avLst/>
              <a:gdLst>
                <a:gd name="T0" fmla="*/ 309 w 2975"/>
                <a:gd name="T1" fmla="*/ 1270 h 1710"/>
                <a:gd name="T2" fmla="*/ 2975 w 2975"/>
                <a:gd name="T3" fmla="*/ 1710 h 1710"/>
                <a:gd name="T4" fmla="*/ 0 w 2975"/>
                <a:gd name="T5" fmla="*/ 1003 h 1710"/>
                <a:gd name="T6" fmla="*/ 482 w 2975"/>
                <a:gd name="T7" fmla="*/ 982 h 1710"/>
                <a:gd name="T8" fmla="*/ 309 w 2975"/>
                <a:gd name="T9" fmla="*/ 1270 h 1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5" h="1710">
                  <a:moveTo>
                    <a:pt x="309" y="1270"/>
                  </a:moveTo>
                  <a:cubicBezTo>
                    <a:pt x="2237" y="369"/>
                    <a:pt x="2602" y="1657"/>
                    <a:pt x="2975" y="1710"/>
                  </a:cubicBezTo>
                  <a:cubicBezTo>
                    <a:pt x="2776" y="215"/>
                    <a:pt x="902" y="0"/>
                    <a:pt x="0" y="1003"/>
                  </a:cubicBezTo>
                  <a:cubicBezTo>
                    <a:pt x="167" y="1092"/>
                    <a:pt x="304" y="982"/>
                    <a:pt x="482" y="982"/>
                  </a:cubicBezTo>
                  <a:cubicBezTo>
                    <a:pt x="382" y="989"/>
                    <a:pt x="309" y="1270"/>
                    <a:pt x="309" y="1270"/>
                  </a:cubicBezTo>
                  <a:close/>
                </a:path>
              </a:pathLst>
            </a:cu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3" name="Freeform 194"/>
            <p:cNvSpPr>
              <a:spLocks/>
            </p:cNvSpPr>
            <p:nvPr/>
          </p:nvSpPr>
          <p:spPr bwMode="auto">
            <a:xfrm>
              <a:off x="3806" y="1963"/>
              <a:ext cx="135" cy="74"/>
            </a:xfrm>
            <a:custGeom>
              <a:avLst/>
              <a:gdLst>
                <a:gd name="T0" fmla="*/ 1898 w 1898"/>
                <a:gd name="T1" fmla="*/ 47 h 1039"/>
                <a:gd name="T2" fmla="*/ 32 w 1898"/>
                <a:gd name="T3" fmla="*/ 65 h 1039"/>
                <a:gd name="T4" fmla="*/ 1898 w 1898"/>
                <a:gd name="T5" fmla="*/ 47 h 1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98" h="1039">
                  <a:moveTo>
                    <a:pt x="1898" y="47"/>
                  </a:moveTo>
                  <a:cubicBezTo>
                    <a:pt x="1647" y="694"/>
                    <a:pt x="502" y="1039"/>
                    <a:pt x="32" y="65"/>
                  </a:cubicBezTo>
                  <a:cubicBezTo>
                    <a:pt x="0" y="0"/>
                    <a:pt x="896" y="848"/>
                    <a:pt x="1898" y="47"/>
                  </a:cubicBezTo>
                  <a:close/>
                </a:path>
              </a:pathLst>
            </a:custGeom>
            <a:solidFill>
              <a:srgbClr val="E8A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4" name="Freeform 195"/>
            <p:cNvSpPr>
              <a:spLocks/>
            </p:cNvSpPr>
            <p:nvPr/>
          </p:nvSpPr>
          <p:spPr bwMode="auto">
            <a:xfrm>
              <a:off x="3803" y="2093"/>
              <a:ext cx="184" cy="106"/>
            </a:xfrm>
            <a:custGeom>
              <a:avLst/>
              <a:gdLst>
                <a:gd name="T0" fmla="*/ 0 w 2572"/>
                <a:gd name="T1" fmla="*/ 526 h 1488"/>
                <a:gd name="T2" fmla="*/ 2484 w 2572"/>
                <a:gd name="T3" fmla="*/ 96 h 1488"/>
                <a:gd name="T4" fmla="*/ 0 w 2572"/>
                <a:gd name="T5" fmla="*/ 526 h 1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72" h="1488">
                  <a:moveTo>
                    <a:pt x="0" y="526"/>
                  </a:moveTo>
                  <a:cubicBezTo>
                    <a:pt x="1238" y="1281"/>
                    <a:pt x="2393" y="0"/>
                    <a:pt x="2484" y="96"/>
                  </a:cubicBezTo>
                  <a:cubicBezTo>
                    <a:pt x="2572" y="188"/>
                    <a:pt x="1201" y="1488"/>
                    <a:pt x="0" y="526"/>
                  </a:cubicBezTo>
                  <a:close/>
                </a:path>
              </a:pathLst>
            </a:cu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5" name="Freeform 196"/>
            <p:cNvSpPr>
              <a:spLocks/>
            </p:cNvSpPr>
            <p:nvPr/>
          </p:nvSpPr>
          <p:spPr bwMode="auto">
            <a:xfrm>
              <a:off x="3285" y="1672"/>
              <a:ext cx="151" cy="173"/>
            </a:xfrm>
            <a:custGeom>
              <a:avLst/>
              <a:gdLst>
                <a:gd name="T0" fmla="*/ 2120 w 2120"/>
                <a:gd name="T1" fmla="*/ 2421 h 2421"/>
                <a:gd name="T2" fmla="*/ 1828 w 2120"/>
                <a:gd name="T3" fmla="*/ 0 h 2421"/>
                <a:gd name="T4" fmla="*/ 2120 w 2120"/>
                <a:gd name="T5" fmla="*/ 2421 h 2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20" h="2421">
                  <a:moveTo>
                    <a:pt x="2120" y="2421"/>
                  </a:moveTo>
                  <a:cubicBezTo>
                    <a:pt x="494" y="148"/>
                    <a:pt x="1189" y="480"/>
                    <a:pt x="1828" y="0"/>
                  </a:cubicBezTo>
                  <a:cubicBezTo>
                    <a:pt x="0" y="120"/>
                    <a:pt x="1773" y="2203"/>
                    <a:pt x="2120" y="2421"/>
                  </a:cubicBezTo>
                  <a:close/>
                </a:path>
              </a:pathLst>
            </a:custGeom>
            <a:solidFill>
              <a:srgbClr val="E8A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6" name="Freeform 197"/>
            <p:cNvSpPr>
              <a:spLocks/>
            </p:cNvSpPr>
            <p:nvPr/>
          </p:nvSpPr>
          <p:spPr bwMode="auto">
            <a:xfrm>
              <a:off x="3372" y="1733"/>
              <a:ext cx="58" cy="28"/>
            </a:xfrm>
            <a:custGeom>
              <a:avLst/>
              <a:gdLst>
                <a:gd name="T0" fmla="*/ 810 w 810"/>
                <a:gd name="T1" fmla="*/ 334 h 398"/>
                <a:gd name="T2" fmla="*/ 45 w 810"/>
                <a:gd name="T3" fmla="*/ 398 h 398"/>
                <a:gd name="T4" fmla="*/ 0 w 810"/>
                <a:gd name="T5" fmla="*/ 303 h 398"/>
                <a:gd name="T6" fmla="*/ 810 w 810"/>
                <a:gd name="T7" fmla="*/ 334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0" h="398">
                  <a:moveTo>
                    <a:pt x="810" y="334"/>
                  </a:moveTo>
                  <a:cubicBezTo>
                    <a:pt x="648" y="218"/>
                    <a:pt x="481" y="214"/>
                    <a:pt x="45" y="398"/>
                  </a:cubicBezTo>
                  <a:lnTo>
                    <a:pt x="0" y="303"/>
                  </a:lnTo>
                  <a:cubicBezTo>
                    <a:pt x="190" y="104"/>
                    <a:pt x="728" y="0"/>
                    <a:pt x="810" y="334"/>
                  </a:cubicBezTo>
                  <a:close/>
                </a:path>
              </a:pathLst>
            </a:custGeom>
            <a:solidFill>
              <a:srgbClr val="E8A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7" name="Freeform 198"/>
            <p:cNvSpPr>
              <a:spLocks/>
            </p:cNvSpPr>
            <p:nvPr/>
          </p:nvSpPr>
          <p:spPr bwMode="auto">
            <a:xfrm>
              <a:off x="4299" y="1672"/>
              <a:ext cx="151" cy="173"/>
            </a:xfrm>
            <a:custGeom>
              <a:avLst/>
              <a:gdLst>
                <a:gd name="T0" fmla="*/ 0 w 2120"/>
                <a:gd name="T1" fmla="*/ 2421 h 2421"/>
                <a:gd name="T2" fmla="*/ 292 w 2120"/>
                <a:gd name="T3" fmla="*/ 0 h 2421"/>
                <a:gd name="T4" fmla="*/ 0 w 2120"/>
                <a:gd name="T5" fmla="*/ 2421 h 2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20" h="2421">
                  <a:moveTo>
                    <a:pt x="0" y="2421"/>
                  </a:moveTo>
                  <a:cubicBezTo>
                    <a:pt x="1626" y="148"/>
                    <a:pt x="931" y="480"/>
                    <a:pt x="292" y="0"/>
                  </a:cubicBezTo>
                  <a:cubicBezTo>
                    <a:pt x="2120" y="120"/>
                    <a:pt x="347" y="2203"/>
                    <a:pt x="0" y="2421"/>
                  </a:cubicBezTo>
                  <a:close/>
                </a:path>
              </a:pathLst>
            </a:custGeom>
            <a:solidFill>
              <a:srgbClr val="E8A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8" name="Freeform 199"/>
            <p:cNvSpPr>
              <a:spLocks/>
            </p:cNvSpPr>
            <p:nvPr/>
          </p:nvSpPr>
          <p:spPr bwMode="auto">
            <a:xfrm>
              <a:off x="4304" y="1733"/>
              <a:ext cx="58" cy="28"/>
            </a:xfrm>
            <a:custGeom>
              <a:avLst/>
              <a:gdLst>
                <a:gd name="T0" fmla="*/ 0 w 811"/>
                <a:gd name="T1" fmla="*/ 334 h 398"/>
                <a:gd name="T2" fmla="*/ 765 w 811"/>
                <a:gd name="T3" fmla="*/ 398 h 398"/>
                <a:gd name="T4" fmla="*/ 811 w 811"/>
                <a:gd name="T5" fmla="*/ 303 h 398"/>
                <a:gd name="T6" fmla="*/ 0 w 811"/>
                <a:gd name="T7" fmla="*/ 334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1" h="398">
                  <a:moveTo>
                    <a:pt x="0" y="334"/>
                  </a:moveTo>
                  <a:cubicBezTo>
                    <a:pt x="163" y="218"/>
                    <a:pt x="329" y="214"/>
                    <a:pt x="765" y="398"/>
                  </a:cubicBezTo>
                  <a:lnTo>
                    <a:pt x="811" y="303"/>
                  </a:lnTo>
                  <a:cubicBezTo>
                    <a:pt x="620" y="104"/>
                    <a:pt x="82" y="0"/>
                    <a:pt x="0" y="334"/>
                  </a:cubicBezTo>
                  <a:close/>
                </a:path>
              </a:pathLst>
            </a:custGeom>
            <a:solidFill>
              <a:srgbClr val="E8A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9" name="Freeform 200"/>
            <p:cNvSpPr>
              <a:spLocks/>
            </p:cNvSpPr>
            <p:nvPr/>
          </p:nvSpPr>
          <p:spPr bwMode="auto">
            <a:xfrm>
              <a:off x="3537" y="1407"/>
              <a:ext cx="817" cy="254"/>
            </a:xfrm>
            <a:custGeom>
              <a:avLst/>
              <a:gdLst>
                <a:gd name="T0" fmla="*/ 0 w 11421"/>
                <a:gd name="T1" fmla="*/ 370 h 3560"/>
                <a:gd name="T2" fmla="*/ 11316 w 11421"/>
                <a:gd name="T3" fmla="*/ 31 h 3560"/>
                <a:gd name="T4" fmla="*/ 10837 w 11421"/>
                <a:gd name="T5" fmla="*/ 917 h 3560"/>
                <a:gd name="T6" fmla="*/ 0 w 11421"/>
                <a:gd name="T7" fmla="*/ 370 h 3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421" h="3560">
                  <a:moveTo>
                    <a:pt x="0" y="370"/>
                  </a:moveTo>
                  <a:cubicBezTo>
                    <a:pt x="7610" y="3428"/>
                    <a:pt x="11218" y="0"/>
                    <a:pt x="11316" y="31"/>
                  </a:cubicBezTo>
                  <a:cubicBezTo>
                    <a:pt x="11421" y="64"/>
                    <a:pt x="11208" y="415"/>
                    <a:pt x="10837" y="917"/>
                  </a:cubicBezTo>
                  <a:cubicBezTo>
                    <a:pt x="8887" y="3560"/>
                    <a:pt x="1249" y="2542"/>
                    <a:pt x="0" y="370"/>
                  </a:cubicBezTo>
                  <a:close/>
                </a:path>
              </a:pathLst>
            </a:custGeom>
            <a:solidFill>
              <a:srgbClr val="7E4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80" name="o"/>
          <p:cNvGrpSpPr/>
          <p:nvPr/>
        </p:nvGrpSpPr>
        <p:grpSpPr>
          <a:xfrm>
            <a:off x="696206" y="4075970"/>
            <a:ext cx="672602" cy="442922"/>
            <a:chOff x="6117925" y="1296247"/>
            <a:chExt cx="547500" cy="361165"/>
          </a:xfrm>
        </p:grpSpPr>
        <p:sp>
          <p:nvSpPr>
            <p:cNvPr id="81" name="Oval 159"/>
            <p:cNvSpPr/>
            <p:nvPr/>
          </p:nvSpPr>
          <p:spPr>
            <a:xfrm>
              <a:off x="6117925" y="1296247"/>
              <a:ext cx="547500" cy="361165"/>
            </a:xfrm>
            <a:custGeom>
              <a:avLst/>
              <a:gdLst>
                <a:gd name="connsiteX0" fmla="*/ 0 w 547500"/>
                <a:gd name="connsiteY0" fmla="*/ 187726 h 375452"/>
                <a:gd name="connsiteX1" fmla="*/ 273750 w 547500"/>
                <a:gd name="connsiteY1" fmla="*/ 0 h 375452"/>
                <a:gd name="connsiteX2" fmla="*/ 547500 w 547500"/>
                <a:gd name="connsiteY2" fmla="*/ 187726 h 375452"/>
                <a:gd name="connsiteX3" fmla="*/ 273750 w 547500"/>
                <a:gd name="connsiteY3" fmla="*/ 375452 h 375452"/>
                <a:gd name="connsiteX4" fmla="*/ 0 w 547500"/>
                <a:gd name="connsiteY4" fmla="*/ 187726 h 375452"/>
                <a:gd name="connsiteX0" fmla="*/ 0 w 547500"/>
                <a:gd name="connsiteY0" fmla="*/ 173439 h 361165"/>
                <a:gd name="connsiteX1" fmla="*/ 273750 w 547500"/>
                <a:gd name="connsiteY1" fmla="*/ 0 h 361165"/>
                <a:gd name="connsiteX2" fmla="*/ 547500 w 547500"/>
                <a:gd name="connsiteY2" fmla="*/ 173439 h 361165"/>
                <a:gd name="connsiteX3" fmla="*/ 273750 w 547500"/>
                <a:gd name="connsiteY3" fmla="*/ 361165 h 361165"/>
                <a:gd name="connsiteX4" fmla="*/ 0 w 547500"/>
                <a:gd name="connsiteY4" fmla="*/ 173439 h 361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7500" h="361165">
                  <a:moveTo>
                    <a:pt x="0" y="173439"/>
                  </a:moveTo>
                  <a:cubicBezTo>
                    <a:pt x="0" y="113245"/>
                    <a:pt x="122562" y="0"/>
                    <a:pt x="273750" y="0"/>
                  </a:cubicBezTo>
                  <a:cubicBezTo>
                    <a:pt x="424938" y="0"/>
                    <a:pt x="547500" y="69761"/>
                    <a:pt x="547500" y="173439"/>
                  </a:cubicBezTo>
                  <a:cubicBezTo>
                    <a:pt x="547500" y="277117"/>
                    <a:pt x="424938" y="361165"/>
                    <a:pt x="273750" y="361165"/>
                  </a:cubicBezTo>
                  <a:cubicBezTo>
                    <a:pt x="122562" y="361165"/>
                    <a:pt x="0" y="233633"/>
                    <a:pt x="0" y="173439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82" name="Group 81"/>
            <p:cNvGrpSpPr/>
            <p:nvPr/>
          </p:nvGrpSpPr>
          <p:grpSpPr>
            <a:xfrm>
              <a:off x="6314044" y="1360731"/>
              <a:ext cx="155261" cy="227444"/>
              <a:chOff x="6314044" y="1360731"/>
              <a:chExt cx="155261" cy="227444"/>
            </a:xfrm>
          </p:grpSpPr>
          <p:sp>
            <p:nvSpPr>
              <p:cNvPr id="83" name="Oval 143"/>
              <p:cNvSpPr>
                <a:spLocks noChangeArrowheads="1"/>
              </p:cNvSpPr>
              <p:nvPr/>
            </p:nvSpPr>
            <p:spPr bwMode="auto">
              <a:xfrm>
                <a:off x="6320853" y="1360731"/>
                <a:ext cx="133470" cy="159347"/>
              </a:xfrm>
              <a:prstGeom prst="ellipse">
                <a:avLst/>
              </a:prstGeom>
              <a:solidFill>
                <a:srgbClr val="3B37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84" name="Freeform 144"/>
              <p:cNvSpPr>
                <a:spLocks/>
              </p:cNvSpPr>
              <p:nvPr/>
            </p:nvSpPr>
            <p:spPr bwMode="auto">
              <a:xfrm>
                <a:off x="6314044" y="1536421"/>
                <a:ext cx="155261" cy="51754"/>
              </a:xfrm>
              <a:custGeom>
                <a:avLst/>
                <a:gdLst>
                  <a:gd name="T0" fmla="*/ 0 w 497"/>
                  <a:gd name="T1" fmla="*/ 0 h 166"/>
                  <a:gd name="T2" fmla="*/ 497 w 497"/>
                  <a:gd name="T3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97" h="166">
                    <a:moveTo>
                      <a:pt x="0" y="0"/>
                    </a:moveTo>
                    <a:cubicBezTo>
                      <a:pt x="149" y="166"/>
                      <a:pt x="348" y="79"/>
                      <a:pt x="497" y="0"/>
                    </a:cubicBezTo>
                  </a:path>
                </a:pathLst>
              </a:custGeom>
              <a:noFill/>
              <a:ln w="6350" cap="flat">
                <a:solidFill>
                  <a:srgbClr val="F08F4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</p:grpSp>
      <p:grpSp>
        <p:nvGrpSpPr>
          <p:cNvPr id="85" name="a h sa"/>
          <p:cNvGrpSpPr/>
          <p:nvPr/>
        </p:nvGrpSpPr>
        <p:grpSpPr>
          <a:xfrm>
            <a:off x="696207" y="4078380"/>
            <a:ext cx="672600" cy="425112"/>
            <a:chOff x="8077185" y="1323247"/>
            <a:chExt cx="547500" cy="346644"/>
          </a:xfrm>
        </p:grpSpPr>
        <p:sp>
          <p:nvSpPr>
            <p:cNvPr id="86" name="Oval 162"/>
            <p:cNvSpPr/>
            <p:nvPr/>
          </p:nvSpPr>
          <p:spPr>
            <a:xfrm>
              <a:off x="8077185" y="1323247"/>
              <a:ext cx="547500" cy="342115"/>
            </a:xfrm>
            <a:custGeom>
              <a:avLst/>
              <a:gdLst>
                <a:gd name="connsiteX0" fmla="*/ 0 w 547500"/>
                <a:gd name="connsiteY0" fmla="*/ 187726 h 375452"/>
                <a:gd name="connsiteX1" fmla="*/ 273750 w 547500"/>
                <a:gd name="connsiteY1" fmla="*/ 0 h 375452"/>
                <a:gd name="connsiteX2" fmla="*/ 547500 w 547500"/>
                <a:gd name="connsiteY2" fmla="*/ 187726 h 375452"/>
                <a:gd name="connsiteX3" fmla="*/ 273750 w 547500"/>
                <a:gd name="connsiteY3" fmla="*/ 375452 h 375452"/>
                <a:gd name="connsiteX4" fmla="*/ 0 w 547500"/>
                <a:gd name="connsiteY4" fmla="*/ 187726 h 375452"/>
                <a:gd name="connsiteX0" fmla="*/ 0 w 547500"/>
                <a:gd name="connsiteY0" fmla="*/ 154389 h 342115"/>
                <a:gd name="connsiteX1" fmla="*/ 273750 w 547500"/>
                <a:gd name="connsiteY1" fmla="*/ 0 h 342115"/>
                <a:gd name="connsiteX2" fmla="*/ 547500 w 547500"/>
                <a:gd name="connsiteY2" fmla="*/ 154389 h 342115"/>
                <a:gd name="connsiteX3" fmla="*/ 273750 w 547500"/>
                <a:gd name="connsiteY3" fmla="*/ 342115 h 342115"/>
                <a:gd name="connsiteX4" fmla="*/ 0 w 547500"/>
                <a:gd name="connsiteY4" fmla="*/ 154389 h 342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7500" h="342115">
                  <a:moveTo>
                    <a:pt x="0" y="154389"/>
                  </a:moveTo>
                  <a:cubicBezTo>
                    <a:pt x="0" y="97370"/>
                    <a:pt x="122562" y="0"/>
                    <a:pt x="273750" y="0"/>
                  </a:cubicBezTo>
                  <a:cubicBezTo>
                    <a:pt x="424938" y="0"/>
                    <a:pt x="547500" y="50711"/>
                    <a:pt x="547500" y="154389"/>
                  </a:cubicBezTo>
                  <a:cubicBezTo>
                    <a:pt x="547500" y="258067"/>
                    <a:pt x="424938" y="342115"/>
                    <a:pt x="273750" y="342115"/>
                  </a:cubicBezTo>
                  <a:cubicBezTo>
                    <a:pt x="122562" y="342115"/>
                    <a:pt x="0" y="211408"/>
                    <a:pt x="0" y="154389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87" name="Group 86"/>
            <p:cNvGrpSpPr/>
            <p:nvPr/>
          </p:nvGrpSpPr>
          <p:grpSpPr>
            <a:xfrm>
              <a:off x="8156748" y="1379798"/>
              <a:ext cx="403134" cy="290093"/>
              <a:chOff x="8156748" y="1379798"/>
              <a:chExt cx="403134" cy="290093"/>
            </a:xfrm>
          </p:grpSpPr>
          <p:sp>
            <p:nvSpPr>
              <p:cNvPr id="88" name="Freeform 145"/>
              <p:cNvSpPr>
                <a:spLocks/>
              </p:cNvSpPr>
              <p:nvPr/>
            </p:nvSpPr>
            <p:spPr bwMode="auto">
              <a:xfrm>
                <a:off x="8170368" y="1392055"/>
                <a:ext cx="370448" cy="277836"/>
              </a:xfrm>
              <a:custGeom>
                <a:avLst/>
                <a:gdLst>
                  <a:gd name="T0" fmla="*/ 0 w 1185"/>
                  <a:gd name="T1" fmla="*/ 14 h 889"/>
                  <a:gd name="T2" fmla="*/ 1185 w 1185"/>
                  <a:gd name="T3" fmla="*/ 0 h 889"/>
                  <a:gd name="T4" fmla="*/ 0 w 1185"/>
                  <a:gd name="T5" fmla="*/ 14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85" h="889">
                    <a:moveTo>
                      <a:pt x="0" y="14"/>
                    </a:moveTo>
                    <a:cubicBezTo>
                      <a:pt x="482" y="207"/>
                      <a:pt x="877" y="203"/>
                      <a:pt x="1185" y="0"/>
                    </a:cubicBezTo>
                    <a:cubicBezTo>
                      <a:pt x="1145" y="793"/>
                      <a:pt x="150" y="889"/>
                      <a:pt x="0" y="14"/>
                    </a:cubicBezTo>
                    <a:close/>
                  </a:path>
                </a:pathLst>
              </a:custGeom>
              <a:solidFill>
                <a:srgbClr val="3B37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89" name="Freeform 146"/>
              <p:cNvSpPr>
                <a:spLocks/>
              </p:cNvSpPr>
              <p:nvPr/>
            </p:nvSpPr>
            <p:spPr bwMode="auto">
              <a:xfrm>
                <a:off x="8170368" y="1392055"/>
                <a:ext cx="378619" cy="130746"/>
              </a:xfrm>
              <a:custGeom>
                <a:avLst/>
                <a:gdLst>
                  <a:gd name="T0" fmla="*/ 1185 w 1213"/>
                  <a:gd name="T1" fmla="*/ 0 h 417"/>
                  <a:gd name="T2" fmla="*/ 0 w 1213"/>
                  <a:gd name="T3" fmla="*/ 14 h 417"/>
                  <a:gd name="T4" fmla="*/ 1185 w 1213"/>
                  <a:gd name="T5" fmla="*/ 0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13" h="417">
                    <a:moveTo>
                      <a:pt x="1185" y="0"/>
                    </a:moveTo>
                    <a:cubicBezTo>
                      <a:pt x="1213" y="324"/>
                      <a:pt x="40" y="417"/>
                      <a:pt x="0" y="14"/>
                    </a:cubicBezTo>
                    <a:cubicBezTo>
                      <a:pt x="479" y="136"/>
                      <a:pt x="845" y="137"/>
                      <a:pt x="118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90" name="Freeform 147"/>
              <p:cNvSpPr>
                <a:spLocks/>
              </p:cNvSpPr>
              <p:nvPr/>
            </p:nvSpPr>
            <p:spPr bwMode="auto">
              <a:xfrm>
                <a:off x="8156748" y="1386608"/>
                <a:ext cx="36772" cy="24515"/>
              </a:xfrm>
              <a:custGeom>
                <a:avLst/>
                <a:gdLst>
                  <a:gd name="T0" fmla="*/ 0 w 120"/>
                  <a:gd name="T1" fmla="*/ 79 h 79"/>
                  <a:gd name="T2" fmla="*/ 120 w 120"/>
                  <a:gd name="T3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20" h="79">
                    <a:moveTo>
                      <a:pt x="0" y="79"/>
                    </a:moveTo>
                    <a:cubicBezTo>
                      <a:pt x="48" y="29"/>
                      <a:pt x="51" y="8"/>
                      <a:pt x="120" y="0"/>
                    </a:cubicBezTo>
                  </a:path>
                </a:pathLst>
              </a:custGeom>
              <a:noFill/>
              <a:ln w="6350" cap="flat">
                <a:solidFill>
                  <a:srgbClr val="F08F4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91" name="Freeform 148"/>
              <p:cNvSpPr>
                <a:spLocks/>
              </p:cNvSpPr>
              <p:nvPr/>
            </p:nvSpPr>
            <p:spPr bwMode="auto">
              <a:xfrm>
                <a:off x="8521748" y="1379798"/>
                <a:ext cx="38134" cy="24515"/>
              </a:xfrm>
              <a:custGeom>
                <a:avLst/>
                <a:gdLst>
                  <a:gd name="T0" fmla="*/ 120 w 120"/>
                  <a:gd name="T1" fmla="*/ 79 h 79"/>
                  <a:gd name="T2" fmla="*/ 0 w 120"/>
                  <a:gd name="T3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20" h="79">
                    <a:moveTo>
                      <a:pt x="120" y="79"/>
                    </a:moveTo>
                    <a:cubicBezTo>
                      <a:pt x="72" y="30"/>
                      <a:pt x="69" y="9"/>
                      <a:pt x="0" y="0"/>
                    </a:cubicBezTo>
                  </a:path>
                </a:pathLst>
              </a:custGeom>
              <a:noFill/>
              <a:ln w="6350" cap="flat">
                <a:solidFill>
                  <a:srgbClr val="F08F4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92" name="Freeform 149"/>
              <p:cNvSpPr>
                <a:spLocks/>
              </p:cNvSpPr>
              <p:nvPr/>
            </p:nvSpPr>
            <p:spPr bwMode="auto">
              <a:xfrm>
                <a:off x="8273875" y="1525525"/>
                <a:ext cx="171604" cy="77631"/>
              </a:xfrm>
              <a:custGeom>
                <a:avLst/>
                <a:gdLst>
                  <a:gd name="T0" fmla="*/ 163 w 550"/>
                  <a:gd name="T1" fmla="*/ 0 h 249"/>
                  <a:gd name="T2" fmla="*/ 280 w 550"/>
                  <a:gd name="T3" fmla="*/ 38 h 249"/>
                  <a:gd name="T4" fmla="*/ 390 w 550"/>
                  <a:gd name="T5" fmla="*/ 5 h 249"/>
                  <a:gd name="T6" fmla="*/ 538 w 550"/>
                  <a:gd name="T7" fmla="*/ 102 h 249"/>
                  <a:gd name="T8" fmla="*/ 15 w 550"/>
                  <a:gd name="T9" fmla="*/ 98 h 249"/>
                  <a:gd name="T10" fmla="*/ 163 w 550"/>
                  <a:gd name="T11" fmla="*/ 0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0" h="249">
                    <a:moveTo>
                      <a:pt x="163" y="0"/>
                    </a:moveTo>
                    <a:cubicBezTo>
                      <a:pt x="211" y="0"/>
                      <a:pt x="253" y="15"/>
                      <a:pt x="280" y="38"/>
                    </a:cubicBezTo>
                    <a:cubicBezTo>
                      <a:pt x="307" y="17"/>
                      <a:pt x="346" y="5"/>
                      <a:pt x="390" y="5"/>
                    </a:cubicBezTo>
                    <a:cubicBezTo>
                      <a:pt x="472" y="5"/>
                      <a:pt x="534" y="49"/>
                      <a:pt x="538" y="102"/>
                    </a:cubicBezTo>
                    <a:cubicBezTo>
                      <a:pt x="550" y="249"/>
                      <a:pt x="0" y="244"/>
                      <a:pt x="15" y="98"/>
                    </a:cubicBezTo>
                    <a:cubicBezTo>
                      <a:pt x="21" y="44"/>
                      <a:pt x="81" y="0"/>
                      <a:pt x="163" y="0"/>
                    </a:cubicBezTo>
                    <a:close/>
                  </a:path>
                </a:pathLst>
              </a:custGeom>
              <a:solidFill>
                <a:srgbClr val="EB3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</p:grpSp>
      <p:grpSp>
        <p:nvGrpSpPr>
          <p:cNvPr id="93" name="m"/>
          <p:cNvGrpSpPr/>
          <p:nvPr/>
        </p:nvGrpSpPr>
        <p:grpSpPr>
          <a:xfrm>
            <a:off x="696206" y="4081506"/>
            <a:ext cx="672602" cy="402036"/>
            <a:chOff x="5711743" y="2912618"/>
            <a:chExt cx="547500" cy="327827"/>
          </a:xfrm>
        </p:grpSpPr>
        <p:sp>
          <p:nvSpPr>
            <p:cNvPr id="94" name="Oval 176"/>
            <p:cNvSpPr/>
            <p:nvPr/>
          </p:nvSpPr>
          <p:spPr>
            <a:xfrm>
              <a:off x="5711743" y="2912618"/>
              <a:ext cx="547500" cy="327827"/>
            </a:xfrm>
            <a:custGeom>
              <a:avLst/>
              <a:gdLst>
                <a:gd name="connsiteX0" fmla="*/ 0 w 547500"/>
                <a:gd name="connsiteY0" fmla="*/ 187726 h 375452"/>
                <a:gd name="connsiteX1" fmla="*/ 273750 w 547500"/>
                <a:gd name="connsiteY1" fmla="*/ 0 h 375452"/>
                <a:gd name="connsiteX2" fmla="*/ 547500 w 547500"/>
                <a:gd name="connsiteY2" fmla="*/ 187726 h 375452"/>
                <a:gd name="connsiteX3" fmla="*/ 273750 w 547500"/>
                <a:gd name="connsiteY3" fmla="*/ 375452 h 375452"/>
                <a:gd name="connsiteX4" fmla="*/ 0 w 547500"/>
                <a:gd name="connsiteY4" fmla="*/ 187726 h 375452"/>
                <a:gd name="connsiteX0" fmla="*/ 0 w 547500"/>
                <a:gd name="connsiteY0" fmla="*/ 140101 h 327827"/>
                <a:gd name="connsiteX1" fmla="*/ 273750 w 547500"/>
                <a:gd name="connsiteY1" fmla="*/ 0 h 327827"/>
                <a:gd name="connsiteX2" fmla="*/ 547500 w 547500"/>
                <a:gd name="connsiteY2" fmla="*/ 140101 h 327827"/>
                <a:gd name="connsiteX3" fmla="*/ 273750 w 547500"/>
                <a:gd name="connsiteY3" fmla="*/ 327827 h 327827"/>
                <a:gd name="connsiteX4" fmla="*/ 0 w 547500"/>
                <a:gd name="connsiteY4" fmla="*/ 140101 h 327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7500" h="327827">
                  <a:moveTo>
                    <a:pt x="0" y="140101"/>
                  </a:moveTo>
                  <a:cubicBezTo>
                    <a:pt x="0" y="85463"/>
                    <a:pt x="122562" y="0"/>
                    <a:pt x="273750" y="0"/>
                  </a:cubicBezTo>
                  <a:cubicBezTo>
                    <a:pt x="424938" y="0"/>
                    <a:pt x="547500" y="36423"/>
                    <a:pt x="547500" y="140101"/>
                  </a:cubicBezTo>
                  <a:cubicBezTo>
                    <a:pt x="547500" y="243779"/>
                    <a:pt x="424938" y="327827"/>
                    <a:pt x="273750" y="327827"/>
                  </a:cubicBezTo>
                  <a:cubicBezTo>
                    <a:pt x="122562" y="327827"/>
                    <a:pt x="0" y="194739"/>
                    <a:pt x="0" y="140101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5" name="Freeform 156"/>
            <p:cNvSpPr>
              <a:spLocks/>
            </p:cNvSpPr>
            <p:nvPr/>
          </p:nvSpPr>
          <p:spPr bwMode="auto">
            <a:xfrm>
              <a:off x="5807227" y="3057585"/>
              <a:ext cx="365760" cy="41275"/>
            </a:xfrm>
            <a:custGeom>
              <a:avLst/>
              <a:gdLst>
                <a:gd name="T0" fmla="*/ 0 w 3149"/>
                <a:gd name="T1" fmla="*/ 17 h 254"/>
                <a:gd name="T2" fmla="*/ 3149 w 3149"/>
                <a:gd name="T3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149" h="254">
                  <a:moveTo>
                    <a:pt x="0" y="17"/>
                  </a:moveTo>
                  <a:cubicBezTo>
                    <a:pt x="984" y="194"/>
                    <a:pt x="2099" y="254"/>
                    <a:pt x="3149" y="0"/>
                  </a:cubicBezTo>
                </a:path>
              </a:pathLst>
            </a:custGeom>
            <a:noFill/>
            <a:ln w="7938" cap="flat">
              <a:solidFill>
                <a:srgbClr val="F08F4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6" name="Freeform 156"/>
            <p:cNvSpPr>
              <a:spLocks/>
            </p:cNvSpPr>
            <p:nvPr/>
          </p:nvSpPr>
          <p:spPr bwMode="auto">
            <a:xfrm flipH="1">
              <a:off x="5935124" y="3118487"/>
              <a:ext cx="115062" cy="45719"/>
            </a:xfrm>
            <a:custGeom>
              <a:avLst/>
              <a:gdLst>
                <a:gd name="T0" fmla="*/ 0 w 3149"/>
                <a:gd name="T1" fmla="*/ 17 h 254"/>
                <a:gd name="T2" fmla="*/ 3149 w 3149"/>
                <a:gd name="T3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149" h="254">
                  <a:moveTo>
                    <a:pt x="0" y="17"/>
                  </a:moveTo>
                  <a:cubicBezTo>
                    <a:pt x="984" y="194"/>
                    <a:pt x="2099" y="254"/>
                    <a:pt x="3149" y="0"/>
                  </a:cubicBezTo>
                </a:path>
              </a:pathLst>
            </a:custGeom>
            <a:noFill/>
            <a:ln w="7938" cap="flat">
              <a:solidFill>
                <a:srgbClr val="F08F4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97" name="s"/>
          <p:cNvGrpSpPr/>
          <p:nvPr/>
        </p:nvGrpSpPr>
        <p:grpSpPr>
          <a:xfrm>
            <a:off x="727796" y="4082294"/>
            <a:ext cx="646946" cy="396197"/>
            <a:chOff x="5600060" y="3633709"/>
            <a:chExt cx="526618" cy="323065"/>
          </a:xfrm>
        </p:grpSpPr>
        <p:sp>
          <p:nvSpPr>
            <p:cNvPr id="98" name="Oval 184"/>
            <p:cNvSpPr/>
            <p:nvPr/>
          </p:nvSpPr>
          <p:spPr>
            <a:xfrm>
              <a:off x="5600060" y="3633709"/>
              <a:ext cx="526618" cy="323065"/>
            </a:xfrm>
            <a:custGeom>
              <a:avLst/>
              <a:gdLst>
                <a:gd name="connsiteX0" fmla="*/ 0 w 547500"/>
                <a:gd name="connsiteY0" fmla="*/ 187726 h 375452"/>
                <a:gd name="connsiteX1" fmla="*/ 273750 w 547500"/>
                <a:gd name="connsiteY1" fmla="*/ 0 h 375452"/>
                <a:gd name="connsiteX2" fmla="*/ 547500 w 547500"/>
                <a:gd name="connsiteY2" fmla="*/ 187726 h 375452"/>
                <a:gd name="connsiteX3" fmla="*/ 273750 w 547500"/>
                <a:gd name="connsiteY3" fmla="*/ 375452 h 375452"/>
                <a:gd name="connsiteX4" fmla="*/ 0 w 547500"/>
                <a:gd name="connsiteY4" fmla="*/ 187726 h 375452"/>
                <a:gd name="connsiteX0" fmla="*/ 37 w 547537"/>
                <a:gd name="connsiteY0" fmla="*/ 135339 h 323065"/>
                <a:gd name="connsiteX1" fmla="*/ 259500 w 547537"/>
                <a:gd name="connsiteY1" fmla="*/ 0 h 323065"/>
                <a:gd name="connsiteX2" fmla="*/ 547537 w 547537"/>
                <a:gd name="connsiteY2" fmla="*/ 135339 h 323065"/>
                <a:gd name="connsiteX3" fmla="*/ 273787 w 547537"/>
                <a:gd name="connsiteY3" fmla="*/ 323065 h 323065"/>
                <a:gd name="connsiteX4" fmla="*/ 37 w 547537"/>
                <a:gd name="connsiteY4" fmla="*/ 135339 h 323065"/>
                <a:gd name="connsiteX0" fmla="*/ 28 w 526618"/>
                <a:gd name="connsiteY0" fmla="*/ 135339 h 323065"/>
                <a:gd name="connsiteX1" fmla="*/ 238581 w 526618"/>
                <a:gd name="connsiteY1" fmla="*/ 0 h 323065"/>
                <a:gd name="connsiteX2" fmla="*/ 526618 w 526618"/>
                <a:gd name="connsiteY2" fmla="*/ 135339 h 323065"/>
                <a:gd name="connsiteX3" fmla="*/ 252868 w 526618"/>
                <a:gd name="connsiteY3" fmla="*/ 323065 h 323065"/>
                <a:gd name="connsiteX4" fmla="*/ 28 w 526618"/>
                <a:gd name="connsiteY4" fmla="*/ 135339 h 323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6618" h="323065">
                  <a:moveTo>
                    <a:pt x="28" y="135339"/>
                  </a:moveTo>
                  <a:cubicBezTo>
                    <a:pt x="-2353" y="81495"/>
                    <a:pt x="150816" y="0"/>
                    <a:pt x="238581" y="0"/>
                  </a:cubicBezTo>
                  <a:cubicBezTo>
                    <a:pt x="326346" y="0"/>
                    <a:pt x="526618" y="31661"/>
                    <a:pt x="526618" y="135339"/>
                  </a:cubicBezTo>
                  <a:cubicBezTo>
                    <a:pt x="526618" y="239017"/>
                    <a:pt x="340633" y="323065"/>
                    <a:pt x="252868" y="323065"/>
                  </a:cubicBezTo>
                  <a:cubicBezTo>
                    <a:pt x="165103" y="323065"/>
                    <a:pt x="2409" y="189183"/>
                    <a:pt x="28" y="135339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9" name="Freeform 81"/>
            <p:cNvSpPr>
              <a:spLocks/>
            </p:cNvSpPr>
            <p:nvPr/>
          </p:nvSpPr>
          <p:spPr bwMode="auto">
            <a:xfrm rot="630596">
              <a:off x="5677783" y="3708433"/>
              <a:ext cx="322780" cy="247873"/>
            </a:xfrm>
            <a:custGeom>
              <a:avLst/>
              <a:gdLst>
                <a:gd name="T0" fmla="*/ 0 w 1036"/>
                <a:gd name="T1" fmla="*/ 206 h 794"/>
                <a:gd name="T2" fmla="*/ 1006 w 1036"/>
                <a:gd name="T3" fmla="*/ 33 h 794"/>
                <a:gd name="T4" fmla="*/ 0 w 1036"/>
                <a:gd name="T5" fmla="*/ 206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6" h="794">
                  <a:moveTo>
                    <a:pt x="0" y="206"/>
                  </a:moveTo>
                  <a:cubicBezTo>
                    <a:pt x="430" y="192"/>
                    <a:pt x="974" y="0"/>
                    <a:pt x="1006" y="33"/>
                  </a:cubicBezTo>
                  <a:cubicBezTo>
                    <a:pt x="1036" y="65"/>
                    <a:pt x="576" y="794"/>
                    <a:pt x="0" y="2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100" name="ra"/>
          <p:cNvGrpSpPr/>
          <p:nvPr/>
        </p:nvGrpSpPr>
        <p:grpSpPr>
          <a:xfrm>
            <a:off x="754164" y="4073596"/>
            <a:ext cx="625508" cy="460448"/>
            <a:chOff x="6739168" y="1257442"/>
            <a:chExt cx="509166" cy="375458"/>
          </a:xfrm>
        </p:grpSpPr>
        <p:sp>
          <p:nvSpPr>
            <p:cNvPr id="101" name="Oval 293"/>
            <p:cNvSpPr/>
            <p:nvPr/>
          </p:nvSpPr>
          <p:spPr>
            <a:xfrm>
              <a:off x="6739168" y="1257442"/>
              <a:ext cx="509166" cy="375458"/>
            </a:xfrm>
            <a:custGeom>
              <a:avLst/>
              <a:gdLst>
                <a:gd name="connsiteX0" fmla="*/ 0 w 997610"/>
                <a:gd name="connsiteY0" fmla="*/ 341467 h 682933"/>
                <a:gd name="connsiteX1" fmla="*/ 498805 w 997610"/>
                <a:gd name="connsiteY1" fmla="*/ 0 h 682933"/>
                <a:gd name="connsiteX2" fmla="*/ 997610 w 997610"/>
                <a:gd name="connsiteY2" fmla="*/ 341467 h 682933"/>
                <a:gd name="connsiteX3" fmla="*/ 498805 w 997610"/>
                <a:gd name="connsiteY3" fmla="*/ 682934 h 682933"/>
                <a:gd name="connsiteX4" fmla="*/ 0 w 997610"/>
                <a:gd name="connsiteY4" fmla="*/ 341467 h 682933"/>
                <a:gd name="connsiteX0" fmla="*/ 0 w 927760"/>
                <a:gd name="connsiteY0" fmla="*/ 335122 h 682944"/>
                <a:gd name="connsiteX1" fmla="*/ 428955 w 927760"/>
                <a:gd name="connsiteY1" fmla="*/ 5 h 682944"/>
                <a:gd name="connsiteX2" fmla="*/ 927760 w 927760"/>
                <a:gd name="connsiteY2" fmla="*/ 341472 h 682944"/>
                <a:gd name="connsiteX3" fmla="*/ 428955 w 927760"/>
                <a:gd name="connsiteY3" fmla="*/ 682939 h 682944"/>
                <a:gd name="connsiteX4" fmla="*/ 0 w 927760"/>
                <a:gd name="connsiteY4" fmla="*/ 335122 h 682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7760" h="682944">
                  <a:moveTo>
                    <a:pt x="0" y="335122"/>
                  </a:moveTo>
                  <a:cubicBezTo>
                    <a:pt x="0" y="146535"/>
                    <a:pt x="274328" y="-1053"/>
                    <a:pt x="428955" y="5"/>
                  </a:cubicBezTo>
                  <a:cubicBezTo>
                    <a:pt x="583582" y="1063"/>
                    <a:pt x="927760" y="152885"/>
                    <a:pt x="927760" y="341472"/>
                  </a:cubicBezTo>
                  <a:cubicBezTo>
                    <a:pt x="927760" y="530059"/>
                    <a:pt x="583582" y="683997"/>
                    <a:pt x="428955" y="682939"/>
                  </a:cubicBezTo>
                  <a:cubicBezTo>
                    <a:pt x="274328" y="681881"/>
                    <a:pt x="0" y="523709"/>
                    <a:pt x="0" y="335122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102" name="Group 101"/>
            <p:cNvGrpSpPr/>
            <p:nvPr/>
          </p:nvGrpSpPr>
          <p:grpSpPr>
            <a:xfrm>
              <a:off x="6787999" y="1356645"/>
              <a:ext cx="374533" cy="243787"/>
              <a:chOff x="6787999" y="1356645"/>
              <a:chExt cx="374533" cy="243787"/>
            </a:xfrm>
          </p:grpSpPr>
          <p:sp>
            <p:nvSpPr>
              <p:cNvPr id="103" name="Freeform 138"/>
              <p:cNvSpPr>
                <a:spLocks/>
              </p:cNvSpPr>
              <p:nvPr/>
            </p:nvSpPr>
            <p:spPr bwMode="auto">
              <a:xfrm>
                <a:off x="6802980" y="1367540"/>
                <a:ext cx="341847" cy="232892"/>
              </a:xfrm>
              <a:custGeom>
                <a:avLst/>
                <a:gdLst>
                  <a:gd name="T0" fmla="*/ 0 w 1096"/>
                  <a:gd name="T1" fmla="*/ 11 h 745"/>
                  <a:gd name="T2" fmla="*/ 1096 w 1096"/>
                  <a:gd name="T3" fmla="*/ 0 h 745"/>
                  <a:gd name="T4" fmla="*/ 0 w 1096"/>
                  <a:gd name="T5" fmla="*/ 11 h 7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96" h="745">
                    <a:moveTo>
                      <a:pt x="0" y="11"/>
                    </a:moveTo>
                    <a:cubicBezTo>
                      <a:pt x="445" y="173"/>
                      <a:pt x="810" y="169"/>
                      <a:pt x="1096" y="0"/>
                    </a:cubicBezTo>
                    <a:cubicBezTo>
                      <a:pt x="1059" y="664"/>
                      <a:pt x="138" y="745"/>
                      <a:pt x="0" y="11"/>
                    </a:cubicBezTo>
                    <a:close/>
                  </a:path>
                </a:pathLst>
              </a:custGeom>
              <a:solidFill>
                <a:srgbClr val="3B37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04" name="Freeform 139"/>
              <p:cNvSpPr>
                <a:spLocks/>
              </p:cNvSpPr>
              <p:nvPr/>
            </p:nvSpPr>
            <p:spPr bwMode="auto">
              <a:xfrm>
                <a:off x="6802980" y="1367540"/>
                <a:ext cx="359552" cy="140280"/>
              </a:xfrm>
              <a:custGeom>
                <a:avLst/>
                <a:gdLst>
                  <a:gd name="T0" fmla="*/ 1096 w 1152"/>
                  <a:gd name="T1" fmla="*/ 0 h 447"/>
                  <a:gd name="T2" fmla="*/ 0 w 1152"/>
                  <a:gd name="T3" fmla="*/ 11 h 447"/>
                  <a:gd name="T4" fmla="*/ 1096 w 1152"/>
                  <a:gd name="T5" fmla="*/ 0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52" h="447">
                    <a:moveTo>
                      <a:pt x="1096" y="0"/>
                    </a:moveTo>
                    <a:cubicBezTo>
                      <a:pt x="1152" y="296"/>
                      <a:pt x="36" y="447"/>
                      <a:pt x="0" y="11"/>
                    </a:cubicBezTo>
                    <a:cubicBezTo>
                      <a:pt x="398" y="169"/>
                      <a:pt x="855" y="144"/>
                      <a:pt x="109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05" name="Freeform 140"/>
              <p:cNvSpPr>
                <a:spLocks/>
              </p:cNvSpPr>
              <p:nvPr/>
            </p:nvSpPr>
            <p:spPr bwMode="auto">
              <a:xfrm>
                <a:off x="6841115" y="1445171"/>
                <a:ext cx="284645" cy="87164"/>
              </a:xfrm>
              <a:custGeom>
                <a:avLst/>
                <a:gdLst>
                  <a:gd name="T0" fmla="*/ 526 w 911"/>
                  <a:gd name="T1" fmla="*/ 274 h 280"/>
                  <a:gd name="T2" fmla="*/ 419 w 911"/>
                  <a:gd name="T3" fmla="*/ 280 h 280"/>
                  <a:gd name="T4" fmla="*/ 0 w 911"/>
                  <a:gd name="T5" fmla="*/ 50 h 280"/>
                  <a:gd name="T6" fmla="*/ 911 w 911"/>
                  <a:gd name="T7" fmla="*/ 0 h 280"/>
                  <a:gd name="T8" fmla="*/ 526 w 911"/>
                  <a:gd name="T9" fmla="*/ 274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1" h="280">
                    <a:moveTo>
                      <a:pt x="526" y="274"/>
                    </a:moveTo>
                    <a:cubicBezTo>
                      <a:pt x="490" y="278"/>
                      <a:pt x="454" y="280"/>
                      <a:pt x="419" y="280"/>
                    </a:cubicBezTo>
                    <a:cubicBezTo>
                      <a:pt x="243" y="272"/>
                      <a:pt x="105" y="238"/>
                      <a:pt x="0" y="50"/>
                    </a:cubicBezTo>
                    <a:cubicBezTo>
                      <a:pt x="353" y="208"/>
                      <a:pt x="671" y="144"/>
                      <a:pt x="911" y="0"/>
                    </a:cubicBezTo>
                    <a:cubicBezTo>
                      <a:pt x="829" y="156"/>
                      <a:pt x="683" y="249"/>
                      <a:pt x="526" y="27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06" name="Freeform 141"/>
              <p:cNvSpPr>
                <a:spLocks/>
              </p:cNvSpPr>
              <p:nvPr/>
            </p:nvSpPr>
            <p:spPr bwMode="auto">
              <a:xfrm>
                <a:off x="6787999" y="1359369"/>
                <a:ext cx="38134" cy="34048"/>
              </a:xfrm>
              <a:custGeom>
                <a:avLst/>
                <a:gdLst>
                  <a:gd name="T0" fmla="*/ 0 w 120"/>
                  <a:gd name="T1" fmla="*/ 112 h 112"/>
                  <a:gd name="T2" fmla="*/ 120 w 120"/>
                  <a:gd name="T3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20" h="112">
                    <a:moveTo>
                      <a:pt x="0" y="112"/>
                    </a:moveTo>
                    <a:cubicBezTo>
                      <a:pt x="49" y="42"/>
                      <a:pt x="51" y="13"/>
                      <a:pt x="120" y="0"/>
                    </a:cubicBezTo>
                  </a:path>
                </a:pathLst>
              </a:custGeom>
              <a:noFill/>
              <a:ln w="6350" cap="flat">
                <a:solidFill>
                  <a:srgbClr val="24211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07" name="Freeform 142"/>
              <p:cNvSpPr>
                <a:spLocks/>
              </p:cNvSpPr>
              <p:nvPr/>
            </p:nvSpPr>
            <p:spPr bwMode="auto">
              <a:xfrm>
                <a:off x="7123036" y="1356645"/>
                <a:ext cx="36772" cy="35410"/>
              </a:xfrm>
              <a:custGeom>
                <a:avLst/>
                <a:gdLst>
                  <a:gd name="T0" fmla="*/ 120 w 120"/>
                  <a:gd name="T1" fmla="*/ 111 h 111"/>
                  <a:gd name="T2" fmla="*/ 0 w 120"/>
                  <a:gd name="T3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20" h="111">
                    <a:moveTo>
                      <a:pt x="120" y="111"/>
                    </a:moveTo>
                    <a:cubicBezTo>
                      <a:pt x="72" y="41"/>
                      <a:pt x="69" y="12"/>
                      <a:pt x="0" y="0"/>
                    </a:cubicBezTo>
                  </a:path>
                </a:pathLst>
              </a:custGeom>
              <a:noFill/>
              <a:ln w="6350" cap="flat">
                <a:solidFill>
                  <a:srgbClr val="24211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</p:grpSp>
      <p:grpSp>
        <p:nvGrpSpPr>
          <p:cNvPr id="108" name="Group 107"/>
          <p:cNvGrpSpPr/>
          <p:nvPr/>
        </p:nvGrpSpPr>
        <p:grpSpPr>
          <a:xfrm>
            <a:off x="619618" y="3594402"/>
            <a:ext cx="827573" cy="273843"/>
            <a:chOff x="7881939" y="2722563"/>
            <a:chExt cx="744538" cy="180975"/>
          </a:xfrm>
        </p:grpSpPr>
        <p:sp>
          <p:nvSpPr>
            <p:cNvPr id="109" name="Freeform 187"/>
            <p:cNvSpPr>
              <a:spLocks/>
            </p:cNvSpPr>
            <p:nvPr/>
          </p:nvSpPr>
          <p:spPr bwMode="auto">
            <a:xfrm flipV="1">
              <a:off x="7881939" y="2722563"/>
              <a:ext cx="309563" cy="180975"/>
            </a:xfrm>
            <a:custGeom>
              <a:avLst/>
              <a:gdLst>
                <a:gd name="T0" fmla="*/ 0 w 2667"/>
                <a:gd name="T1" fmla="*/ 1090 h 1090"/>
                <a:gd name="T2" fmla="*/ 2667 w 2667"/>
                <a:gd name="T3" fmla="*/ 1090 h 1090"/>
                <a:gd name="T4" fmla="*/ 1334 w 2667"/>
                <a:gd name="T5" fmla="*/ 0 h 1090"/>
                <a:gd name="T6" fmla="*/ 0 w 2667"/>
                <a:gd name="T7" fmla="*/ 1090 h 1090"/>
                <a:gd name="connsiteX0" fmla="*/ 0 w 10000"/>
                <a:gd name="connsiteY0" fmla="*/ 14615 h 14615"/>
                <a:gd name="connsiteX1" fmla="*/ 10000 w 10000"/>
                <a:gd name="connsiteY1" fmla="*/ 14615 h 14615"/>
                <a:gd name="connsiteX2" fmla="*/ 4923 w 10000"/>
                <a:gd name="connsiteY2" fmla="*/ 0 h 14615"/>
                <a:gd name="connsiteX3" fmla="*/ 0 w 10000"/>
                <a:gd name="connsiteY3" fmla="*/ 14615 h 14615"/>
                <a:gd name="connsiteX0" fmla="*/ 0 w 10000"/>
                <a:gd name="connsiteY0" fmla="*/ 14615 h 14615"/>
                <a:gd name="connsiteX1" fmla="*/ 10000 w 10000"/>
                <a:gd name="connsiteY1" fmla="*/ 14615 h 14615"/>
                <a:gd name="connsiteX2" fmla="*/ 4923 w 10000"/>
                <a:gd name="connsiteY2" fmla="*/ 0 h 14615"/>
                <a:gd name="connsiteX3" fmla="*/ 0 w 10000"/>
                <a:gd name="connsiteY3" fmla="*/ 14615 h 14615"/>
                <a:gd name="connsiteX0" fmla="*/ 0 w 10000"/>
                <a:gd name="connsiteY0" fmla="*/ 14615 h 14615"/>
                <a:gd name="connsiteX1" fmla="*/ 10000 w 10000"/>
                <a:gd name="connsiteY1" fmla="*/ 14615 h 14615"/>
                <a:gd name="connsiteX2" fmla="*/ 4923 w 10000"/>
                <a:gd name="connsiteY2" fmla="*/ 0 h 14615"/>
                <a:gd name="connsiteX3" fmla="*/ 0 w 10000"/>
                <a:gd name="connsiteY3" fmla="*/ 14615 h 14615"/>
                <a:gd name="connsiteX0" fmla="*/ 0 w 10009"/>
                <a:gd name="connsiteY0" fmla="*/ 14615 h 14615"/>
                <a:gd name="connsiteX1" fmla="*/ 10000 w 10009"/>
                <a:gd name="connsiteY1" fmla="*/ 14615 h 14615"/>
                <a:gd name="connsiteX2" fmla="*/ 4923 w 10009"/>
                <a:gd name="connsiteY2" fmla="*/ 0 h 14615"/>
                <a:gd name="connsiteX3" fmla="*/ 0 w 10009"/>
                <a:gd name="connsiteY3" fmla="*/ 14615 h 14615"/>
                <a:gd name="connsiteX0" fmla="*/ 88 w 10097"/>
                <a:gd name="connsiteY0" fmla="*/ 14615 h 14615"/>
                <a:gd name="connsiteX1" fmla="*/ 10088 w 10097"/>
                <a:gd name="connsiteY1" fmla="*/ 14615 h 14615"/>
                <a:gd name="connsiteX2" fmla="*/ 5011 w 10097"/>
                <a:gd name="connsiteY2" fmla="*/ 0 h 14615"/>
                <a:gd name="connsiteX3" fmla="*/ 88 w 10097"/>
                <a:gd name="connsiteY3" fmla="*/ 14615 h 14615"/>
                <a:gd name="connsiteX0" fmla="*/ 88 w 10192"/>
                <a:gd name="connsiteY0" fmla="*/ 14615 h 14615"/>
                <a:gd name="connsiteX1" fmla="*/ 10088 w 10192"/>
                <a:gd name="connsiteY1" fmla="*/ 14615 h 14615"/>
                <a:gd name="connsiteX2" fmla="*/ 5011 w 10192"/>
                <a:gd name="connsiteY2" fmla="*/ 0 h 14615"/>
                <a:gd name="connsiteX3" fmla="*/ 88 w 10192"/>
                <a:gd name="connsiteY3" fmla="*/ 14615 h 14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92" h="14615">
                  <a:moveTo>
                    <a:pt x="88" y="14615"/>
                  </a:moveTo>
                  <a:lnTo>
                    <a:pt x="10088" y="14615"/>
                  </a:lnTo>
                  <a:cubicBezTo>
                    <a:pt x="10718" y="6794"/>
                    <a:pt x="8425" y="0"/>
                    <a:pt x="5011" y="0"/>
                  </a:cubicBezTo>
                  <a:cubicBezTo>
                    <a:pt x="1597" y="0"/>
                    <a:pt x="-462" y="7948"/>
                    <a:pt x="88" y="14615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0" name="Freeform 187"/>
            <p:cNvSpPr>
              <a:spLocks/>
            </p:cNvSpPr>
            <p:nvPr/>
          </p:nvSpPr>
          <p:spPr bwMode="auto">
            <a:xfrm flipV="1">
              <a:off x="8316914" y="2722563"/>
              <a:ext cx="309563" cy="180975"/>
            </a:xfrm>
            <a:custGeom>
              <a:avLst/>
              <a:gdLst>
                <a:gd name="T0" fmla="*/ 0 w 2667"/>
                <a:gd name="T1" fmla="*/ 1090 h 1090"/>
                <a:gd name="T2" fmla="*/ 2667 w 2667"/>
                <a:gd name="T3" fmla="*/ 1090 h 1090"/>
                <a:gd name="T4" fmla="*/ 1334 w 2667"/>
                <a:gd name="T5" fmla="*/ 0 h 1090"/>
                <a:gd name="T6" fmla="*/ 0 w 2667"/>
                <a:gd name="T7" fmla="*/ 1090 h 1090"/>
                <a:gd name="connsiteX0" fmla="*/ 0 w 10000"/>
                <a:gd name="connsiteY0" fmla="*/ 14615 h 14615"/>
                <a:gd name="connsiteX1" fmla="*/ 10000 w 10000"/>
                <a:gd name="connsiteY1" fmla="*/ 14615 h 14615"/>
                <a:gd name="connsiteX2" fmla="*/ 4923 w 10000"/>
                <a:gd name="connsiteY2" fmla="*/ 0 h 14615"/>
                <a:gd name="connsiteX3" fmla="*/ 0 w 10000"/>
                <a:gd name="connsiteY3" fmla="*/ 14615 h 14615"/>
                <a:gd name="connsiteX0" fmla="*/ 0 w 10000"/>
                <a:gd name="connsiteY0" fmla="*/ 14615 h 14615"/>
                <a:gd name="connsiteX1" fmla="*/ 10000 w 10000"/>
                <a:gd name="connsiteY1" fmla="*/ 14615 h 14615"/>
                <a:gd name="connsiteX2" fmla="*/ 4923 w 10000"/>
                <a:gd name="connsiteY2" fmla="*/ 0 h 14615"/>
                <a:gd name="connsiteX3" fmla="*/ 0 w 10000"/>
                <a:gd name="connsiteY3" fmla="*/ 14615 h 14615"/>
                <a:gd name="connsiteX0" fmla="*/ 0 w 10000"/>
                <a:gd name="connsiteY0" fmla="*/ 14615 h 14615"/>
                <a:gd name="connsiteX1" fmla="*/ 10000 w 10000"/>
                <a:gd name="connsiteY1" fmla="*/ 14615 h 14615"/>
                <a:gd name="connsiteX2" fmla="*/ 4923 w 10000"/>
                <a:gd name="connsiteY2" fmla="*/ 0 h 14615"/>
                <a:gd name="connsiteX3" fmla="*/ 0 w 10000"/>
                <a:gd name="connsiteY3" fmla="*/ 14615 h 14615"/>
                <a:gd name="connsiteX0" fmla="*/ 0 w 10009"/>
                <a:gd name="connsiteY0" fmla="*/ 14615 h 14615"/>
                <a:gd name="connsiteX1" fmla="*/ 10000 w 10009"/>
                <a:gd name="connsiteY1" fmla="*/ 14615 h 14615"/>
                <a:gd name="connsiteX2" fmla="*/ 4923 w 10009"/>
                <a:gd name="connsiteY2" fmla="*/ 0 h 14615"/>
                <a:gd name="connsiteX3" fmla="*/ 0 w 10009"/>
                <a:gd name="connsiteY3" fmla="*/ 14615 h 14615"/>
                <a:gd name="connsiteX0" fmla="*/ 88 w 10097"/>
                <a:gd name="connsiteY0" fmla="*/ 14615 h 14615"/>
                <a:gd name="connsiteX1" fmla="*/ 10088 w 10097"/>
                <a:gd name="connsiteY1" fmla="*/ 14615 h 14615"/>
                <a:gd name="connsiteX2" fmla="*/ 5011 w 10097"/>
                <a:gd name="connsiteY2" fmla="*/ 0 h 14615"/>
                <a:gd name="connsiteX3" fmla="*/ 88 w 10097"/>
                <a:gd name="connsiteY3" fmla="*/ 14615 h 14615"/>
                <a:gd name="connsiteX0" fmla="*/ 88 w 10192"/>
                <a:gd name="connsiteY0" fmla="*/ 14615 h 14615"/>
                <a:gd name="connsiteX1" fmla="*/ 10088 w 10192"/>
                <a:gd name="connsiteY1" fmla="*/ 14615 h 14615"/>
                <a:gd name="connsiteX2" fmla="*/ 5011 w 10192"/>
                <a:gd name="connsiteY2" fmla="*/ 0 h 14615"/>
                <a:gd name="connsiteX3" fmla="*/ 88 w 10192"/>
                <a:gd name="connsiteY3" fmla="*/ 14615 h 14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92" h="14615">
                  <a:moveTo>
                    <a:pt x="88" y="14615"/>
                  </a:moveTo>
                  <a:lnTo>
                    <a:pt x="10088" y="14615"/>
                  </a:lnTo>
                  <a:cubicBezTo>
                    <a:pt x="10718" y="6794"/>
                    <a:pt x="8425" y="0"/>
                    <a:pt x="5011" y="0"/>
                  </a:cubicBezTo>
                  <a:cubicBezTo>
                    <a:pt x="1597" y="0"/>
                    <a:pt x="-462" y="7948"/>
                    <a:pt x="88" y="14615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5" name="Rectangle 4"/>
          <p:cNvSpPr/>
          <p:nvPr/>
        </p:nvSpPr>
        <p:spPr>
          <a:xfrm>
            <a:off x="3152011" y="5476235"/>
            <a:ext cx="56656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Penulis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dapat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dikategorikan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berdasarkan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program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studi</a:t>
            </a:r>
            <a:endParaRPr lang="en-US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539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03412" y="5338928"/>
            <a:ext cx="8377517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  <a:tabLst>
                <a:tab pos="914400" algn="l"/>
                <a:tab pos="1078230" algn="l"/>
              </a:tabLst>
            </a:pP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Penulis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sudah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diaktivasi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diverifikasi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dapat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login</a:t>
            </a:r>
            <a:endParaRPr lang="en-US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8986F8-37B0-45F0-9A84-4350321541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40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9452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3242" y="5179977"/>
            <a:ext cx="8377517" cy="1678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  <a:tabLst>
                <a:tab pos="914400" algn="l"/>
                <a:tab pos="1078230" algn="l"/>
              </a:tabLst>
            </a:pP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Penulis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dapat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melakukan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pembaharuan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data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profil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secara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manual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melalui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Syncronisasi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PDDIKTI </a:t>
            </a:r>
          </a:p>
          <a:p>
            <a:pPr lvl="0">
              <a:lnSpc>
                <a:spcPct val="115000"/>
              </a:lnSpc>
              <a:spcAft>
                <a:spcPts val="1000"/>
              </a:spcAft>
              <a:tabLst>
                <a:tab pos="914400" algn="l"/>
                <a:tab pos="1078230" algn="l"/>
              </a:tabLst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nidn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harus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sesuai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dengan PDDIKTI)</a:t>
            </a:r>
            <a:endParaRPr lang="en-US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514099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122019" y="1182029"/>
            <a:ext cx="1025912" cy="4125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9499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D2N\SINTA\PANDUAN SINTA 2018\PANDUAN PENULIS\input buku penulis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83" t="7046" r="9080" b="47991"/>
          <a:stretch/>
        </p:blipFill>
        <p:spPr bwMode="auto">
          <a:xfrm>
            <a:off x="113291" y="0"/>
            <a:ext cx="6327849" cy="527685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D:\D2N\SINTA\PANDUAN SINTA 2018\PANDUAN PENULIS\input buku penulis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80" t="38699" r="9283" b="16338"/>
          <a:stretch/>
        </p:blipFill>
        <p:spPr bwMode="auto">
          <a:xfrm>
            <a:off x="2454201" y="1769715"/>
            <a:ext cx="6327849" cy="527685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/>
          <p:cNvSpPr/>
          <p:nvPr/>
        </p:nvSpPr>
        <p:spPr>
          <a:xfrm>
            <a:off x="4885391" y="1769715"/>
            <a:ext cx="3598209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Form input </a:t>
            </a:r>
            <a:r>
              <a:rPr lang="en-US" sz="2800" dirty="0" err="1"/>
              <a:t>dan</a:t>
            </a:r>
            <a:r>
              <a:rPr lang="en-US" sz="2800" dirty="0"/>
              <a:t> update data </a:t>
            </a:r>
            <a:r>
              <a:rPr lang="en-US" sz="2800" dirty="0" err="1"/>
              <a:t>buku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/>
              <a:t>Klaim</a:t>
            </a:r>
            <a:r>
              <a:rPr lang="en-US" sz="2800" dirty="0"/>
              <a:t> ISBN yang </a:t>
            </a:r>
            <a:r>
              <a:rPr lang="en-US" sz="2800" dirty="0" err="1"/>
              <a:t>sudah</a:t>
            </a:r>
            <a:r>
              <a:rPr lang="en-US" sz="2800" dirty="0"/>
              <a:t> </a:t>
            </a:r>
            <a:r>
              <a:rPr lang="en-US" sz="2800" dirty="0" err="1"/>
              <a:t>ada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tambah</a:t>
            </a:r>
            <a:r>
              <a:rPr lang="en-US" sz="2800" dirty="0"/>
              <a:t> </a:t>
            </a:r>
            <a:r>
              <a:rPr lang="en-US" sz="2800" dirty="0" err="1"/>
              <a:t>baru</a:t>
            </a:r>
            <a:endParaRPr lang="en-US" sz="2800" dirty="0"/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/>
              <a:t>Klaim</a:t>
            </a:r>
            <a:r>
              <a:rPr lang="en-US" sz="2800" dirty="0"/>
              <a:t> ISBN </a:t>
            </a:r>
            <a:r>
              <a:rPr lang="en-US" sz="2800" dirty="0" err="1"/>
              <a:t>sudah</a:t>
            </a:r>
            <a:r>
              <a:rPr lang="en-US" sz="2800" dirty="0"/>
              <a:t> </a:t>
            </a:r>
            <a:r>
              <a:rPr lang="en-US" sz="2800" dirty="0" err="1"/>
              <a:t>langsung</a:t>
            </a:r>
            <a:r>
              <a:rPr lang="en-US" sz="2800" dirty="0"/>
              <a:t> </a:t>
            </a:r>
            <a:r>
              <a:rPr lang="en-US" sz="2800" dirty="0" err="1"/>
              <a:t>terintegrasi</a:t>
            </a:r>
            <a:r>
              <a:rPr lang="en-US" sz="2800" dirty="0"/>
              <a:t> dengan </a:t>
            </a:r>
            <a:r>
              <a:rPr lang="en-US" sz="2800" dirty="0" err="1"/>
              <a:t>Perpusnas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356389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:\D2N\SINTA\PANDUAN SINTA 2018\PANDUAN PENULIS\add ipr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91" t="13397" r="8580" b="34612"/>
          <a:stretch/>
        </p:blipFill>
        <p:spPr bwMode="auto">
          <a:xfrm>
            <a:off x="202564" y="284162"/>
            <a:ext cx="7188835" cy="5945188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D:\D2N\SINTA\PANDUAN SINTA 2018\PANDUAN PENULIS\add ipr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2" t="64721" r="8939" b="17953"/>
          <a:stretch/>
        </p:blipFill>
        <p:spPr bwMode="auto">
          <a:xfrm>
            <a:off x="1726564" y="4727868"/>
            <a:ext cx="7188835" cy="198120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angle 7"/>
          <p:cNvSpPr/>
          <p:nvPr/>
        </p:nvSpPr>
        <p:spPr>
          <a:xfrm>
            <a:off x="4237691" y="1206230"/>
            <a:ext cx="359820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Form input </a:t>
            </a:r>
            <a:r>
              <a:rPr lang="en-US" sz="2800" dirty="0" err="1"/>
              <a:t>dan</a:t>
            </a:r>
            <a:r>
              <a:rPr lang="en-US" sz="2800" dirty="0"/>
              <a:t> update data IPR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/>
              <a:t>Klaim</a:t>
            </a:r>
            <a:r>
              <a:rPr lang="en-US" sz="2800" dirty="0"/>
              <a:t> </a:t>
            </a:r>
            <a:r>
              <a:rPr lang="en-US" sz="2800" dirty="0" err="1"/>
              <a:t>Nomor</a:t>
            </a:r>
            <a:r>
              <a:rPr lang="en-US" sz="2800" dirty="0"/>
              <a:t> </a:t>
            </a:r>
            <a:r>
              <a:rPr lang="en-US" sz="2800" dirty="0" err="1"/>
              <a:t>permohonan</a:t>
            </a:r>
            <a:r>
              <a:rPr lang="en-US" sz="2800" dirty="0"/>
              <a:t> yang </a:t>
            </a:r>
            <a:r>
              <a:rPr lang="en-US" sz="2800" dirty="0" err="1"/>
              <a:t>sudah</a:t>
            </a:r>
            <a:r>
              <a:rPr lang="en-US" sz="2800" dirty="0"/>
              <a:t> </a:t>
            </a:r>
            <a:r>
              <a:rPr lang="en-US" sz="2800" dirty="0" err="1"/>
              <a:t>ada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tambah</a:t>
            </a:r>
            <a:r>
              <a:rPr lang="en-US" sz="2800" dirty="0"/>
              <a:t> </a:t>
            </a:r>
            <a:r>
              <a:rPr lang="en-US" sz="2800" dirty="0" err="1"/>
              <a:t>baru</a:t>
            </a:r>
            <a:endParaRPr lang="en-US" sz="2800" dirty="0"/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/>
              <a:t>Klaim</a:t>
            </a:r>
            <a:r>
              <a:rPr lang="en-US" sz="2800" dirty="0"/>
              <a:t> IPR </a:t>
            </a:r>
            <a:r>
              <a:rPr lang="en-US" sz="2800" dirty="0" err="1"/>
              <a:t>sudah</a:t>
            </a:r>
            <a:r>
              <a:rPr lang="en-US" sz="2800" dirty="0"/>
              <a:t> </a:t>
            </a:r>
            <a:r>
              <a:rPr lang="en-US" sz="2800" dirty="0" err="1"/>
              <a:t>langsung</a:t>
            </a:r>
            <a:r>
              <a:rPr lang="en-US" sz="2800" dirty="0"/>
              <a:t> </a:t>
            </a:r>
            <a:r>
              <a:rPr lang="en-US" sz="2800" dirty="0" err="1"/>
              <a:t>terintegrasi</a:t>
            </a:r>
            <a:r>
              <a:rPr lang="en-US" sz="2800" dirty="0"/>
              <a:t> dengan DJKI</a:t>
            </a:r>
          </a:p>
        </p:txBody>
      </p:sp>
    </p:spTree>
    <p:extLst>
      <p:ext uri="{BB962C8B-B14F-4D97-AF65-F5344CB8AC3E}">
        <p14:creationId xmlns:p14="http://schemas.microsoft.com/office/powerpoint/2010/main" val="2017998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>
            <a:grpSpLocks noChangeAspect="1"/>
          </p:cNvGrpSpPr>
          <p:nvPr/>
        </p:nvGrpSpPr>
        <p:grpSpPr>
          <a:xfrm>
            <a:off x="224517" y="255494"/>
            <a:ext cx="9126024" cy="6474566"/>
            <a:chOff x="448013" y="367841"/>
            <a:chExt cx="8783568" cy="6230539"/>
          </a:xfrm>
        </p:grpSpPr>
        <p:grpSp>
          <p:nvGrpSpPr>
            <p:cNvPr id="31" name="Group 30"/>
            <p:cNvGrpSpPr>
              <a:grpSpLocks noChangeAspect="1"/>
            </p:cNvGrpSpPr>
            <p:nvPr/>
          </p:nvGrpSpPr>
          <p:grpSpPr>
            <a:xfrm rot="5400000">
              <a:off x="1962653" y="498491"/>
              <a:ext cx="5226155" cy="5645457"/>
              <a:chOff x="1962653" y="498490"/>
              <a:chExt cx="3352015" cy="3620952"/>
            </a:xfrm>
          </p:grpSpPr>
          <p:sp>
            <p:nvSpPr>
              <p:cNvPr id="60" name="Freeform 59"/>
              <p:cNvSpPr>
                <a:spLocks/>
              </p:cNvSpPr>
              <p:nvPr/>
            </p:nvSpPr>
            <p:spPr bwMode="auto">
              <a:xfrm>
                <a:off x="3825699" y="503379"/>
                <a:ext cx="1488969" cy="1354497"/>
              </a:xfrm>
              <a:custGeom>
                <a:avLst/>
                <a:gdLst/>
                <a:ahLst/>
                <a:cxnLst>
                  <a:cxn ang="0">
                    <a:pos x="174" y="281"/>
                  </a:cxn>
                  <a:cxn ang="0">
                    <a:pos x="305" y="204"/>
                  </a:cxn>
                  <a:cxn ang="0">
                    <a:pos x="280" y="133"/>
                  </a:cxn>
                  <a:cxn ang="0">
                    <a:pos x="49" y="9"/>
                  </a:cxn>
                  <a:cxn ang="0">
                    <a:pos x="1" y="33"/>
                  </a:cxn>
                  <a:cxn ang="0">
                    <a:pos x="3" y="194"/>
                  </a:cxn>
                  <a:cxn ang="0">
                    <a:pos x="23" y="226"/>
                  </a:cxn>
                  <a:cxn ang="0">
                    <a:pos x="110" y="271"/>
                  </a:cxn>
                  <a:cxn ang="0">
                    <a:pos x="174" y="281"/>
                  </a:cxn>
                </a:cxnLst>
                <a:rect l="0" t="0" r="r" b="b"/>
                <a:pathLst>
                  <a:path w="335" h="304">
                    <a:moveTo>
                      <a:pt x="174" y="281"/>
                    </a:moveTo>
                    <a:cubicBezTo>
                      <a:pt x="195" y="268"/>
                      <a:pt x="305" y="204"/>
                      <a:pt x="305" y="204"/>
                    </a:cubicBezTo>
                    <a:cubicBezTo>
                      <a:pt x="305" y="204"/>
                      <a:pt x="335" y="192"/>
                      <a:pt x="280" y="133"/>
                    </a:cubicBezTo>
                    <a:cubicBezTo>
                      <a:pt x="225" y="76"/>
                      <a:pt x="149" y="24"/>
                      <a:pt x="49" y="9"/>
                    </a:cubicBezTo>
                    <a:cubicBezTo>
                      <a:pt x="36" y="7"/>
                      <a:pt x="0" y="0"/>
                      <a:pt x="1" y="33"/>
                    </a:cubicBezTo>
                    <a:cubicBezTo>
                      <a:pt x="2" y="65"/>
                      <a:pt x="3" y="194"/>
                      <a:pt x="3" y="194"/>
                    </a:cubicBezTo>
                    <a:cubicBezTo>
                      <a:pt x="3" y="194"/>
                      <a:pt x="3" y="219"/>
                      <a:pt x="23" y="226"/>
                    </a:cubicBezTo>
                    <a:cubicBezTo>
                      <a:pt x="43" y="233"/>
                      <a:pt x="85" y="249"/>
                      <a:pt x="110" y="271"/>
                    </a:cubicBezTo>
                    <a:cubicBezTo>
                      <a:pt x="133" y="292"/>
                      <a:pt x="138" y="304"/>
                      <a:pt x="174" y="281"/>
                    </a:cubicBezTo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61" name="Freeform 60"/>
              <p:cNvSpPr>
                <a:spLocks/>
              </p:cNvSpPr>
              <p:nvPr/>
            </p:nvSpPr>
            <p:spPr bwMode="auto">
              <a:xfrm>
                <a:off x="1962653" y="1437345"/>
                <a:ext cx="1092888" cy="1716347"/>
              </a:xfrm>
              <a:custGeom>
                <a:avLst/>
                <a:gdLst/>
                <a:ahLst/>
                <a:cxnLst>
                  <a:cxn ang="0">
                    <a:pos x="209" y="93"/>
                  </a:cxn>
                  <a:cxn ang="0">
                    <a:pos x="75" y="20"/>
                  </a:cxn>
                  <a:cxn ang="0">
                    <a:pos x="27" y="77"/>
                  </a:cxn>
                  <a:cxn ang="0">
                    <a:pos x="38" y="338"/>
                  </a:cxn>
                  <a:cxn ang="0">
                    <a:pos x="83" y="368"/>
                  </a:cxn>
                  <a:cxn ang="0">
                    <a:pos x="221" y="284"/>
                  </a:cxn>
                  <a:cxn ang="0">
                    <a:pos x="238" y="250"/>
                  </a:cxn>
                  <a:cxn ang="0">
                    <a:pos x="232" y="152"/>
                  </a:cxn>
                  <a:cxn ang="0">
                    <a:pos x="209" y="93"/>
                  </a:cxn>
                </a:cxnLst>
                <a:rect l="0" t="0" r="r" b="b"/>
                <a:pathLst>
                  <a:path w="246" h="385">
                    <a:moveTo>
                      <a:pt x="209" y="93"/>
                    </a:moveTo>
                    <a:cubicBezTo>
                      <a:pt x="187" y="81"/>
                      <a:pt x="75" y="20"/>
                      <a:pt x="75" y="20"/>
                    </a:cubicBezTo>
                    <a:cubicBezTo>
                      <a:pt x="75" y="20"/>
                      <a:pt x="49" y="0"/>
                      <a:pt x="27" y="77"/>
                    </a:cubicBezTo>
                    <a:cubicBezTo>
                      <a:pt x="6" y="153"/>
                      <a:pt x="0" y="245"/>
                      <a:pt x="38" y="338"/>
                    </a:cubicBezTo>
                    <a:cubicBezTo>
                      <a:pt x="43" y="350"/>
                      <a:pt x="56" y="385"/>
                      <a:pt x="83" y="368"/>
                    </a:cubicBezTo>
                    <a:cubicBezTo>
                      <a:pt x="110" y="351"/>
                      <a:pt x="221" y="284"/>
                      <a:pt x="221" y="284"/>
                    </a:cubicBezTo>
                    <a:cubicBezTo>
                      <a:pt x="221" y="284"/>
                      <a:pt x="242" y="271"/>
                      <a:pt x="238" y="250"/>
                    </a:cubicBezTo>
                    <a:cubicBezTo>
                      <a:pt x="234" y="229"/>
                      <a:pt x="226" y="186"/>
                      <a:pt x="232" y="152"/>
                    </a:cubicBezTo>
                    <a:cubicBezTo>
                      <a:pt x="238" y="122"/>
                      <a:pt x="246" y="112"/>
                      <a:pt x="209" y="93"/>
                    </a:cubicBezTo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62" name="Freeform 61"/>
              <p:cNvSpPr>
                <a:spLocks/>
              </p:cNvSpPr>
              <p:nvPr/>
            </p:nvSpPr>
            <p:spPr bwMode="auto">
              <a:xfrm>
                <a:off x="2238931" y="498490"/>
                <a:ext cx="1488968" cy="1332492"/>
              </a:xfrm>
              <a:custGeom>
                <a:avLst/>
                <a:gdLst/>
                <a:ahLst/>
                <a:cxnLst>
                  <a:cxn ang="0">
                    <a:pos x="330" y="184"/>
                  </a:cxn>
                  <a:cxn ang="0">
                    <a:pos x="330" y="32"/>
                  </a:cxn>
                  <a:cxn ang="0">
                    <a:pos x="257" y="18"/>
                  </a:cxn>
                  <a:cxn ang="0">
                    <a:pos x="33" y="152"/>
                  </a:cxn>
                  <a:cxn ang="0">
                    <a:pos x="28" y="206"/>
                  </a:cxn>
                  <a:cxn ang="0">
                    <a:pos x="168" y="287"/>
                  </a:cxn>
                  <a:cxn ang="0">
                    <a:pos x="206" y="286"/>
                  </a:cxn>
                  <a:cxn ang="0">
                    <a:pos x="289" y="233"/>
                  </a:cxn>
                  <a:cxn ang="0">
                    <a:pos x="330" y="184"/>
                  </a:cxn>
                </a:cxnLst>
                <a:rect l="0" t="0" r="r" b="b"/>
                <a:pathLst>
                  <a:path w="335" h="299">
                    <a:moveTo>
                      <a:pt x="330" y="184"/>
                    </a:moveTo>
                    <a:cubicBezTo>
                      <a:pt x="330" y="159"/>
                      <a:pt x="330" y="32"/>
                      <a:pt x="330" y="32"/>
                    </a:cubicBezTo>
                    <a:cubicBezTo>
                      <a:pt x="330" y="32"/>
                      <a:pt x="335" y="0"/>
                      <a:pt x="257" y="18"/>
                    </a:cubicBezTo>
                    <a:cubicBezTo>
                      <a:pt x="180" y="35"/>
                      <a:pt x="96" y="74"/>
                      <a:pt x="33" y="152"/>
                    </a:cubicBezTo>
                    <a:cubicBezTo>
                      <a:pt x="25" y="163"/>
                      <a:pt x="0" y="190"/>
                      <a:pt x="28" y="206"/>
                    </a:cubicBezTo>
                    <a:cubicBezTo>
                      <a:pt x="57" y="222"/>
                      <a:pt x="168" y="287"/>
                      <a:pt x="168" y="287"/>
                    </a:cubicBezTo>
                    <a:cubicBezTo>
                      <a:pt x="168" y="287"/>
                      <a:pt x="189" y="299"/>
                      <a:pt x="206" y="286"/>
                    </a:cubicBezTo>
                    <a:cubicBezTo>
                      <a:pt x="222" y="272"/>
                      <a:pt x="257" y="244"/>
                      <a:pt x="289" y="233"/>
                    </a:cubicBezTo>
                    <a:cubicBezTo>
                      <a:pt x="319" y="224"/>
                      <a:pt x="331" y="226"/>
                      <a:pt x="330" y="184"/>
                    </a:cubicBezTo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63" name="Freeform 62"/>
              <p:cNvSpPr>
                <a:spLocks/>
              </p:cNvSpPr>
              <p:nvPr/>
            </p:nvSpPr>
            <p:spPr bwMode="auto">
              <a:xfrm>
                <a:off x="2224262" y="2747834"/>
                <a:ext cx="1493859" cy="1344716"/>
              </a:xfrm>
              <a:custGeom>
                <a:avLst/>
                <a:gdLst/>
                <a:ahLst/>
                <a:cxnLst>
                  <a:cxn ang="0">
                    <a:pos x="161" y="22"/>
                  </a:cxn>
                  <a:cxn ang="0">
                    <a:pos x="31" y="100"/>
                  </a:cxn>
                  <a:cxn ang="0">
                    <a:pos x="56" y="171"/>
                  </a:cxn>
                  <a:cxn ang="0">
                    <a:pos x="287" y="293"/>
                  </a:cxn>
                  <a:cxn ang="0">
                    <a:pos x="335" y="270"/>
                  </a:cxn>
                  <a:cxn ang="0">
                    <a:pos x="332" y="108"/>
                  </a:cxn>
                  <a:cxn ang="0">
                    <a:pos x="312" y="77"/>
                  </a:cxn>
                  <a:cxn ang="0">
                    <a:pos x="224" y="32"/>
                  </a:cxn>
                  <a:cxn ang="0">
                    <a:pos x="161" y="22"/>
                  </a:cxn>
                </a:cxnLst>
                <a:rect l="0" t="0" r="r" b="b"/>
                <a:pathLst>
                  <a:path w="336" h="302">
                    <a:moveTo>
                      <a:pt x="161" y="22"/>
                    </a:moveTo>
                    <a:cubicBezTo>
                      <a:pt x="140" y="35"/>
                      <a:pt x="31" y="100"/>
                      <a:pt x="31" y="100"/>
                    </a:cubicBezTo>
                    <a:cubicBezTo>
                      <a:pt x="31" y="100"/>
                      <a:pt x="0" y="113"/>
                      <a:pt x="56" y="171"/>
                    </a:cubicBezTo>
                    <a:cubicBezTo>
                      <a:pt x="111" y="228"/>
                      <a:pt x="187" y="280"/>
                      <a:pt x="287" y="293"/>
                    </a:cubicBezTo>
                    <a:cubicBezTo>
                      <a:pt x="300" y="295"/>
                      <a:pt x="336" y="302"/>
                      <a:pt x="335" y="270"/>
                    </a:cubicBezTo>
                    <a:cubicBezTo>
                      <a:pt x="334" y="237"/>
                      <a:pt x="332" y="108"/>
                      <a:pt x="332" y="108"/>
                    </a:cubicBezTo>
                    <a:cubicBezTo>
                      <a:pt x="332" y="108"/>
                      <a:pt x="332" y="84"/>
                      <a:pt x="312" y="77"/>
                    </a:cubicBezTo>
                    <a:cubicBezTo>
                      <a:pt x="292" y="70"/>
                      <a:pt x="250" y="54"/>
                      <a:pt x="224" y="32"/>
                    </a:cubicBezTo>
                    <a:cubicBezTo>
                      <a:pt x="201" y="12"/>
                      <a:pt x="196" y="0"/>
                      <a:pt x="161" y="22"/>
                    </a:cubicBezTo>
                  </a:path>
                </a:pathLst>
              </a:custGeom>
              <a:solidFill>
                <a:srgbClr val="6699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64" name="Freeform 63"/>
              <p:cNvSpPr>
                <a:spLocks/>
              </p:cNvSpPr>
              <p:nvPr/>
            </p:nvSpPr>
            <p:spPr bwMode="auto">
              <a:xfrm>
                <a:off x="3815916" y="2764946"/>
                <a:ext cx="1476743" cy="1354496"/>
              </a:xfrm>
              <a:custGeom>
                <a:avLst/>
                <a:gdLst/>
                <a:ahLst/>
                <a:cxnLst>
                  <a:cxn ang="0">
                    <a:pos x="2" y="120"/>
                  </a:cxn>
                  <a:cxn ang="0">
                    <a:pos x="7" y="272"/>
                  </a:cxn>
                  <a:cxn ang="0">
                    <a:pos x="81" y="284"/>
                  </a:cxn>
                  <a:cxn ang="0">
                    <a:pos x="300" y="141"/>
                  </a:cxn>
                  <a:cxn ang="0">
                    <a:pos x="303" y="88"/>
                  </a:cxn>
                  <a:cxn ang="0">
                    <a:pos x="160" y="12"/>
                  </a:cxn>
                  <a:cxn ang="0">
                    <a:pos x="123" y="14"/>
                  </a:cxn>
                  <a:cxn ang="0">
                    <a:pos x="41" y="69"/>
                  </a:cxn>
                  <a:cxn ang="0">
                    <a:pos x="2" y="120"/>
                  </a:cxn>
                </a:cxnLst>
                <a:rect l="0" t="0" r="r" b="b"/>
                <a:pathLst>
                  <a:path w="332" h="304">
                    <a:moveTo>
                      <a:pt x="2" y="120"/>
                    </a:moveTo>
                    <a:cubicBezTo>
                      <a:pt x="3" y="145"/>
                      <a:pt x="7" y="272"/>
                      <a:pt x="7" y="272"/>
                    </a:cubicBezTo>
                    <a:cubicBezTo>
                      <a:pt x="7" y="272"/>
                      <a:pt x="4" y="304"/>
                      <a:pt x="81" y="284"/>
                    </a:cubicBezTo>
                    <a:cubicBezTo>
                      <a:pt x="158" y="264"/>
                      <a:pt x="240" y="222"/>
                      <a:pt x="300" y="141"/>
                    </a:cubicBezTo>
                    <a:cubicBezTo>
                      <a:pt x="308" y="131"/>
                      <a:pt x="332" y="102"/>
                      <a:pt x="303" y="88"/>
                    </a:cubicBezTo>
                    <a:cubicBezTo>
                      <a:pt x="274" y="73"/>
                      <a:pt x="160" y="12"/>
                      <a:pt x="160" y="12"/>
                    </a:cubicBezTo>
                    <a:cubicBezTo>
                      <a:pt x="160" y="12"/>
                      <a:pt x="139" y="0"/>
                      <a:pt x="123" y="14"/>
                    </a:cubicBezTo>
                    <a:cubicBezTo>
                      <a:pt x="107" y="29"/>
                      <a:pt x="73" y="58"/>
                      <a:pt x="41" y="69"/>
                    </a:cubicBezTo>
                    <a:cubicBezTo>
                      <a:pt x="12" y="80"/>
                      <a:pt x="0" y="78"/>
                      <a:pt x="2" y="120"/>
                    </a:cubicBezTo>
                  </a:path>
                </a:pathLst>
              </a:custGeom>
              <a:solidFill>
                <a:srgbClr val="FDE44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1292" y="2842820"/>
              <a:ext cx="1769863" cy="631140"/>
            </a:xfrm>
            <a:prstGeom prst="rect">
              <a:avLst/>
            </a:prstGeom>
          </p:spPr>
        </p:pic>
        <p:sp>
          <p:nvSpPr>
            <p:cNvPr id="33" name="Rectangle 32"/>
            <p:cNvSpPr/>
            <p:nvPr/>
          </p:nvSpPr>
          <p:spPr>
            <a:xfrm>
              <a:off x="3055493" y="367841"/>
              <a:ext cx="3023091" cy="1948714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b="1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3. Input form Registrasi SINTA</a:t>
              </a:r>
              <a:endParaRPr lang="en-US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6207993" y="5597427"/>
              <a:ext cx="2424799" cy="1000952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b="1" kern="12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MS Mincho" panose="02020609040205080304" pitchFamily="49" charset="-128"/>
                  <a:cs typeface="SimSun" panose="02010600030101010101" pitchFamily="2" charset="-122"/>
                </a:rPr>
                <a:t>5. update data </a:t>
              </a:r>
              <a:r>
                <a:rPr lang="en-US" b="1" kern="1200" dirty="0" err="1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MS Mincho" panose="02020609040205080304" pitchFamily="49" charset="-128"/>
                  <a:cs typeface="SimSun" panose="02010600030101010101" pitchFamily="2" charset="-122"/>
                </a:rPr>
                <a:t>profil</a:t>
              </a:r>
              <a:r>
                <a:rPr lang="en-US" b="1" kern="12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MS Mincho" panose="02020609040205080304" pitchFamily="49" charset="-128"/>
                  <a:cs typeface="SimSun" panose="02010600030101010101" pitchFamily="2" charset="-122"/>
                </a:rPr>
                <a:t> </a:t>
              </a:r>
              <a:r>
                <a:rPr lang="en-US" b="1" kern="1200" dirty="0" err="1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MS Mincho" panose="02020609040205080304" pitchFamily="49" charset="-128"/>
                  <a:cs typeface="SimSun" panose="02010600030101010101" pitchFamily="2" charset="-122"/>
                </a:rPr>
                <a:t>dan</a:t>
              </a:r>
              <a:r>
                <a:rPr lang="en-US" b="1" kern="12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MS Mincho" panose="02020609040205080304" pitchFamily="49" charset="-128"/>
                  <a:cs typeface="SimSun" panose="02010600030101010101" pitchFamily="2" charset="-122"/>
                </a:rPr>
                <a:t> </a:t>
              </a:r>
              <a:r>
                <a:rPr lang="en-US" b="1" kern="1200" dirty="0" err="1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MS Mincho" panose="02020609040205080304" pitchFamily="49" charset="-128"/>
                  <a:cs typeface="SimSun" panose="02010600030101010101" pitchFamily="2" charset="-122"/>
                </a:rPr>
                <a:t>dokumen</a:t>
              </a:r>
              <a:endPara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7100145" y="1631731"/>
              <a:ext cx="2131436" cy="1274444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b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MS Mincho" panose="02020609040205080304" pitchFamily="49" charset="-128"/>
                  <a:cs typeface="SimSun" panose="02010600030101010101" pitchFamily="2" charset="-122"/>
                </a:rPr>
                <a:t>4. </a:t>
              </a:r>
              <a:r>
                <a:rPr lang="en-US" b="1" kern="120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MS Mincho" panose="02020609040205080304" pitchFamily="49" charset="-128"/>
                  <a:cs typeface="SimSun" panose="02010600030101010101" pitchFamily="2" charset="-122"/>
                </a:rPr>
                <a:t>Notifikasi</a:t>
              </a:r>
              <a:r>
                <a:rPr lang="en-US" b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MS Mincho" panose="02020609040205080304" pitchFamily="49" charset="-128"/>
                  <a:cs typeface="SimSun" panose="02010600030101010101" pitchFamily="2" charset="-122"/>
                </a:rPr>
                <a:t> </a:t>
              </a:r>
              <a:r>
                <a:rPr lang="en-US" b="1" kern="120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MS Mincho" panose="02020609040205080304" pitchFamily="49" charset="-128"/>
                  <a:cs typeface="SimSun" panose="02010600030101010101" pitchFamily="2" charset="-122"/>
                </a:rPr>
                <a:t>dan</a:t>
              </a:r>
              <a:r>
                <a:rPr lang="en-US" b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MS Mincho" panose="02020609040205080304" pitchFamily="49" charset="-128"/>
                  <a:cs typeface="SimSun" panose="02010600030101010101" pitchFamily="2" charset="-122"/>
                </a:rPr>
                <a:t> </a:t>
              </a:r>
              <a:r>
                <a:rPr lang="en-US" b="1" kern="120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MS Mincho" panose="02020609040205080304" pitchFamily="49" charset="-128"/>
                  <a:cs typeface="SimSun" panose="02010600030101010101" pitchFamily="2" charset="-122"/>
                </a:rPr>
                <a:t>aktivasi</a:t>
              </a:r>
              <a:r>
                <a:rPr lang="en-US" b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MS Mincho" panose="02020609040205080304" pitchFamily="49" charset="-128"/>
                  <a:cs typeface="SimSun" panose="02010600030101010101" pitchFamily="2" charset="-122"/>
                </a:rPr>
                <a:t> </a:t>
              </a:r>
              <a:r>
                <a:rPr lang="en-US" b="1" kern="120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MS Mincho" panose="02020609040205080304" pitchFamily="49" charset="-128"/>
                  <a:cs typeface="SimSun" panose="02010600030101010101" pitchFamily="2" charset="-122"/>
                </a:rPr>
                <a:t>melalui</a:t>
              </a:r>
              <a:r>
                <a:rPr lang="en-US" b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MS Mincho" panose="02020609040205080304" pitchFamily="49" charset="-128"/>
                  <a:cs typeface="SimSun" panose="02010600030101010101" pitchFamily="2" charset="-122"/>
                </a:rPr>
                <a:t> email</a:t>
              </a:r>
              <a:endPara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448013" y="1486187"/>
              <a:ext cx="1822420" cy="1519932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r">
                <a:spcAft>
                  <a:spcPts val="0"/>
                </a:spcAft>
              </a:pPr>
              <a:r>
                <a:rPr lang="en-US" b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MS Mincho" panose="02020609040205080304" pitchFamily="49" charset="-128"/>
                  <a:cs typeface="SimSun" panose="02010600030101010101" pitchFamily="2" charset="-122"/>
                </a:rPr>
                <a:t>2. </a:t>
              </a:r>
              <a:r>
                <a:rPr lang="en-US" b="1" kern="120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MS Mincho" panose="02020609040205080304" pitchFamily="49" charset="-128"/>
                  <a:cs typeface="SimSun" panose="02010600030101010101" pitchFamily="2" charset="-122"/>
                </a:rPr>
                <a:t>penelusuran</a:t>
              </a:r>
              <a:r>
                <a:rPr lang="en-US" b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MS Mincho" panose="02020609040205080304" pitchFamily="49" charset="-128"/>
                  <a:cs typeface="SimSun" panose="02010600030101010101" pitchFamily="2" charset="-122"/>
                </a:rPr>
                <a:t> ID Scopus</a:t>
              </a:r>
              <a:endPara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490778" y="5710313"/>
              <a:ext cx="3362277" cy="888067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r">
                <a:spcAft>
                  <a:spcPts val="0"/>
                </a:spcAft>
              </a:pPr>
              <a:r>
                <a:rPr lang="en-US" b="1" kern="12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MS Mincho" panose="02020609040205080304" pitchFamily="49" charset="-128"/>
                  <a:cs typeface="SimSun" panose="02010600030101010101" pitchFamily="2" charset="-122"/>
                </a:rPr>
                <a:t>1. </a:t>
              </a:r>
              <a:r>
                <a:rPr lang="en-US" b="1" kern="1200" dirty="0" err="1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MS Mincho" panose="02020609040205080304" pitchFamily="49" charset="-128"/>
                  <a:cs typeface="SimSun" panose="02010600030101010101" pitchFamily="2" charset="-122"/>
                </a:rPr>
                <a:t>Penelusuran</a:t>
              </a:r>
              <a:r>
                <a:rPr lang="en-US" b="1" kern="12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MS Mincho" panose="02020609040205080304" pitchFamily="49" charset="-128"/>
                  <a:cs typeface="SimSun" panose="02010600030101010101" pitchFamily="2" charset="-122"/>
                </a:rPr>
                <a:t> URL Google Scholar </a:t>
              </a:r>
              <a:r>
                <a:rPr lang="en-US" b="1" kern="1200" dirty="0" err="1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MS Mincho" panose="02020609040205080304" pitchFamily="49" charset="-128"/>
                  <a:cs typeface="SimSun" panose="02010600030101010101" pitchFamily="2" charset="-122"/>
                </a:rPr>
                <a:t>dan</a:t>
              </a:r>
              <a:r>
                <a:rPr lang="en-US" b="1" kern="12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MS Mincho" panose="02020609040205080304" pitchFamily="49" charset="-128"/>
                  <a:cs typeface="SimSun" panose="02010600030101010101" pitchFamily="2" charset="-122"/>
                </a:rPr>
                <a:t> </a:t>
              </a:r>
              <a:r>
                <a:rPr lang="en-US" b="1" kern="1200" dirty="0" err="1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MS Mincho" panose="02020609040205080304" pitchFamily="49" charset="-128"/>
                  <a:cs typeface="SimSun" panose="02010600030101010101" pitchFamily="2" charset="-122"/>
                </a:rPr>
                <a:t>Indeksasi</a:t>
              </a:r>
              <a:r>
                <a:rPr lang="en-US" b="1" kern="12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MS Mincho" panose="02020609040205080304" pitchFamily="49" charset="-128"/>
                  <a:cs typeface="SimSun" panose="02010600030101010101" pitchFamily="2" charset="-122"/>
                </a:rPr>
                <a:t> </a:t>
              </a:r>
              <a:r>
                <a:rPr lang="en-US" b="1" kern="1200" dirty="0" err="1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MS Mincho" panose="02020609040205080304" pitchFamily="49" charset="-128"/>
                  <a:cs typeface="SimSun" panose="02010600030101010101" pitchFamily="2" charset="-122"/>
                </a:rPr>
                <a:t>pada</a:t>
              </a:r>
              <a:r>
                <a:rPr lang="en-US" b="1" kern="12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MS Mincho" panose="02020609040205080304" pitchFamily="49" charset="-128"/>
                  <a:cs typeface="SimSun" panose="02010600030101010101" pitchFamily="2" charset="-122"/>
                </a:rPr>
                <a:t> Google scholar Inclusion </a:t>
              </a:r>
              <a:endPara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53" name="Freeform 52"/>
            <p:cNvSpPr>
              <a:spLocks noChangeAspect="1" noEditPoints="1"/>
            </p:cNvSpPr>
            <p:nvPr/>
          </p:nvSpPr>
          <p:spPr bwMode="auto">
            <a:xfrm>
              <a:off x="2564417" y="2057327"/>
              <a:ext cx="714084" cy="785493"/>
            </a:xfrm>
            <a:custGeom>
              <a:avLst/>
              <a:gdLst>
                <a:gd name="T0" fmla="*/ 90 w 110"/>
                <a:gd name="T1" fmla="*/ 25 h 121"/>
                <a:gd name="T2" fmla="*/ 78 w 110"/>
                <a:gd name="T3" fmla="*/ 37 h 121"/>
                <a:gd name="T4" fmla="*/ 90 w 110"/>
                <a:gd name="T5" fmla="*/ 50 h 121"/>
                <a:gd name="T6" fmla="*/ 102 w 110"/>
                <a:gd name="T7" fmla="*/ 37 h 121"/>
                <a:gd name="T8" fmla="*/ 90 w 110"/>
                <a:gd name="T9" fmla="*/ 25 h 121"/>
                <a:gd name="T10" fmla="*/ 26 w 110"/>
                <a:gd name="T11" fmla="*/ 121 h 121"/>
                <a:gd name="T12" fmla="*/ 84 w 110"/>
                <a:gd name="T13" fmla="*/ 121 h 121"/>
                <a:gd name="T14" fmla="*/ 84 w 110"/>
                <a:gd name="T15" fmla="*/ 70 h 121"/>
                <a:gd name="T16" fmla="*/ 55 w 110"/>
                <a:gd name="T17" fmla="*/ 41 h 121"/>
                <a:gd name="T18" fmla="*/ 26 w 110"/>
                <a:gd name="T19" fmla="*/ 70 h 121"/>
                <a:gd name="T20" fmla="*/ 26 w 110"/>
                <a:gd name="T21" fmla="*/ 121 h 121"/>
                <a:gd name="T22" fmla="*/ 21 w 110"/>
                <a:gd name="T23" fmla="*/ 70 h 121"/>
                <a:gd name="T24" fmla="*/ 21 w 110"/>
                <a:gd name="T25" fmla="*/ 110 h 121"/>
                <a:gd name="T26" fmla="*/ 0 w 110"/>
                <a:gd name="T27" fmla="*/ 110 h 121"/>
                <a:gd name="T28" fmla="*/ 0 w 110"/>
                <a:gd name="T29" fmla="*/ 74 h 121"/>
                <a:gd name="T30" fmla="*/ 20 w 110"/>
                <a:gd name="T31" fmla="*/ 54 h 121"/>
                <a:gd name="T32" fmla="*/ 25 w 110"/>
                <a:gd name="T33" fmla="*/ 55 h 121"/>
                <a:gd name="T34" fmla="*/ 21 w 110"/>
                <a:gd name="T35" fmla="*/ 70 h 121"/>
                <a:gd name="T36" fmla="*/ 110 w 110"/>
                <a:gd name="T37" fmla="*/ 110 h 121"/>
                <a:gd name="T38" fmla="*/ 88 w 110"/>
                <a:gd name="T39" fmla="*/ 110 h 121"/>
                <a:gd name="T40" fmla="*/ 88 w 110"/>
                <a:gd name="T41" fmla="*/ 70 h 121"/>
                <a:gd name="T42" fmla="*/ 84 w 110"/>
                <a:gd name="T43" fmla="*/ 55 h 121"/>
                <a:gd name="T44" fmla="*/ 90 w 110"/>
                <a:gd name="T45" fmla="*/ 54 h 121"/>
                <a:gd name="T46" fmla="*/ 110 w 110"/>
                <a:gd name="T47" fmla="*/ 74 h 121"/>
                <a:gd name="T48" fmla="*/ 110 w 110"/>
                <a:gd name="T49" fmla="*/ 110 h 121"/>
                <a:gd name="T50" fmla="*/ 55 w 110"/>
                <a:gd name="T51" fmla="*/ 0 h 121"/>
                <a:gd name="T52" fmla="*/ 36 w 110"/>
                <a:gd name="T53" fmla="*/ 18 h 121"/>
                <a:gd name="T54" fmla="*/ 55 w 110"/>
                <a:gd name="T55" fmla="*/ 37 h 121"/>
                <a:gd name="T56" fmla="*/ 73 w 110"/>
                <a:gd name="T57" fmla="*/ 18 h 121"/>
                <a:gd name="T58" fmla="*/ 55 w 110"/>
                <a:gd name="T59" fmla="*/ 0 h 121"/>
                <a:gd name="T60" fmla="*/ 20 w 110"/>
                <a:gd name="T61" fmla="*/ 25 h 121"/>
                <a:gd name="T62" fmla="*/ 7 w 110"/>
                <a:gd name="T63" fmla="*/ 37 h 121"/>
                <a:gd name="T64" fmla="*/ 20 w 110"/>
                <a:gd name="T65" fmla="*/ 50 h 121"/>
                <a:gd name="T66" fmla="*/ 32 w 110"/>
                <a:gd name="T67" fmla="*/ 37 h 121"/>
                <a:gd name="T68" fmla="*/ 20 w 110"/>
                <a:gd name="T69" fmla="*/ 25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0" h="121">
                  <a:moveTo>
                    <a:pt x="90" y="25"/>
                  </a:moveTo>
                  <a:cubicBezTo>
                    <a:pt x="83" y="25"/>
                    <a:pt x="78" y="30"/>
                    <a:pt x="78" y="37"/>
                  </a:cubicBezTo>
                  <a:cubicBezTo>
                    <a:pt x="78" y="44"/>
                    <a:pt x="83" y="50"/>
                    <a:pt x="90" y="50"/>
                  </a:cubicBezTo>
                  <a:cubicBezTo>
                    <a:pt x="97" y="50"/>
                    <a:pt x="102" y="44"/>
                    <a:pt x="102" y="37"/>
                  </a:cubicBezTo>
                  <a:cubicBezTo>
                    <a:pt x="102" y="30"/>
                    <a:pt x="97" y="25"/>
                    <a:pt x="90" y="25"/>
                  </a:cubicBezTo>
                  <a:close/>
                  <a:moveTo>
                    <a:pt x="26" y="121"/>
                  </a:moveTo>
                  <a:cubicBezTo>
                    <a:pt x="84" y="121"/>
                    <a:pt x="84" y="121"/>
                    <a:pt x="84" y="121"/>
                  </a:cubicBezTo>
                  <a:cubicBezTo>
                    <a:pt x="84" y="70"/>
                    <a:pt x="84" y="70"/>
                    <a:pt x="84" y="70"/>
                  </a:cubicBezTo>
                  <a:cubicBezTo>
                    <a:pt x="84" y="54"/>
                    <a:pt x="71" y="41"/>
                    <a:pt x="55" y="41"/>
                  </a:cubicBezTo>
                  <a:cubicBezTo>
                    <a:pt x="39" y="41"/>
                    <a:pt x="26" y="54"/>
                    <a:pt x="26" y="70"/>
                  </a:cubicBezTo>
                  <a:cubicBezTo>
                    <a:pt x="26" y="121"/>
                    <a:pt x="26" y="121"/>
                    <a:pt x="26" y="121"/>
                  </a:cubicBezTo>
                  <a:close/>
                  <a:moveTo>
                    <a:pt x="21" y="70"/>
                  </a:moveTo>
                  <a:cubicBezTo>
                    <a:pt x="21" y="110"/>
                    <a:pt x="21" y="110"/>
                    <a:pt x="21" y="110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63"/>
                    <a:pt x="9" y="54"/>
                    <a:pt x="20" y="54"/>
                  </a:cubicBezTo>
                  <a:cubicBezTo>
                    <a:pt x="22" y="54"/>
                    <a:pt x="23" y="55"/>
                    <a:pt x="25" y="55"/>
                  </a:cubicBezTo>
                  <a:cubicBezTo>
                    <a:pt x="23" y="60"/>
                    <a:pt x="21" y="65"/>
                    <a:pt x="21" y="70"/>
                  </a:cubicBezTo>
                  <a:close/>
                  <a:moveTo>
                    <a:pt x="110" y="110"/>
                  </a:moveTo>
                  <a:cubicBezTo>
                    <a:pt x="88" y="110"/>
                    <a:pt x="88" y="110"/>
                    <a:pt x="88" y="110"/>
                  </a:cubicBezTo>
                  <a:cubicBezTo>
                    <a:pt x="88" y="70"/>
                    <a:pt x="88" y="70"/>
                    <a:pt x="88" y="70"/>
                  </a:cubicBezTo>
                  <a:cubicBezTo>
                    <a:pt x="88" y="65"/>
                    <a:pt x="87" y="60"/>
                    <a:pt x="84" y="55"/>
                  </a:cubicBezTo>
                  <a:cubicBezTo>
                    <a:pt x="86" y="55"/>
                    <a:pt x="88" y="54"/>
                    <a:pt x="90" y="54"/>
                  </a:cubicBezTo>
                  <a:cubicBezTo>
                    <a:pt x="101" y="54"/>
                    <a:pt x="110" y="63"/>
                    <a:pt x="110" y="74"/>
                  </a:cubicBezTo>
                  <a:cubicBezTo>
                    <a:pt x="110" y="110"/>
                    <a:pt x="110" y="110"/>
                    <a:pt x="110" y="110"/>
                  </a:cubicBezTo>
                  <a:close/>
                  <a:moveTo>
                    <a:pt x="55" y="0"/>
                  </a:moveTo>
                  <a:cubicBezTo>
                    <a:pt x="45" y="0"/>
                    <a:pt x="36" y="8"/>
                    <a:pt x="36" y="18"/>
                  </a:cubicBezTo>
                  <a:cubicBezTo>
                    <a:pt x="36" y="28"/>
                    <a:pt x="45" y="37"/>
                    <a:pt x="55" y="37"/>
                  </a:cubicBezTo>
                  <a:cubicBezTo>
                    <a:pt x="65" y="37"/>
                    <a:pt x="73" y="28"/>
                    <a:pt x="73" y="18"/>
                  </a:cubicBezTo>
                  <a:cubicBezTo>
                    <a:pt x="73" y="8"/>
                    <a:pt x="65" y="0"/>
                    <a:pt x="55" y="0"/>
                  </a:cubicBezTo>
                  <a:close/>
                  <a:moveTo>
                    <a:pt x="20" y="25"/>
                  </a:moveTo>
                  <a:cubicBezTo>
                    <a:pt x="13" y="25"/>
                    <a:pt x="7" y="30"/>
                    <a:pt x="7" y="37"/>
                  </a:cubicBezTo>
                  <a:cubicBezTo>
                    <a:pt x="7" y="44"/>
                    <a:pt x="13" y="50"/>
                    <a:pt x="20" y="50"/>
                  </a:cubicBezTo>
                  <a:cubicBezTo>
                    <a:pt x="26" y="50"/>
                    <a:pt x="32" y="44"/>
                    <a:pt x="32" y="37"/>
                  </a:cubicBezTo>
                  <a:cubicBezTo>
                    <a:pt x="32" y="30"/>
                    <a:pt x="26" y="25"/>
                    <a:pt x="20" y="2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1045" y="1116018"/>
              <a:ext cx="869662" cy="869662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3469" y="3967605"/>
              <a:ext cx="784198" cy="76006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56" name="Group 55"/>
            <p:cNvGrpSpPr/>
            <p:nvPr/>
          </p:nvGrpSpPr>
          <p:grpSpPr>
            <a:xfrm>
              <a:off x="6088364" y="2294360"/>
              <a:ext cx="512686" cy="553329"/>
              <a:chOff x="6083129" y="3268234"/>
              <a:chExt cx="238125" cy="269877"/>
            </a:xfrm>
            <a:solidFill>
              <a:schemeClr val="tx1"/>
            </a:solidFill>
          </p:grpSpPr>
          <p:sp>
            <p:nvSpPr>
              <p:cNvPr id="57" name="Freeform 56"/>
              <p:cNvSpPr>
                <a:spLocks/>
              </p:cNvSpPr>
              <p:nvPr/>
            </p:nvSpPr>
            <p:spPr bwMode="auto">
              <a:xfrm>
                <a:off x="6083129" y="3428573"/>
                <a:ext cx="238125" cy="10953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1"/>
                  </a:cxn>
                  <a:cxn ang="0">
                    <a:pos x="0" y="32"/>
                  </a:cxn>
                  <a:cxn ang="0">
                    <a:pos x="0" y="36"/>
                  </a:cxn>
                  <a:cxn ang="0">
                    <a:pos x="15" y="51"/>
                  </a:cxn>
                  <a:cxn ang="0">
                    <a:pos x="97" y="51"/>
                  </a:cxn>
                  <a:cxn ang="0">
                    <a:pos x="112" y="36"/>
                  </a:cxn>
                  <a:cxn ang="0">
                    <a:pos x="112" y="32"/>
                  </a:cxn>
                  <a:cxn ang="0">
                    <a:pos x="112" y="31"/>
                  </a:cxn>
                  <a:cxn ang="0">
                    <a:pos x="112" y="0"/>
                  </a:cxn>
                  <a:cxn ang="0">
                    <a:pos x="56" y="14"/>
                  </a:cxn>
                  <a:cxn ang="0">
                    <a:pos x="0" y="0"/>
                  </a:cxn>
                </a:cxnLst>
                <a:rect l="0" t="0" r="r" b="b"/>
                <a:pathLst>
                  <a:path w="112" h="51">
                    <a:moveTo>
                      <a:pt x="0" y="0"/>
                    </a:moveTo>
                    <a:cubicBezTo>
                      <a:pt x="0" y="31"/>
                      <a:pt x="0" y="31"/>
                      <a:pt x="0" y="3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44"/>
                      <a:pt x="7" y="51"/>
                      <a:pt x="15" y="51"/>
                    </a:cubicBezTo>
                    <a:cubicBezTo>
                      <a:pt x="97" y="51"/>
                      <a:pt x="97" y="51"/>
                      <a:pt x="97" y="51"/>
                    </a:cubicBezTo>
                    <a:cubicBezTo>
                      <a:pt x="105" y="51"/>
                      <a:pt x="112" y="44"/>
                      <a:pt x="112" y="36"/>
                    </a:cubicBezTo>
                    <a:cubicBezTo>
                      <a:pt x="112" y="32"/>
                      <a:pt x="112" y="32"/>
                      <a:pt x="112" y="32"/>
                    </a:cubicBezTo>
                    <a:cubicBezTo>
                      <a:pt x="112" y="31"/>
                      <a:pt x="112" y="31"/>
                      <a:pt x="112" y="31"/>
                    </a:cubicBezTo>
                    <a:cubicBezTo>
                      <a:pt x="112" y="0"/>
                      <a:pt x="112" y="0"/>
                      <a:pt x="112" y="0"/>
                    </a:cubicBezTo>
                    <a:cubicBezTo>
                      <a:pt x="101" y="9"/>
                      <a:pt x="78" y="14"/>
                      <a:pt x="56" y="14"/>
                    </a:cubicBezTo>
                    <a:cubicBezTo>
                      <a:pt x="35" y="14"/>
                      <a:pt x="12" y="9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58" name="Freeform 57"/>
              <p:cNvSpPr>
                <a:spLocks noEditPoints="1"/>
              </p:cNvSpPr>
              <p:nvPr/>
            </p:nvSpPr>
            <p:spPr bwMode="auto">
              <a:xfrm>
                <a:off x="6083129" y="3331735"/>
                <a:ext cx="238125" cy="109538"/>
              </a:xfrm>
              <a:custGeom>
                <a:avLst/>
                <a:gdLst/>
                <a:ahLst/>
                <a:cxnLst>
                  <a:cxn ang="0">
                    <a:pos x="112" y="0"/>
                  </a:cxn>
                  <a:cxn ang="0">
                    <a:pos x="0" y="0"/>
                  </a:cxn>
                  <a:cxn ang="0">
                    <a:pos x="0" y="29"/>
                  </a:cxn>
                  <a:cxn ang="0">
                    <a:pos x="1" y="29"/>
                  </a:cxn>
                  <a:cxn ang="0">
                    <a:pos x="0" y="32"/>
                  </a:cxn>
                  <a:cxn ang="0">
                    <a:pos x="56" y="52"/>
                  </a:cxn>
                  <a:cxn ang="0">
                    <a:pos x="112" y="32"/>
                  </a:cxn>
                  <a:cxn ang="0">
                    <a:pos x="111" y="29"/>
                  </a:cxn>
                  <a:cxn ang="0">
                    <a:pos x="112" y="29"/>
                  </a:cxn>
                  <a:cxn ang="0">
                    <a:pos x="112" y="0"/>
                  </a:cxn>
                  <a:cxn ang="0">
                    <a:pos x="57" y="44"/>
                  </a:cxn>
                  <a:cxn ang="0">
                    <a:pos x="48" y="35"/>
                  </a:cxn>
                  <a:cxn ang="0">
                    <a:pos x="57" y="26"/>
                  </a:cxn>
                  <a:cxn ang="0">
                    <a:pos x="66" y="35"/>
                  </a:cxn>
                  <a:cxn ang="0">
                    <a:pos x="57" y="44"/>
                  </a:cxn>
                </a:cxnLst>
                <a:rect l="0" t="0" r="r" b="b"/>
                <a:pathLst>
                  <a:path w="112" h="52">
                    <a:moveTo>
                      <a:pt x="1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1" y="29"/>
                      <a:pt x="1" y="29"/>
                      <a:pt x="1" y="29"/>
                    </a:cubicBezTo>
                    <a:cubicBezTo>
                      <a:pt x="1" y="30"/>
                      <a:pt x="0" y="31"/>
                      <a:pt x="0" y="32"/>
                    </a:cubicBezTo>
                    <a:cubicBezTo>
                      <a:pt x="0" y="43"/>
                      <a:pt x="25" y="52"/>
                      <a:pt x="56" y="52"/>
                    </a:cubicBezTo>
                    <a:cubicBezTo>
                      <a:pt x="87" y="52"/>
                      <a:pt x="112" y="43"/>
                      <a:pt x="112" y="32"/>
                    </a:cubicBezTo>
                    <a:cubicBezTo>
                      <a:pt x="112" y="31"/>
                      <a:pt x="112" y="30"/>
                      <a:pt x="111" y="29"/>
                    </a:cubicBezTo>
                    <a:cubicBezTo>
                      <a:pt x="112" y="29"/>
                      <a:pt x="112" y="29"/>
                      <a:pt x="112" y="29"/>
                    </a:cubicBezTo>
                    <a:lnTo>
                      <a:pt x="112" y="0"/>
                    </a:lnTo>
                    <a:close/>
                    <a:moveTo>
                      <a:pt x="57" y="44"/>
                    </a:moveTo>
                    <a:cubicBezTo>
                      <a:pt x="52" y="44"/>
                      <a:pt x="48" y="40"/>
                      <a:pt x="48" y="35"/>
                    </a:cubicBezTo>
                    <a:cubicBezTo>
                      <a:pt x="48" y="30"/>
                      <a:pt x="52" y="26"/>
                      <a:pt x="57" y="26"/>
                    </a:cubicBezTo>
                    <a:cubicBezTo>
                      <a:pt x="62" y="26"/>
                      <a:pt x="66" y="30"/>
                      <a:pt x="66" y="35"/>
                    </a:cubicBezTo>
                    <a:cubicBezTo>
                      <a:pt x="66" y="40"/>
                      <a:pt x="62" y="44"/>
                      <a:pt x="57" y="44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59" name="Freeform 58"/>
              <p:cNvSpPr>
                <a:spLocks/>
              </p:cNvSpPr>
              <p:nvPr/>
            </p:nvSpPr>
            <p:spPr bwMode="auto">
              <a:xfrm>
                <a:off x="6138692" y="3268234"/>
                <a:ext cx="130175" cy="52388"/>
              </a:xfrm>
              <a:custGeom>
                <a:avLst/>
                <a:gdLst/>
                <a:ahLst/>
                <a:cxnLst>
                  <a:cxn ang="0">
                    <a:pos x="10" y="13"/>
                  </a:cxn>
                  <a:cxn ang="0">
                    <a:pos x="12" y="11"/>
                  </a:cxn>
                  <a:cxn ang="0">
                    <a:pos x="48" y="11"/>
                  </a:cxn>
                  <a:cxn ang="0">
                    <a:pos x="50" y="13"/>
                  </a:cxn>
                  <a:cxn ang="0">
                    <a:pos x="50" y="25"/>
                  </a:cxn>
                  <a:cxn ang="0">
                    <a:pos x="61" y="25"/>
                  </a:cxn>
                  <a:cxn ang="0">
                    <a:pos x="61" y="13"/>
                  </a:cxn>
                  <a:cxn ang="0">
                    <a:pos x="48" y="0"/>
                  </a:cxn>
                  <a:cxn ang="0">
                    <a:pos x="12" y="0"/>
                  </a:cxn>
                  <a:cxn ang="0">
                    <a:pos x="0" y="13"/>
                  </a:cxn>
                  <a:cxn ang="0">
                    <a:pos x="0" y="25"/>
                  </a:cxn>
                  <a:cxn ang="0">
                    <a:pos x="10" y="25"/>
                  </a:cxn>
                  <a:cxn ang="0">
                    <a:pos x="10" y="13"/>
                  </a:cxn>
                </a:cxnLst>
                <a:rect l="0" t="0" r="r" b="b"/>
                <a:pathLst>
                  <a:path w="61" h="25">
                    <a:moveTo>
                      <a:pt x="10" y="13"/>
                    </a:moveTo>
                    <a:cubicBezTo>
                      <a:pt x="10" y="12"/>
                      <a:pt x="11" y="11"/>
                      <a:pt x="12" y="11"/>
                    </a:cubicBezTo>
                    <a:cubicBezTo>
                      <a:pt x="48" y="11"/>
                      <a:pt x="48" y="11"/>
                      <a:pt x="48" y="11"/>
                    </a:cubicBezTo>
                    <a:cubicBezTo>
                      <a:pt x="49" y="11"/>
                      <a:pt x="50" y="12"/>
                      <a:pt x="50" y="13"/>
                    </a:cubicBezTo>
                    <a:cubicBezTo>
                      <a:pt x="50" y="25"/>
                      <a:pt x="50" y="25"/>
                      <a:pt x="50" y="25"/>
                    </a:cubicBezTo>
                    <a:cubicBezTo>
                      <a:pt x="61" y="25"/>
                      <a:pt x="61" y="25"/>
                      <a:pt x="61" y="25"/>
                    </a:cubicBezTo>
                    <a:cubicBezTo>
                      <a:pt x="61" y="13"/>
                      <a:pt x="61" y="13"/>
                      <a:pt x="61" y="13"/>
                    </a:cubicBezTo>
                    <a:cubicBezTo>
                      <a:pt x="61" y="6"/>
                      <a:pt x="55" y="0"/>
                      <a:pt x="48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3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10" y="25"/>
                      <a:pt x="10" y="25"/>
                      <a:pt x="10" y="25"/>
                    </a:cubicBezTo>
                    <a:lnTo>
                      <a:pt x="10" y="1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</p:grpSp>
      <p:grpSp>
        <p:nvGrpSpPr>
          <p:cNvPr id="65" name="Group 64"/>
          <p:cNvGrpSpPr>
            <a:grpSpLocks noChangeAspect="1"/>
          </p:cNvGrpSpPr>
          <p:nvPr/>
        </p:nvGrpSpPr>
        <p:grpSpPr>
          <a:xfrm>
            <a:off x="3897266" y="4456929"/>
            <a:ext cx="1466485" cy="1569954"/>
            <a:chOff x="0" y="0"/>
            <a:chExt cx="1143000" cy="1223645"/>
          </a:xfrm>
        </p:grpSpPr>
        <p:pic>
          <p:nvPicPr>
            <p:cNvPr id="67" name="Picture 6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30" t="22182" r="20904" b="19720"/>
            <a:stretch/>
          </p:blipFill>
          <p:spPr>
            <a:xfrm>
              <a:off x="0" y="0"/>
              <a:ext cx="1143000" cy="1223645"/>
            </a:xfrm>
            <a:prstGeom prst="rect">
              <a:avLst/>
            </a:prstGeom>
          </p:spPr>
        </p:pic>
        <p:sp>
          <p:nvSpPr>
            <p:cNvPr id="68" name="Oval 67"/>
            <p:cNvSpPr/>
            <p:nvPr/>
          </p:nvSpPr>
          <p:spPr>
            <a:xfrm>
              <a:off x="593678" y="580030"/>
              <a:ext cx="484495" cy="48449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212" y="696036"/>
              <a:ext cx="257175" cy="24892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66" name="Picture 65" descr="D:\D2N\SINTA\PANDUAN SINTA 2018\PANDUAN PENULIS\Google-Scholar-logo.png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411" y="3919815"/>
            <a:ext cx="1017949" cy="1017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Picture 69"/>
          <p:cNvPicPr/>
          <p:nvPr/>
        </p:nvPicPr>
        <p:blipFill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7480" y1="38462" x2="7480" y2="38462"/>
                        <a14:foregroundMark x1="22835" y1="38462" x2="22835" y2="38462"/>
                        <a14:foregroundMark x1="34252" y1="33333" x2="34252" y2="33333"/>
                        <a14:foregroundMark x1="70866" y1="35897" x2="70866" y2="35897"/>
                        <a14:foregroundMark x1="90157" y1="32051" x2="90157" y2="320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289" y="2885978"/>
            <a:ext cx="729615" cy="22225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268337" y="3527294"/>
            <a:ext cx="2506397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TAHAPAN REGISTRASI DAN PENGELOLAAN AKUN PENULIS</a:t>
            </a:r>
            <a:endParaRPr lang="en-US" sz="1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8280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655923" y="452466"/>
            <a:ext cx="1798879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75" b="1" dirty="0">
                <a:latin typeface="Candara" panose="020E0502030303020204" pitchFamily="34" charset="0"/>
              </a:rPr>
              <a:t>Break Time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4430189" y="1274912"/>
            <a:ext cx="300680" cy="672546"/>
            <a:chOff x="9856581" y="1063103"/>
            <a:chExt cx="534543" cy="1195637"/>
          </a:xfrm>
          <a:solidFill>
            <a:schemeClr val="bg1"/>
          </a:solidFill>
        </p:grpSpPr>
        <p:sp>
          <p:nvSpPr>
            <p:cNvPr id="14" name="Freeform 13"/>
            <p:cNvSpPr>
              <a:spLocks noChangeAspect="1"/>
            </p:cNvSpPr>
            <p:nvPr/>
          </p:nvSpPr>
          <p:spPr bwMode="auto">
            <a:xfrm rot="18840000">
              <a:off x="9933924" y="1063103"/>
              <a:ext cx="457200" cy="457200"/>
            </a:xfrm>
            <a:custGeom>
              <a:avLst/>
              <a:gdLst>
                <a:gd name="connsiteX0" fmla="*/ 448372 w 460892"/>
                <a:gd name="connsiteY0" fmla="*/ 16678 h 430260"/>
                <a:gd name="connsiteX1" fmla="*/ 455049 w 460892"/>
                <a:gd name="connsiteY1" fmla="*/ 26269 h 430260"/>
                <a:gd name="connsiteX2" fmla="*/ 459223 w 460892"/>
                <a:gd name="connsiteY2" fmla="*/ 36693 h 430260"/>
                <a:gd name="connsiteX3" fmla="*/ 460892 w 460892"/>
                <a:gd name="connsiteY3" fmla="*/ 47534 h 430260"/>
                <a:gd name="connsiteX4" fmla="*/ 460475 w 460892"/>
                <a:gd name="connsiteY4" fmla="*/ 58792 h 430260"/>
                <a:gd name="connsiteX5" fmla="*/ 457553 w 460892"/>
                <a:gd name="connsiteY5" fmla="*/ 69633 h 430260"/>
                <a:gd name="connsiteX6" fmla="*/ 452128 w 460892"/>
                <a:gd name="connsiteY6" fmla="*/ 80057 h 430260"/>
                <a:gd name="connsiteX7" fmla="*/ 444199 w 460892"/>
                <a:gd name="connsiteY7" fmla="*/ 88396 h 430260"/>
                <a:gd name="connsiteX8" fmla="*/ 67193 w 460892"/>
                <a:gd name="connsiteY8" fmla="*/ 430260 h 430260"/>
                <a:gd name="connsiteX9" fmla="*/ 0 w 460892"/>
                <a:gd name="connsiteY9" fmla="*/ 352204 h 430260"/>
                <a:gd name="connsiteX10" fmla="*/ 1409 w 460892"/>
                <a:gd name="connsiteY10" fmla="*/ 351500 h 430260"/>
                <a:gd name="connsiteX11" fmla="*/ 5583 w 460892"/>
                <a:gd name="connsiteY11" fmla="*/ 348998 h 430260"/>
                <a:gd name="connsiteX12" fmla="*/ 376174 w 460892"/>
                <a:gd name="connsiteY12" fmla="*/ 13343 h 430260"/>
                <a:gd name="connsiteX13" fmla="*/ 385772 w 460892"/>
                <a:gd name="connsiteY13" fmla="*/ 6255 h 430260"/>
                <a:gd name="connsiteX14" fmla="*/ 396206 w 460892"/>
                <a:gd name="connsiteY14" fmla="*/ 2085 h 430260"/>
                <a:gd name="connsiteX15" fmla="*/ 407474 w 460892"/>
                <a:gd name="connsiteY15" fmla="*/ 0 h 430260"/>
                <a:gd name="connsiteX16" fmla="*/ 418741 w 460892"/>
                <a:gd name="connsiteY16" fmla="*/ 417 h 430260"/>
                <a:gd name="connsiteX17" fmla="*/ 429175 w 460892"/>
                <a:gd name="connsiteY17" fmla="*/ 4170 h 430260"/>
                <a:gd name="connsiteX18" fmla="*/ 439191 w 460892"/>
                <a:gd name="connsiteY18" fmla="*/ 9173 h 430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60892" h="430260">
                  <a:moveTo>
                    <a:pt x="448372" y="16678"/>
                  </a:moveTo>
                  <a:lnTo>
                    <a:pt x="455049" y="26269"/>
                  </a:lnTo>
                  <a:lnTo>
                    <a:pt x="459223" y="36693"/>
                  </a:lnTo>
                  <a:lnTo>
                    <a:pt x="460892" y="47534"/>
                  </a:lnTo>
                  <a:lnTo>
                    <a:pt x="460475" y="58792"/>
                  </a:lnTo>
                  <a:lnTo>
                    <a:pt x="457553" y="69633"/>
                  </a:lnTo>
                  <a:lnTo>
                    <a:pt x="452128" y="80057"/>
                  </a:lnTo>
                  <a:lnTo>
                    <a:pt x="444199" y="88396"/>
                  </a:lnTo>
                  <a:lnTo>
                    <a:pt x="67193" y="430260"/>
                  </a:lnTo>
                  <a:lnTo>
                    <a:pt x="0" y="352204"/>
                  </a:lnTo>
                  <a:lnTo>
                    <a:pt x="1409" y="351500"/>
                  </a:lnTo>
                  <a:lnTo>
                    <a:pt x="5583" y="348998"/>
                  </a:lnTo>
                  <a:lnTo>
                    <a:pt x="376174" y="13343"/>
                  </a:lnTo>
                  <a:lnTo>
                    <a:pt x="385772" y="6255"/>
                  </a:lnTo>
                  <a:lnTo>
                    <a:pt x="396206" y="2085"/>
                  </a:lnTo>
                  <a:lnTo>
                    <a:pt x="407474" y="0"/>
                  </a:lnTo>
                  <a:lnTo>
                    <a:pt x="418741" y="417"/>
                  </a:lnTo>
                  <a:lnTo>
                    <a:pt x="429175" y="4170"/>
                  </a:lnTo>
                  <a:lnTo>
                    <a:pt x="439191" y="9173"/>
                  </a:lnTo>
                  <a:close/>
                </a:path>
              </a:pathLst>
            </a:custGeom>
            <a:solidFill>
              <a:srgbClr val="FF2B2A"/>
            </a:solidFill>
            <a:ln w="0">
              <a:noFill/>
              <a:prstDash val="solid"/>
              <a:round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 sz="1013" dirty="0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 rot="7980000">
              <a:off x="9856581" y="1801540"/>
              <a:ext cx="457200" cy="457200"/>
            </a:xfrm>
            <a:custGeom>
              <a:avLst/>
              <a:gdLst>
                <a:gd name="connsiteX0" fmla="*/ 448372 w 460892"/>
                <a:gd name="connsiteY0" fmla="*/ 16678 h 430260"/>
                <a:gd name="connsiteX1" fmla="*/ 455049 w 460892"/>
                <a:gd name="connsiteY1" fmla="*/ 26269 h 430260"/>
                <a:gd name="connsiteX2" fmla="*/ 459223 w 460892"/>
                <a:gd name="connsiteY2" fmla="*/ 36693 h 430260"/>
                <a:gd name="connsiteX3" fmla="*/ 460892 w 460892"/>
                <a:gd name="connsiteY3" fmla="*/ 47534 h 430260"/>
                <a:gd name="connsiteX4" fmla="*/ 460475 w 460892"/>
                <a:gd name="connsiteY4" fmla="*/ 58792 h 430260"/>
                <a:gd name="connsiteX5" fmla="*/ 457553 w 460892"/>
                <a:gd name="connsiteY5" fmla="*/ 69633 h 430260"/>
                <a:gd name="connsiteX6" fmla="*/ 452128 w 460892"/>
                <a:gd name="connsiteY6" fmla="*/ 80057 h 430260"/>
                <a:gd name="connsiteX7" fmla="*/ 444199 w 460892"/>
                <a:gd name="connsiteY7" fmla="*/ 88396 h 430260"/>
                <a:gd name="connsiteX8" fmla="*/ 67193 w 460892"/>
                <a:gd name="connsiteY8" fmla="*/ 430260 h 430260"/>
                <a:gd name="connsiteX9" fmla="*/ 0 w 460892"/>
                <a:gd name="connsiteY9" fmla="*/ 352204 h 430260"/>
                <a:gd name="connsiteX10" fmla="*/ 1409 w 460892"/>
                <a:gd name="connsiteY10" fmla="*/ 351500 h 430260"/>
                <a:gd name="connsiteX11" fmla="*/ 5583 w 460892"/>
                <a:gd name="connsiteY11" fmla="*/ 348998 h 430260"/>
                <a:gd name="connsiteX12" fmla="*/ 376174 w 460892"/>
                <a:gd name="connsiteY12" fmla="*/ 13343 h 430260"/>
                <a:gd name="connsiteX13" fmla="*/ 385772 w 460892"/>
                <a:gd name="connsiteY13" fmla="*/ 6255 h 430260"/>
                <a:gd name="connsiteX14" fmla="*/ 396206 w 460892"/>
                <a:gd name="connsiteY14" fmla="*/ 2085 h 430260"/>
                <a:gd name="connsiteX15" fmla="*/ 407474 w 460892"/>
                <a:gd name="connsiteY15" fmla="*/ 0 h 430260"/>
                <a:gd name="connsiteX16" fmla="*/ 418741 w 460892"/>
                <a:gd name="connsiteY16" fmla="*/ 417 h 430260"/>
                <a:gd name="connsiteX17" fmla="*/ 429175 w 460892"/>
                <a:gd name="connsiteY17" fmla="*/ 4170 h 430260"/>
                <a:gd name="connsiteX18" fmla="*/ 439191 w 460892"/>
                <a:gd name="connsiteY18" fmla="*/ 9173 h 430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60892" h="430260">
                  <a:moveTo>
                    <a:pt x="448372" y="16678"/>
                  </a:moveTo>
                  <a:lnTo>
                    <a:pt x="455049" y="26269"/>
                  </a:lnTo>
                  <a:lnTo>
                    <a:pt x="459223" y="36693"/>
                  </a:lnTo>
                  <a:lnTo>
                    <a:pt x="460892" y="47534"/>
                  </a:lnTo>
                  <a:lnTo>
                    <a:pt x="460475" y="58792"/>
                  </a:lnTo>
                  <a:lnTo>
                    <a:pt x="457553" y="69633"/>
                  </a:lnTo>
                  <a:lnTo>
                    <a:pt x="452128" y="80057"/>
                  </a:lnTo>
                  <a:lnTo>
                    <a:pt x="444199" y="88396"/>
                  </a:lnTo>
                  <a:lnTo>
                    <a:pt x="67193" y="430260"/>
                  </a:lnTo>
                  <a:lnTo>
                    <a:pt x="0" y="352204"/>
                  </a:lnTo>
                  <a:lnTo>
                    <a:pt x="1409" y="351500"/>
                  </a:lnTo>
                  <a:lnTo>
                    <a:pt x="5583" y="348998"/>
                  </a:lnTo>
                  <a:lnTo>
                    <a:pt x="376174" y="13343"/>
                  </a:lnTo>
                  <a:lnTo>
                    <a:pt x="385772" y="6255"/>
                  </a:lnTo>
                  <a:lnTo>
                    <a:pt x="396206" y="2085"/>
                  </a:lnTo>
                  <a:lnTo>
                    <a:pt x="407474" y="0"/>
                  </a:lnTo>
                  <a:lnTo>
                    <a:pt x="418741" y="417"/>
                  </a:lnTo>
                  <a:lnTo>
                    <a:pt x="429175" y="4170"/>
                  </a:lnTo>
                  <a:lnTo>
                    <a:pt x="439191" y="9173"/>
                  </a:lnTo>
                  <a:close/>
                </a:path>
              </a:pathLst>
            </a:custGeom>
            <a:no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 sz="1013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333100" y="1485517"/>
            <a:ext cx="573235" cy="182607"/>
            <a:chOff x="9560144" y="1819524"/>
            <a:chExt cx="1019084" cy="324634"/>
          </a:xfrm>
          <a:solidFill>
            <a:schemeClr val="bg1">
              <a:lumMod val="65000"/>
            </a:schemeClr>
          </a:solidFill>
        </p:grpSpPr>
        <p:sp>
          <p:nvSpPr>
            <p:cNvPr id="17" name="Freeform 16"/>
            <p:cNvSpPr>
              <a:spLocks/>
            </p:cNvSpPr>
            <p:nvPr/>
          </p:nvSpPr>
          <p:spPr bwMode="auto">
            <a:xfrm rot="20291668">
              <a:off x="9560144" y="1915558"/>
              <a:ext cx="365760" cy="228600"/>
            </a:xfrm>
            <a:custGeom>
              <a:avLst/>
              <a:gdLst>
                <a:gd name="connsiteX0" fmla="*/ 95569 w 352891"/>
                <a:gd name="connsiteY0" fmla="*/ 5421 h 235676"/>
                <a:gd name="connsiteX1" fmla="*/ 352891 w 352891"/>
                <a:gd name="connsiteY1" fmla="*/ 108916 h 235676"/>
                <a:gd name="connsiteX2" fmla="*/ 302176 w 352891"/>
                <a:gd name="connsiteY2" fmla="*/ 235676 h 235676"/>
                <a:gd name="connsiteX3" fmla="*/ 41316 w 352891"/>
                <a:gd name="connsiteY3" fmla="*/ 130927 h 235676"/>
                <a:gd name="connsiteX4" fmla="*/ 28796 w 352891"/>
                <a:gd name="connsiteY4" fmla="*/ 124255 h 235676"/>
                <a:gd name="connsiteX5" fmla="*/ 18780 w 352891"/>
                <a:gd name="connsiteY5" fmla="*/ 115499 h 235676"/>
                <a:gd name="connsiteX6" fmla="*/ 10433 w 352891"/>
                <a:gd name="connsiteY6" fmla="*/ 105492 h 235676"/>
                <a:gd name="connsiteX7" fmla="*/ 5008 w 352891"/>
                <a:gd name="connsiteY7" fmla="*/ 93817 h 235676"/>
                <a:gd name="connsiteX8" fmla="*/ 835 w 352891"/>
                <a:gd name="connsiteY8" fmla="*/ 80891 h 235676"/>
                <a:gd name="connsiteX9" fmla="*/ 0 w 352891"/>
                <a:gd name="connsiteY9" fmla="*/ 67965 h 235676"/>
                <a:gd name="connsiteX10" fmla="*/ 835 w 352891"/>
                <a:gd name="connsiteY10" fmla="*/ 54622 h 235676"/>
                <a:gd name="connsiteX11" fmla="*/ 5425 w 352891"/>
                <a:gd name="connsiteY11" fmla="*/ 41280 h 235676"/>
                <a:gd name="connsiteX12" fmla="*/ 12103 w 352891"/>
                <a:gd name="connsiteY12" fmla="*/ 29604 h 235676"/>
                <a:gd name="connsiteX13" fmla="*/ 20867 w 352891"/>
                <a:gd name="connsiteY13" fmla="*/ 18764 h 235676"/>
                <a:gd name="connsiteX14" fmla="*/ 31300 w 352891"/>
                <a:gd name="connsiteY14" fmla="*/ 10841 h 235676"/>
                <a:gd name="connsiteX15" fmla="*/ 42985 w 352891"/>
                <a:gd name="connsiteY15" fmla="*/ 5004 h 235676"/>
                <a:gd name="connsiteX16" fmla="*/ 55922 w 352891"/>
                <a:gd name="connsiteY16" fmla="*/ 834 h 235676"/>
                <a:gd name="connsiteX17" fmla="*/ 68442 w 352891"/>
                <a:gd name="connsiteY17" fmla="*/ 0 h 235676"/>
                <a:gd name="connsiteX18" fmla="*/ 81797 w 352891"/>
                <a:gd name="connsiteY18" fmla="*/ 1668 h 23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2891" h="235676">
                  <a:moveTo>
                    <a:pt x="95569" y="5421"/>
                  </a:moveTo>
                  <a:lnTo>
                    <a:pt x="352891" y="108916"/>
                  </a:lnTo>
                  <a:lnTo>
                    <a:pt x="302176" y="235676"/>
                  </a:lnTo>
                  <a:lnTo>
                    <a:pt x="41316" y="130927"/>
                  </a:lnTo>
                  <a:lnTo>
                    <a:pt x="28796" y="124255"/>
                  </a:lnTo>
                  <a:lnTo>
                    <a:pt x="18780" y="115499"/>
                  </a:lnTo>
                  <a:lnTo>
                    <a:pt x="10433" y="105492"/>
                  </a:lnTo>
                  <a:lnTo>
                    <a:pt x="5008" y="93817"/>
                  </a:lnTo>
                  <a:lnTo>
                    <a:pt x="835" y="80891"/>
                  </a:lnTo>
                  <a:lnTo>
                    <a:pt x="0" y="67965"/>
                  </a:lnTo>
                  <a:lnTo>
                    <a:pt x="835" y="54622"/>
                  </a:lnTo>
                  <a:lnTo>
                    <a:pt x="5425" y="41280"/>
                  </a:lnTo>
                  <a:lnTo>
                    <a:pt x="12103" y="29604"/>
                  </a:lnTo>
                  <a:lnTo>
                    <a:pt x="20867" y="18764"/>
                  </a:lnTo>
                  <a:lnTo>
                    <a:pt x="31300" y="10841"/>
                  </a:lnTo>
                  <a:lnTo>
                    <a:pt x="42985" y="5004"/>
                  </a:lnTo>
                  <a:lnTo>
                    <a:pt x="55922" y="834"/>
                  </a:lnTo>
                  <a:lnTo>
                    <a:pt x="68442" y="0"/>
                  </a:lnTo>
                  <a:lnTo>
                    <a:pt x="81797" y="1668"/>
                  </a:lnTo>
                  <a:close/>
                </a:path>
              </a:pathLst>
            </a:custGeom>
            <a:solidFill>
              <a:srgbClr val="FFA803"/>
            </a:solidFill>
            <a:ln w="0">
              <a:noFill/>
              <a:prstDash val="solid"/>
              <a:round/>
              <a:headEnd/>
              <a:tailEnd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 sz="1013" dirty="0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 rot="9529559">
              <a:off x="10213468" y="1819524"/>
              <a:ext cx="365760" cy="228600"/>
            </a:xfrm>
            <a:custGeom>
              <a:avLst/>
              <a:gdLst>
                <a:gd name="connsiteX0" fmla="*/ 95569 w 352891"/>
                <a:gd name="connsiteY0" fmla="*/ 5421 h 235676"/>
                <a:gd name="connsiteX1" fmla="*/ 352891 w 352891"/>
                <a:gd name="connsiteY1" fmla="*/ 108916 h 235676"/>
                <a:gd name="connsiteX2" fmla="*/ 302176 w 352891"/>
                <a:gd name="connsiteY2" fmla="*/ 235676 h 235676"/>
                <a:gd name="connsiteX3" fmla="*/ 41316 w 352891"/>
                <a:gd name="connsiteY3" fmla="*/ 130927 h 235676"/>
                <a:gd name="connsiteX4" fmla="*/ 28796 w 352891"/>
                <a:gd name="connsiteY4" fmla="*/ 124255 h 235676"/>
                <a:gd name="connsiteX5" fmla="*/ 18780 w 352891"/>
                <a:gd name="connsiteY5" fmla="*/ 115499 h 235676"/>
                <a:gd name="connsiteX6" fmla="*/ 10433 w 352891"/>
                <a:gd name="connsiteY6" fmla="*/ 105492 h 235676"/>
                <a:gd name="connsiteX7" fmla="*/ 5008 w 352891"/>
                <a:gd name="connsiteY7" fmla="*/ 93817 h 235676"/>
                <a:gd name="connsiteX8" fmla="*/ 835 w 352891"/>
                <a:gd name="connsiteY8" fmla="*/ 80891 h 235676"/>
                <a:gd name="connsiteX9" fmla="*/ 0 w 352891"/>
                <a:gd name="connsiteY9" fmla="*/ 67965 h 235676"/>
                <a:gd name="connsiteX10" fmla="*/ 835 w 352891"/>
                <a:gd name="connsiteY10" fmla="*/ 54622 h 235676"/>
                <a:gd name="connsiteX11" fmla="*/ 5425 w 352891"/>
                <a:gd name="connsiteY11" fmla="*/ 41280 h 235676"/>
                <a:gd name="connsiteX12" fmla="*/ 12103 w 352891"/>
                <a:gd name="connsiteY12" fmla="*/ 29604 h 235676"/>
                <a:gd name="connsiteX13" fmla="*/ 20867 w 352891"/>
                <a:gd name="connsiteY13" fmla="*/ 18764 h 235676"/>
                <a:gd name="connsiteX14" fmla="*/ 31300 w 352891"/>
                <a:gd name="connsiteY14" fmla="*/ 10841 h 235676"/>
                <a:gd name="connsiteX15" fmla="*/ 42985 w 352891"/>
                <a:gd name="connsiteY15" fmla="*/ 5004 h 235676"/>
                <a:gd name="connsiteX16" fmla="*/ 55922 w 352891"/>
                <a:gd name="connsiteY16" fmla="*/ 834 h 235676"/>
                <a:gd name="connsiteX17" fmla="*/ 68442 w 352891"/>
                <a:gd name="connsiteY17" fmla="*/ 0 h 235676"/>
                <a:gd name="connsiteX18" fmla="*/ 81797 w 352891"/>
                <a:gd name="connsiteY18" fmla="*/ 1668 h 23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2891" h="235676">
                  <a:moveTo>
                    <a:pt x="95569" y="5421"/>
                  </a:moveTo>
                  <a:lnTo>
                    <a:pt x="352891" y="108916"/>
                  </a:lnTo>
                  <a:lnTo>
                    <a:pt x="302176" y="235676"/>
                  </a:lnTo>
                  <a:lnTo>
                    <a:pt x="41316" y="130927"/>
                  </a:lnTo>
                  <a:lnTo>
                    <a:pt x="28796" y="124255"/>
                  </a:lnTo>
                  <a:lnTo>
                    <a:pt x="18780" y="115499"/>
                  </a:lnTo>
                  <a:lnTo>
                    <a:pt x="10433" y="105492"/>
                  </a:lnTo>
                  <a:lnTo>
                    <a:pt x="5008" y="93817"/>
                  </a:lnTo>
                  <a:lnTo>
                    <a:pt x="835" y="80891"/>
                  </a:lnTo>
                  <a:lnTo>
                    <a:pt x="0" y="67965"/>
                  </a:lnTo>
                  <a:lnTo>
                    <a:pt x="835" y="54622"/>
                  </a:lnTo>
                  <a:lnTo>
                    <a:pt x="5425" y="41280"/>
                  </a:lnTo>
                  <a:lnTo>
                    <a:pt x="12103" y="29604"/>
                  </a:lnTo>
                  <a:lnTo>
                    <a:pt x="20867" y="18764"/>
                  </a:lnTo>
                  <a:lnTo>
                    <a:pt x="31300" y="10841"/>
                  </a:lnTo>
                  <a:lnTo>
                    <a:pt x="42985" y="5004"/>
                  </a:lnTo>
                  <a:lnTo>
                    <a:pt x="55922" y="834"/>
                  </a:lnTo>
                  <a:lnTo>
                    <a:pt x="68442" y="0"/>
                  </a:lnTo>
                  <a:lnTo>
                    <a:pt x="81797" y="1668"/>
                  </a:lnTo>
                  <a:close/>
                </a:path>
              </a:pathLst>
            </a:custGeom>
            <a:no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 sz="1013" dirty="0"/>
            </a:p>
          </p:txBody>
        </p:sp>
      </p:grpSp>
      <p:sp>
        <p:nvSpPr>
          <p:cNvPr id="19" name="Freeform 18"/>
          <p:cNvSpPr>
            <a:spLocks noChangeAspect="1"/>
          </p:cNvSpPr>
          <p:nvPr/>
        </p:nvSpPr>
        <p:spPr>
          <a:xfrm>
            <a:off x="4036496" y="1031218"/>
            <a:ext cx="1131570" cy="1131570"/>
          </a:xfrm>
          <a:custGeom>
            <a:avLst/>
            <a:gdLst>
              <a:gd name="connsiteX0" fmla="*/ 1005840 w 2011680"/>
              <a:gd name="connsiteY0" fmla="*/ 816827 h 2011680"/>
              <a:gd name="connsiteX1" fmla="*/ 1188720 w 2011680"/>
              <a:gd name="connsiteY1" fmla="*/ 999707 h 2011680"/>
              <a:gd name="connsiteX2" fmla="*/ 1005840 w 2011680"/>
              <a:gd name="connsiteY2" fmla="*/ 1182587 h 2011680"/>
              <a:gd name="connsiteX3" fmla="*/ 822960 w 2011680"/>
              <a:gd name="connsiteY3" fmla="*/ 999707 h 2011680"/>
              <a:gd name="connsiteX4" fmla="*/ 1005840 w 2011680"/>
              <a:gd name="connsiteY4" fmla="*/ 816827 h 2011680"/>
              <a:gd name="connsiteX5" fmla="*/ 1091559 w 2011680"/>
              <a:gd name="connsiteY5" fmla="*/ 193610 h 2011680"/>
              <a:gd name="connsiteX6" fmla="*/ 1097280 w 2011680"/>
              <a:gd name="connsiteY6" fmla="*/ 222126 h 2011680"/>
              <a:gd name="connsiteX7" fmla="*/ 1005840 w 2011680"/>
              <a:gd name="connsiteY7" fmla="*/ 314136 h 2011680"/>
              <a:gd name="connsiteX8" fmla="*/ 914400 w 2011680"/>
              <a:gd name="connsiteY8" fmla="*/ 222126 h 2011680"/>
              <a:gd name="connsiteX9" fmla="*/ 919494 w 2011680"/>
              <a:gd name="connsiteY9" fmla="*/ 196740 h 2011680"/>
              <a:gd name="connsiteX10" fmla="*/ 860163 w 2011680"/>
              <a:gd name="connsiteY10" fmla="*/ 201975 h 2011680"/>
              <a:gd name="connsiteX11" fmla="*/ 199600 w 2011680"/>
              <a:gd name="connsiteY11" fmla="*/ 846226 h 2011680"/>
              <a:gd name="connsiteX12" fmla="*/ 188815 w 2011680"/>
              <a:gd name="connsiteY12" fmla="*/ 916890 h 2011680"/>
              <a:gd name="connsiteX13" fmla="*/ 200083 w 2011680"/>
              <a:gd name="connsiteY13" fmla="*/ 914601 h 2011680"/>
              <a:gd name="connsiteX14" fmla="*/ 291523 w 2011680"/>
              <a:gd name="connsiteY14" fmla="*/ 1006611 h 2011680"/>
              <a:gd name="connsiteX15" fmla="*/ 200083 w 2011680"/>
              <a:gd name="connsiteY15" fmla="*/ 1098621 h 2011680"/>
              <a:gd name="connsiteX16" fmla="*/ 187117 w 2011680"/>
              <a:gd name="connsiteY16" fmla="*/ 1095987 h 2011680"/>
              <a:gd name="connsiteX17" fmla="*/ 187129 w 2011680"/>
              <a:gd name="connsiteY17" fmla="*/ 1096224 h 2011680"/>
              <a:gd name="connsiteX18" fmla="*/ 850052 w 2011680"/>
              <a:gd name="connsiteY18" fmla="*/ 1820316 h 2011680"/>
              <a:gd name="connsiteX19" fmla="*/ 918335 w 2011680"/>
              <a:gd name="connsiteY19" fmla="*/ 1830080 h 2011680"/>
              <a:gd name="connsiteX20" fmla="*/ 917894 w 2011680"/>
              <a:gd name="connsiteY20" fmla="*/ 1827884 h 2011680"/>
              <a:gd name="connsiteX21" fmla="*/ 1009334 w 2011680"/>
              <a:gd name="connsiteY21" fmla="*/ 1735874 h 2011680"/>
              <a:gd name="connsiteX22" fmla="*/ 1100774 w 2011680"/>
              <a:gd name="connsiteY22" fmla="*/ 1827884 h 2011680"/>
              <a:gd name="connsiteX23" fmla="*/ 1100540 w 2011680"/>
              <a:gd name="connsiteY23" fmla="*/ 1829051 h 2011680"/>
              <a:gd name="connsiteX24" fmla="*/ 1161628 w 2011680"/>
              <a:gd name="connsiteY24" fmla="*/ 1820316 h 2011680"/>
              <a:gd name="connsiteX25" fmla="*/ 1824551 w 2011680"/>
              <a:gd name="connsiteY25" fmla="*/ 1096224 h 2011680"/>
              <a:gd name="connsiteX26" fmla="*/ 1824663 w 2011680"/>
              <a:gd name="connsiteY26" fmla="*/ 1094011 h 2011680"/>
              <a:gd name="connsiteX27" fmla="*/ 1805767 w 2011680"/>
              <a:gd name="connsiteY27" fmla="*/ 1097850 h 2011680"/>
              <a:gd name="connsiteX28" fmla="*/ 1714327 w 2011680"/>
              <a:gd name="connsiteY28" fmla="*/ 1005840 h 2011680"/>
              <a:gd name="connsiteX29" fmla="*/ 1805767 w 2011680"/>
              <a:gd name="connsiteY29" fmla="*/ 913830 h 2011680"/>
              <a:gd name="connsiteX30" fmla="*/ 1820393 w 2011680"/>
              <a:gd name="connsiteY30" fmla="*/ 916801 h 2011680"/>
              <a:gd name="connsiteX31" fmla="*/ 1815946 w 2011680"/>
              <a:gd name="connsiteY31" fmla="*/ 866404 h 2011680"/>
              <a:gd name="connsiteX32" fmla="*/ 1171695 w 2011680"/>
              <a:gd name="connsiteY32" fmla="*/ 205841 h 2011680"/>
              <a:gd name="connsiteX33" fmla="*/ 1005840 w 2011680"/>
              <a:gd name="connsiteY33" fmla="*/ 0 h 2011680"/>
              <a:gd name="connsiteX34" fmla="*/ 2011680 w 2011680"/>
              <a:gd name="connsiteY34" fmla="*/ 1005840 h 2011680"/>
              <a:gd name="connsiteX35" fmla="*/ 1005840 w 2011680"/>
              <a:gd name="connsiteY35" fmla="*/ 2011680 h 2011680"/>
              <a:gd name="connsiteX36" fmla="*/ 0 w 2011680"/>
              <a:gd name="connsiteY36" fmla="*/ 1005840 h 2011680"/>
              <a:gd name="connsiteX37" fmla="*/ 1005840 w 2011680"/>
              <a:gd name="connsiteY37" fmla="*/ 0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011680" h="2011680">
                <a:moveTo>
                  <a:pt x="1005840" y="816827"/>
                </a:moveTo>
                <a:cubicBezTo>
                  <a:pt x="1106842" y="816827"/>
                  <a:pt x="1188720" y="898705"/>
                  <a:pt x="1188720" y="999707"/>
                </a:cubicBezTo>
                <a:cubicBezTo>
                  <a:pt x="1188720" y="1100709"/>
                  <a:pt x="1106842" y="1182587"/>
                  <a:pt x="1005840" y="1182587"/>
                </a:cubicBezTo>
                <a:cubicBezTo>
                  <a:pt x="904838" y="1182587"/>
                  <a:pt x="822960" y="1100709"/>
                  <a:pt x="822960" y="999707"/>
                </a:cubicBezTo>
                <a:cubicBezTo>
                  <a:pt x="822960" y="898705"/>
                  <a:pt x="904838" y="816827"/>
                  <a:pt x="1005840" y="816827"/>
                </a:cubicBezTo>
                <a:close/>
                <a:moveTo>
                  <a:pt x="1091559" y="193610"/>
                </a:moveTo>
                <a:lnTo>
                  <a:pt x="1097280" y="222126"/>
                </a:lnTo>
                <a:cubicBezTo>
                  <a:pt x="1097280" y="272942"/>
                  <a:pt x="1056341" y="314136"/>
                  <a:pt x="1005840" y="314136"/>
                </a:cubicBezTo>
                <a:cubicBezTo>
                  <a:pt x="955339" y="314136"/>
                  <a:pt x="914400" y="272942"/>
                  <a:pt x="914400" y="222126"/>
                </a:cubicBezTo>
                <a:lnTo>
                  <a:pt x="919494" y="196740"/>
                </a:lnTo>
                <a:lnTo>
                  <a:pt x="860163" y="201975"/>
                </a:lnTo>
                <a:cubicBezTo>
                  <a:pt x="529179" y="261097"/>
                  <a:pt x="266746" y="518093"/>
                  <a:pt x="199600" y="846226"/>
                </a:cubicBezTo>
                <a:lnTo>
                  <a:pt x="188815" y="916890"/>
                </a:lnTo>
                <a:lnTo>
                  <a:pt x="200083" y="914601"/>
                </a:lnTo>
                <a:cubicBezTo>
                  <a:pt x="250584" y="914601"/>
                  <a:pt x="291523" y="955795"/>
                  <a:pt x="291523" y="1006611"/>
                </a:cubicBezTo>
                <a:cubicBezTo>
                  <a:pt x="291523" y="1057427"/>
                  <a:pt x="250584" y="1098621"/>
                  <a:pt x="200083" y="1098621"/>
                </a:cubicBezTo>
                <a:lnTo>
                  <a:pt x="187117" y="1095987"/>
                </a:lnTo>
                <a:lnTo>
                  <a:pt x="187129" y="1096224"/>
                </a:lnTo>
                <a:cubicBezTo>
                  <a:pt x="224005" y="1459333"/>
                  <a:pt x="496940" y="1752658"/>
                  <a:pt x="850052" y="1820316"/>
                </a:cubicBezTo>
                <a:lnTo>
                  <a:pt x="918335" y="1830080"/>
                </a:lnTo>
                <a:lnTo>
                  <a:pt x="917894" y="1827884"/>
                </a:lnTo>
                <a:cubicBezTo>
                  <a:pt x="917894" y="1777068"/>
                  <a:pt x="958833" y="1735874"/>
                  <a:pt x="1009334" y="1735874"/>
                </a:cubicBezTo>
                <a:cubicBezTo>
                  <a:pt x="1059835" y="1735874"/>
                  <a:pt x="1100774" y="1777068"/>
                  <a:pt x="1100774" y="1827884"/>
                </a:cubicBezTo>
                <a:lnTo>
                  <a:pt x="1100540" y="1829051"/>
                </a:lnTo>
                <a:lnTo>
                  <a:pt x="1161628" y="1820316"/>
                </a:lnTo>
                <a:cubicBezTo>
                  <a:pt x="1514740" y="1752658"/>
                  <a:pt x="1787675" y="1459333"/>
                  <a:pt x="1824551" y="1096224"/>
                </a:cubicBezTo>
                <a:lnTo>
                  <a:pt x="1824663" y="1094011"/>
                </a:lnTo>
                <a:lnTo>
                  <a:pt x="1805767" y="1097850"/>
                </a:lnTo>
                <a:cubicBezTo>
                  <a:pt x="1755266" y="1097850"/>
                  <a:pt x="1714327" y="1056656"/>
                  <a:pt x="1714327" y="1005840"/>
                </a:cubicBezTo>
                <a:cubicBezTo>
                  <a:pt x="1714327" y="955024"/>
                  <a:pt x="1755266" y="913830"/>
                  <a:pt x="1805767" y="913830"/>
                </a:cubicBezTo>
                <a:lnTo>
                  <a:pt x="1820393" y="916801"/>
                </a:lnTo>
                <a:lnTo>
                  <a:pt x="1815946" y="866404"/>
                </a:lnTo>
                <a:cubicBezTo>
                  <a:pt x="1756824" y="535420"/>
                  <a:pt x="1499828" y="272986"/>
                  <a:pt x="1171695" y="205841"/>
                </a:cubicBezTo>
                <a:close/>
                <a:moveTo>
                  <a:pt x="1005840" y="0"/>
                </a:moveTo>
                <a:cubicBezTo>
                  <a:pt x="1561350" y="0"/>
                  <a:pt x="2011680" y="450330"/>
                  <a:pt x="2011680" y="1005840"/>
                </a:cubicBezTo>
                <a:cubicBezTo>
                  <a:pt x="2011680" y="1561350"/>
                  <a:pt x="1561350" y="2011680"/>
                  <a:pt x="1005840" y="2011680"/>
                </a:cubicBezTo>
                <a:cubicBezTo>
                  <a:pt x="450330" y="2011680"/>
                  <a:pt x="0" y="1561350"/>
                  <a:pt x="0" y="1005840"/>
                </a:cubicBezTo>
                <a:cubicBezTo>
                  <a:pt x="0" y="450330"/>
                  <a:pt x="450330" y="0"/>
                  <a:pt x="1005840" y="0"/>
                </a:cubicBezTo>
                <a:close/>
              </a:path>
            </a:pathLst>
          </a:custGeom>
          <a:solidFill>
            <a:srgbClr val="3EB8C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1" name="TextBox 20"/>
          <p:cNvSpPr txBox="1"/>
          <p:nvPr/>
        </p:nvSpPr>
        <p:spPr>
          <a:xfrm>
            <a:off x="3203093" y="2268334"/>
            <a:ext cx="2704537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75" b="1" dirty="0" err="1">
                <a:latin typeface="Candara" panose="020E0502030303020204" pitchFamily="34" charset="0"/>
              </a:rPr>
              <a:t>Terima</a:t>
            </a:r>
            <a:r>
              <a:rPr lang="en-US" sz="2475" b="1" dirty="0">
                <a:latin typeface="Candara" panose="020E0502030303020204" pitchFamily="34" charset="0"/>
              </a:rPr>
              <a:t> </a:t>
            </a:r>
            <a:r>
              <a:rPr lang="en-US" sz="2475" b="1" dirty="0" err="1">
                <a:latin typeface="Candara" panose="020E0502030303020204" pitchFamily="34" charset="0"/>
              </a:rPr>
              <a:t>Kasih</a:t>
            </a:r>
            <a:endParaRPr lang="en-US" sz="2475" b="1" dirty="0">
              <a:latin typeface="Candara" panose="020E0502030303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815" y="4155939"/>
            <a:ext cx="9063318" cy="2322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d-ID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Untuk informasi lebih lanjut silahkan hubungi </a:t>
            </a:r>
            <a:endParaRPr lang="en-US" sz="1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d-ID" u="sng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http://</a:t>
            </a:r>
            <a:r>
              <a:rPr lang="en-US" u="sng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sinta2.ristekdikti.go.id</a:t>
            </a:r>
            <a:endParaRPr lang="en-US" sz="1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Direktorat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Pengelolaan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Kekayaan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Intelektual</a:t>
            </a:r>
            <a:endParaRPr lang="en-US" sz="1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Direktorat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Jenderal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Penguatan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Riset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Pengembangan</a:t>
            </a:r>
            <a:endParaRPr lang="en-US" sz="1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Kementerian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Riset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Teknologi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Pendidikan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Tinggi</a:t>
            </a:r>
            <a:endParaRPr lang="en-US" sz="1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Gedung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 BPPT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Lantai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20, Jl. MH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Thamrin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Jakarta</a:t>
            </a:r>
            <a:endParaRPr lang="en-US" sz="1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6465" y="2958313"/>
            <a:ext cx="850780" cy="79406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560" y="3120549"/>
            <a:ext cx="2245054" cy="80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800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" dur="59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9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9000"/>
                            </p:stCondLst>
                            <p:childTnLst>
                              <p:par>
                                <p:cTn id="1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1" dur="59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59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18000"/>
                            </p:stCondLst>
                            <p:childTnLst>
                              <p:par>
                                <p:cTn id="1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6" dur="59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59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7000"/>
                            </p:stCondLst>
                            <p:childTnLst>
                              <p:par>
                                <p:cTn id="2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21" dur="59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59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36000"/>
                            </p:stCondLst>
                            <p:childTnLst>
                              <p:par>
                                <p:cTn id="2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26" dur="59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59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95000"/>
                            </p:stCondLst>
                            <p:childTnLst>
                              <p:par>
                                <p:cTn id="3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31" dur="59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59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4000"/>
                            </p:stCondLst>
                            <p:childTnLst>
                              <p:par>
                                <p:cTn id="3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36" dur="59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59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13000"/>
                            </p:stCondLst>
                            <p:childTnLst>
                              <p:par>
                                <p:cTn id="4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41" dur="59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" dur="59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Picture 195" descr="D:\D2N\SINTA\PANDUAN SINTA 2018\PANDUAN PENULIS\gsinclusion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60" t="37385" r="13622" b="10638"/>
          <a:stretch/>
        </p:blipFill>
        <p:spPr bwMode="auto">
          <a:xfrm>
            <a:off x="301646" y="2395502"/>
            <a:ext cx="6566164" cy="2180387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5"/>
          <p:cNvSpPr/>
          <p:nvPr/>
        </p:nvSpPr>
        <p:spPr>
          <a:xfrm>
            <a:off x="243342" y="450170"/>
            <a:ext cx="75242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https://partnerdash.google.com/partnerdash/d/scholarinclusions?#p:id=new</a:t>
            </a:r>
            <a:endParaRPr lang="en-US" sz="2800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 bwMode="auto">
          <a:xfrm>
            <a:off x="7065731" y="1983127"/>
            <a:ext cx="1387079" cy="3353991"/>
            <a:chOff x="3285" y="1006"/>
            <a:chExt cx="1165" cy="2817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grpSpPr>
        <p:sp>
          <p:nvSpPr>
            <p:cNvPr id="9" name="Freeform 162"/>
            <p:cNvSpPr>
              <a:spLocks/>
            </p:cNvSpPr>
            <p:nvPr/>
          </p:nvSpPr>
          <p:spPr bwMode="auto">
            <a:xfrm>
              <a:off x="3998" y="3702"/>
              <a:ext cx="64" cy="57"/>
            </a:xfrm>
            <a:custGeom>
              <a:avLst/>
              <a:gdLst>
                <a:gd name="T0" fmla="*/ 479 w 891"/>
                <a:gd name="T1" fmla="*/ 793 h 793"/>
                <a:gd name="T2" fmla="*/ 891 w 891"/>
                <a:gd name="T3" fmla="*/ 510 h 793"/>
                <a:gd name="T4" fmla="*/ 879 w 891"/>
                <a:gd name="T5" fmla="*/ 0 h 793"/>
                <a:gd name="T6" fmla="*/ 44 w 891"/>
                <a:gd name="T7" fmla="*/ 0 h 793"/>
                <a:gd name="T8" fmla="*/ 0 w 891"/>
                <a:gd name="T9" fmla="*/ 543 h 793"/>
                <a:gd name="T10" fmla="*/ 479 w 891"/>
                <a:gd name="T11" fmla="*/ 793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1" h="793">
                  <a:moveTo>
                    <a:pt x="479" y="793"/>
                  </a:moveTo>
                  <a:lnTo>
                    <a:pt x="891" y="510"/>
                  </a:lnTo>
                  <a:lnTo>
                    <a:pt x="879" y="0"/>
                  </a:lnTo>
                  <a:lnTo>
                    <a:pt x="44" y="0"/>
                  </a:lnTo>
                  <a:lnTo>
                    <a:pt x="0" y="543"/>
                  </a:lnTo>
                  <a:lnTo>
                    <a:pt x="479" y="793"/>
                  </a:ln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" name="Freeform 163"/>
            <p:cNvSpPr>
              <a:spLocks/>
            </p:cNvSpPr>
            <p:nvPr/>
          </p:nvSpPr>
          <p:spPr bwMode="auto">
            <a:xfrm>
              <a:off x="3978" y="3718"/>
              <a:ext cx="389" cy="105"/>
            </a:xfrm>
            <a:custGeom>
              <a:avLst/>
              <a:gdLst>
                <a:gd name="T0" fmla="*/ 207 w 5437"/>
                <a:gd name="T1" fmla="*/ 145 h 1473"/>
                <a:gd name="T2" fmla="*/ 813 w 5437"/>
                <a:gd name="T3" fmla="*/ 305 h 1473"/>
                <a:gd name="T4" fmla="*/ 1265 w 5437"/>
                <a:gd name="T5" fmla="*/ 102 h 1473"/>
                <a:gd name="T6" fmla="*/ 218 w 5437"/>
                <a:gd name="T7" fmla="*/ 1035 h 1473"/>
                <a:gd name="T8" fmla="*/ 207 w 5437"/>
                <a:gd name="T9" fmla="*/ 145 h 1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37" h="1473">
                  <a:moveTo>
                    <a:pt x="207" y="145"/>
                  </a:moveTo>
                  <a:cubicBezTo>
                    <a:pt x="334" y="19"/>
                    <a:pt x="455" y="305"/>
                    <a:pt x="813" y="305"/>
                  </a:cubicBezTo>
                  <a:cubicBezTo>
                    <a:pt x="1135" y="305"/>
                    <a:pt x="980" y="0"/>
                    <a:pt x="1265" y="102"/>
                  </a:cubicBezTo>
                  <a:cubicBezTo>
                    <a:pt x="5437" y="1473"/>
                    <a:pt x="349" y="1158"/>
                    <a:pt x="218" y="1035"/>
                  </a:cubicBezTo>
                  <a:cubicBezTo>
                    <a:pt x="0" y="831"/>
                    <a:pt x="118" y="318"/>
                    <a:pt x="207" y="145"/>
                  </a:cubicBezTo>
                  <a:close/>
                </a:path>
              </a:pathLst>
            </a:cu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" name="Freeform 164"/>
            <p:cNvSpPr>
              <a:spLocks/>
            </p:cNvSpPr>
            <p:nvPr/>
          </p:nvSpPr>
          <p:spPr bwMode="auto">
            <a:xfrm>
              <a:off x="3719" y="3702"/>
              <a:ext cx="64" cy="57"/>
            </a:xfrm>
            <a:custGeom>
              <a:avLst/>
              <a:gdLst>
                <a:gd name="T0" fmla="*/ 413 w 891"/>
                <a:gd name="T1" fmla="*/ 793 h 793"/>
                <a:gd name="T2" fmla="*/ 0 w 891"/>
                <a:gd name="T3" fmla="*/ 510 h 793"/>
                <a:gd name="T4" fmla="*/ 13 w 891"/>
                <a:gd name="T5" fmla="*/ 0 h 793"/>
                <a:gd name="T6" fmla="*/ 848 w 891"/>
                <a:gd name="T7" fmla="*/ 0 h 793"/>
                <a:gd name="T8" fmla="*/ 891 w 891"/>
                <a:gd name="T9" fmla="*/ 543 h 793"/>
                <a:gd name="T10" fmla="*/ 413 w 891"/>
                <a:gd name="T11" fmla="*/ 793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1" h="793">
                  <a:moveTo>
                    <a:pt x="413" y="793"/>
                  </a:moveTo>
                  <a:lnTo>
                    <a:pt x="0" y="510"/>
                  </a:lnTo>
                  <a:lnTo>
                    <a:pt x="13" y="0"/>
                  </a:lnTo>
                  <a:lnTo>
                    <a:pt x="848" y="0"/>
                  </a:lnTo>
                  <a:lnTo>
                    <a:pt x="891" y="543"/>
                  </a:lnTo>
                  <a:lnTo>
                    <a:pt x="413" y="793"/>
                  </a:ln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" name="Freeform 178"/>
            <p:cNvSpPr>
              <a:spLocks/>
            </p:cNvSpPr>
            <p:nvPr/>
          </p:nvSpPr>
          <p:spPr bwMode="auto">
            <a:xfrm>
              <a:off x="3414" y="3718"/>
              <a:ext cx="389" cy="105"/>
            </a:xfrm>
            <a:custGeom>
              <a:avLst/>
              <a:gdLst>
                <a:gd name="T0" fmla="*/ 5231 w 5438"/>
                <a:gd name="T1" fmla="*/ 145 h 1473"/>
                <a:gd name="T2" fmla="*/ 4625 w 5438"/>
                <a:gd name="T3" fmla="*/ 305 h 1473"/>
                <a:gd name="T4" fmla="*/ 4172 w 5438"/>
                <a:gd name="T5" fmla="*/ 102 h 1473"/>
                <a:gd name="T6" fmla="*/ 5219 w 5438"/>
                <a:gd name="T7" fmla="*/ 1035 h 1473"/>
                <a:gd name="T8" fmla="*/ 5231 w 5438"/>
                <a:gd name="T9" fmla="*/ 145 h 1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38" h="1473">
                  <a:moveTo>
                    <a:pt x="5231" y="145"/>
                  </a:moveTo>
                  <a:cubicBezTo>
                    <a:pt x="5103" y="19"/>
                    <a:pt x="4982" y="305"/>
                    <a:pt x="4625" y="305"/>
                  </a:cubicBezTo>
                  <a:cubicBezTo>
                    <a:pt x="4303" y="305"/>
                    <a:pt x="4457" y="0"/>
                    <a:pt x="4172" y="102"/>
                  </a:cubicBezTo>
                  <a:cubicBezTo>
                    <a:pt x="0" y="1473"/>
                    <a:pt x="5089" y="1158"/>
                    <a:pt x="5219" y="1035"/>
                  </a:cubicBezTo>
                  <a:cubicBezTo>
                    <a:pt x="5438" y="831"/>
                    <a:pt x="5320" y="318"/>
                    <a:pt x="5231" y="145"/>
                  </a:cubicBezTo>
                  <a:close/>
                </a:path>
              </a:pathLst>
            </a:cu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" name="Freeform 119"/>
            <p:cNvSpPr>
              <a:spLocks/>
            </p:cNvSpPr>
            <p:nvPr/>
          </p:nvSpPr>
          <p:spPr bwMode="auto">
            <a:xfrm>
              <a:off x="3748" y="2227"/>
              <a:ext cx="241" cy="138"/>
            </a:xfrm>
            <a:custGeom>
              <a:avLst/>
              <a:gdLst>
                <a:gd name="T0" fmla="*/ 0 w 3372"/>
                <a:gd name="T1" fmla="*/ 0 h 1942"/>
                <a:gd name="T2" fmla="*/ 3372 w 3372"/>
                <a:gd name="T3" fmla="*/ 0 h 1942"/>
                <a:gd name="T4" fmla="*/ 3372 w 3372"/>
                <a:gd name="T5" fmla="*/ 1942 h 1942"/>
                <a:gd name="T6" fmla="*/ 0 w 3372"/>
                <a:gd name="T7" fmla="*/ 1942 h 1942"/>
                <a:gd name="T8" fmla="*/ 0 w 3372"/>
                <a:gd name="T9" fmla="*/ 0 h 19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72" h="1942">
                  <a:moveTo>
                    <a:pt x="0" y="0"/>
                  </a:moveTo>
                  <a:cubicBezTo>
                    <a:pt x="1124" y="0"/>
                    <a:pt x="2248" y="0"/>
                    <a:pt x="3372" y="0"/>
                  </a:cubicBezTo>
                  <a:cubicBezTo>
                    <a:pt x="3148" y="664"/>
                    <a:pt x="3035" y="1320"/>
                    <a:pt x="3372" y="1942"/>
                  </a:cubicBezTo>
                  <a:cubicBezTo>
                    <a:pt x="2248" y="1942"/>
                    <a:pt x="1124" y="1942"/>
                    <a:pt x="0" y="1942"/>
                  </a:cubicBezTo>
                  <a:cubicBezTo>
                    <a:pt x="401" y="1383"/>
                    <a:pt x="363" y="727"/>
                    <a:pt x="0" y="0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" name="Freeform 121"/>
            <p:cNvSpPr>
              <a:spLocks/>
            </p:cNvSpPr>
            <p:nvPr/>
          </p:nvSpPr>
          <p:spPr bwMode="auto">
            <a:xfrm>
              <a:off x="3998" y="3702"/>
              <a:ext cx="64" cy="57"/>
            </a:xfrm>
            <a:custGeom>
              <a:avLst/>
              <a:gdLst>
                <a:gd name="T0" fmla="*/ 479 w 891"/>
                <a:gd name="T1" fmla="*/ 793 h 793"/>
                <a:gd name="T2" fmla="*/ 891 w 891"/>
                <a:gd name="T3" fmla="*/ 510 h 793"/>
                <a:gd name="T4" fmla="*/ 879 w 891"/>
                <a:gd name="T5" fmla="*/ 0 h 793"/>
                <a:gd name="T6" fmla="*/ 44 w 891"/>
                <a:gd name="T7" fmla="*/ 0 h 793"/>
                <a:gd name="T8" fmla="*/ 0 w 891"/>
                <a:gd name="T9" fmla="*/ 543 h 793"/>
                <a:gd name="T10" fmla="*/ 479 w 891"/>
                <a:gd name="T11" fmla="*/ 793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1" h="793">
                  <a:moveTo>
                    <a:pt x="479" y="793"/>
                  </a:moveTo>
                  <a:lnTo>
                    <a:pt x="891" y="510"/>
                  </a:lnTo>
                  <a:lnTo>
                    <a:pt x="879" y="0"/>
                  </a:lnTo>
                  <a:lnTo>
                    <a:pt x="44" y="0"/>
                  </a:lnTo>
                  <a:lnTo>
                    <a:pt x="0" y="543"/>
                  </a:lnTo>
                  <a:lnTo>
                    <a:pt x="479" y="793"/>
                  </a:ln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" name="Freeform 122"/>
            <p:cNvSpPr>
              <a:spLocks/>
            </p:cNvSpPr>
            <p:nvPr/>
          </p:nvSpPr>
          <p:spPr bwMode="auto">
            <a:xfrm>
              <a:off x="3978" y="3718"/>
              <a:ext cx="389" cy="105"/>
            </a:xfrm>
            <a:custGeom>
              <a:avLst/>
              <a:gdLst>
                <a:gd name="T0" fmla="*/ 207 w 5437"/>
                <a:gd name="T1" fmla="*/ 145 h 1473"/>
                <a:gd name="T2" fmla="*/ 813 w 5437"/>
                <a:gd name="T3" fmla="*/ 305 h 1473"/>
                <a:gd name="T4" fmla="*/ 1265 w 5437"/>
                <a:gd name="T5" fmla="*/ 102 h 1473"/>
                <a:gd name="T6" fmla="*/ 218 w 5437"/>
                <a:gd name="T7" fmla="*/ 1035 h 1473"/>
                <a:gd name="T8" fmla="*/ 207 w 5437"/>
                <a:gd name="T9" fmla="*/ 145 h 1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37" h="1473">
                  <a:moveTo>
                    <a:pt x="207" y="145"/>
                  </a:moveTo>
                  <a:cubicBezTo>
                    <a:pt x="334" y="19"/>
                    <a:pt x="455" y="305"/>
                    <a:pt x="813" y="305"/>
                  </a:cubicBezTo>
                  <a:cubicBezTo>
                    <a:pt x="1135" y="305"/>
                    <a:pt x="980" y="0"/>
                    <a:pt x="1265" y="102"/>
                  </a:cubicBezTo>
                  <a:cubicBezTo>
                    <a:pt x="5437" y="1473"/>
                    <a:pt x="349" y="1158"/>
                    <a:pt x="218" y="1035"/>
                  </a:cubicBezTo>
                  <a:cubicBezTo>
                    <a:pt x="0" y="831"/>
                    <a:pt x="118" y="318"/>
                    <a:pt x="207" y="145"/>
                  </a:cubicBezTo>
                  <a:close/>
                </a:path>
              </a:pathLst>
            </a:cu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" name="Freeform 123"/>
            <p:cNvSpPr>
              <a:spLocks/>
            </p:cNvSpPr>
            <p:nvPr/>
          </p:nvSpPr>
          <p:spPr bwMode="auto">
            <a:xfrm>
              <a:off x="3719" y="3702"/>
              <a:ext cx="64" cy="57"/>
            </a:xfrm>
            <a:custGeom>
              <a:avLst/>
              <a:gdLst>
                <a:gd name="T0" fmla="*/ 413 w 891"/>
                <a:gd name="T1" fmla="*/ 793 h 793"/>
                <a:gd name="T2" fmla="*/ 0 w 891"/>
                <a:gd name="T3" fmla="*/ 510 h 793"/>
                <a:gd name="T4" fmla="*/ 13 w 891"/>
                <a:gd name="T5" fmla="*/ 0 h 793"/>
                <a:gd name="T6" fmla="*/ 848 w 891"/>
                <a:gd name="T7" fmla="*/ 0 h 793"/>
                <a:gd name="T8" fmla="*/ 891 w 891"/>
                <a:gd name="T9" fmla="*/ 543 h 793"/>
                <a:gd name="T10" fmla="*/ 413 w 891"/>
                <a:gd name="T11" fmla="*/ 793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1" h="793">
                  <a:moveTo>
                    <a:pt x="413" y="793"/>
                  </a:moveTo>
                  <a:lnTo>
                    <a:pt x="0" y="510"/>
                  </a:lnTo>
                  <a:lnTo>
                    <a:pt x="13" y="0"/>
                  </a:lnTo>
                  <a:lnTo>
                    <a:pt x="848" y="0"/>
                  </a:lnTo>
                  <a:lnTo>
                    <a:pt x="891" y="543"/>
                  </a:lnTo>
                  <a:lnTo>
                    <a:pt x="413" y="793"/>
                  </a:ln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" name="Freeform 124"/>
            <p:cNvSpPr>
              <a:spLocks/>
            </p:cNvSpPr>
            <p:nvPr/>
          </p:nvSpPr>
          <p:spPr bwMode="auto">
            <a:xfrm>
              <a:off x="3654" y="2977"/>
              <a:ext cx="471" cy="749"/>
            </a:xfrm>
            <a:custGeom>
              <a:avLst/>
              <a:gdLst>
                <a:gd name="T0" fmla="*/ 3297 w 6593"/>
                <a:gd name="T1" fmla="*/ 29 h 10492"/>
                <a:gd name="T2" fmla="*/ 0 w 6593"/>
                <a:gd name="T3" fmla="*/ 0 h 10492"/>
                <a:gd name="T4" fmla="*/ 888 w 6593"/>
                <a:gd name="T5" fmla="*/ 10492 h 10492"/>
                <a:gd name="T6" fmla="*/ 1775 w 6593"/>
                <a:gd name="T7" fmla="*/ 10492 h 10492"/>
                <a:gd name="T8" fmla="*/ 2504 w 6593"/>
                <a:gd name="T9" fmla="*/ 1807 h 10492"/>
                <a:gd name="T10" fmla="*/ 4089 w 6593"/>
                <a:gd name="T11" fmla="*/ 1807 h 10492"/>
                <a:gd name="T12" fmla="*/ 4818 w 6593"/>
                <a:gd name="T13" fmla="*/ 10492 h 10492"/>
                <a:gd name="T14" fmla="*/ 5706 w 6593"/>
                <a:gd name="T15" fmla="*/ 10492 h 10492"/>
                <a:gd name="T16" fmla="*/ 6593 w 6593"/>
                <a:gd name="T17" fmla="*/ 0 h 10492"/>
                <a:gd name="T18" fmla="*/ 3297 w 6593"/>
                <a:gd name="T19" fmla="*/ 29 h 10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93" h="10492">
                  <a:moveTo>
                    <a:pt x="3297" y="29"/>
                  </a:moveTo>
                  <a:lnTo>
                    <a:pt x="0" y="0"/>
                  </a:lnTo>
                  <a:lnTo>
                    <a:pt x="888" y="10492"/>
                  </a:lnTo>
                  <a:lnTo>
                    <a:pt x="1775" y="10492"/>
                  </a:lnTo>
                  <a:lnTo>
                    <a:pt x="2504" y="1807"/>
                  </a:lnTo>
                  <a:cubicBezTo>
                    <a:pt x="3110" y="1989"/>
                    <a:pt x="3495" y="1973"/>
                    <a:pt x="4089" y="1807"/>
                  </a:cubicBezTo>
                  <a:lnTo>
                    <a:pt x="4818" y="10492"/>
                  </a:lnTo>
                  <a:lnTo>
                    <a:pt x="5706" y="10492"/>
                  </a:lnTo>
                  <a:lnTo>
                    <a:pt x="6593" y="0"/>
                  </a:lnTo>
                  <a:lnTo>
                    <a:pt x="3297" y="29"/>
                  </a:lnTo>
                  <a:close/>
                </a:path>
              </a:pathLst>
            </a:cu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" name="Freeform 125"/>
            <p:cNvSpPr>
              <a:spLocks/>
            </p:cNvSpPr>
            <p:nvPr/>
          </p:nvSpPr>
          <p:spPr bwMode="auto">
            <a:xfrm>
              <a:off x="3652" y="2340"/>
              <a:ext cx="470" cy="669"/>
            </a:xfrm>
            <a:custGeom>
              <a:avLst/>
              <a:gdLst>
                <a:gd name="T0" fmla="*/ 6572 w 6572"/>
                <a:gd name="T1" fmla="*/ 9037 h 9373"/>
                <a:gd name="T2" fmla="*/ 6520 w 6572"/>
                <a:gd name="T3" fmla="*/ 2752 h 9373"/>
                <a:gd name="T4" fmla="*/ 6520 w 6572"/>
                <a:gd name="T5" fmla="*/ 539 h 9373"/>
                <a:gd name="T6" fmla="*/ 4506 w 6572"/>
                <a:gd name="T7" fmla="*/ 0 h 9373"/>
                <a:gd name="T8" fmla="*/ 3286 w 6572"/>
                <a:gd name="T9" fmla="*/ 841 h 9373"/>
                <a:gd name="T10" fmla="*/ 2066 w 6572"/>
                <a:gd name="T11" fmla="*/ 0 h 9373"/>
                <a:gd name="T12" fmla="*/ 52 w 6572"/>
                <a:gd name="T13" fmla="*/ 539 h 9373"/>
                <a:gd name="T14" fmla="*/ 52 w 6572"/>
                <a:gd name="T15" fmla="*/ 2752 h 9373"/>
                <a:gd name="T16" fmla="*/ 0 w 6572"/>
                <a:gd name="T17" fmla="*/ 9036 h 9373"/>
                <a:gd name="T18" fmla="*/ 6572 w 6572"/>
                <a:gd name="T19" fmla="*/ 9037 h 9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72" h="9373">
                  <a:moveTo>
                    <a:pt x="6572" y="9037"/>
                  </a:moveTo>
                  <a:cubicBezTo>
                    <a:pt x="6510" y="6840"/>
                    <a:pt x="6520" y="4932"/>
                    <a:pt x="6520" y="2752"/>
                  </a:cubicBezTo>
                  <a:lnTo>
                    <a:pt x="6520" y="539"/>
                  </a:lnTo>
                  <a:lnTo>
                    <a:pt x="4506" y="0"/>
                  </a:lnTo>
                  <a:cubicBezTo>
                    <a:pt x="4102" y="616"/>
                    <a:pt x="3841" y="801"/>
                    <a:pt x="3286" y="841"/>
                  </a:cubicBezTo>
                  <a:cubicBezTo>
                    <a:pt x="2731" y="801"/>
                    <a:pt x="2469" y="616"/>
                    <a:pt x="2066" y="0"/>
                  </a:cubicBezTo>
                  <a:lnTo>
                    <a:pt x="52" y="539"/>
                  </a:lnTo>
                  <a:lnTo>
                    <a:pt x="52" y="2752"/>
                  </a:lnTo>
                  <a:cubicBezTo>
                    <a:pt x="52" y="4931"/>
                    <a:pt x="62" y="6839"/>
                    <a:pt x="0" y="9036"/>
                  </a:cubicBezTo>
                  <a:cubicBezTo>
                    <a:pt x="1241" y="9372"/>
                    <a:pt x="5331" y="9373"/>
                    <a:pt x="6572" y="9037"/>
                  </a:cubicBezTo>
                  <a:close/>
                </a:path>
              </a:pathLst>
            </a:custGeom>
            <a:solidFill>
              <a:srgbClr val="3175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" name="Freeform 128"/>
            <p:cNvSpPr>
              <a:spLocks/>
            </p:cNvSpPr>
            <p:nvPr/>
          </p:nvSpPr>
          <p:spPr bwMode="auto">
            <a:xfrm>
              <a:off x="4050" y="3001"/>
              <a:ext cx="72" cy="71"/>
            </a:xfrm>
            <a:custGeom>
              <a:avLst/>
              <a:gdLst>
                <a:gd name="T0" fmla="*/ 123 w 1005"/>
                <a:gd name="T1" fmla="*/ 150 h 999"/>
                <a:gd name="T2" fmla="*/ 537 w 1005"/>
                <a:gd name="T3" fmla="*/ 0 h 999"/>
                <a:gd name="T4" fmla="*/ 1005 w 1005"/>
                <a:gd name="T5" fmla="*/ 711 h 999"/>
                <a:gd name="T6" fmla="*/ 825 w 1005"/>
                <a:gd name="T7" fmla="*/ 942 h 999"/>
                <a:gd name="T8" fmla="*/ 123 w 1005"/>
                <a:gd name="T9" fmla="*/ 150 h 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5" h="999">
                  <a:moveTo>
                    <a:pt x="123" y="150"/>
                  </a:moveTo>
                  <a:lnTo>
                    <a:pt x="537" y="0"/>
                  </a:lnTo>
                  <a:lnTo>
                    <a:pt x="1005" y="711"/>
                  </a:lnTo>
                  <a:lnTo>
                    <a:pt x="825" y="942"/>
                  </a:lnTo>
                  <a:cubicBezTo>
                    <a:pt x="640" y="999"/>
                    <a:pt x="0" y="188"/>
                    <a:pt x="123" y="150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" name="Freeform 129"/>
            <p:cNvSpPr>
              <a:spLocks/>
            </p:cNvSpPr>
            <p:nvPr/>
          </p:nvSpPr>
          <p:spPr bwMode="auto">
            <a:xfrm>
              <a:off x="4089" y="2378"/>
              <a:ext cx="248" cy="674"/>
            </a:xfrm>
            <a:custGeom>
              <a:avLst/>
              <a:gdLst>
                <a:gd name="T0" fmla="*/ 73 w 3470"/>
                <a:gd name="T1" fmla="*/ 1829 h 9435"/>
                <a:gd name="T2" fmla="*/ 416 w 3470"/>
                <a:gd name="T3" fmla="*/ 0 h 9435"/>
                <a:gd name="T4" fmla="*/ 468 w 3470"/>
                <a:gd name="T5" fmla="*/ 9435 h 9435"/>
                <a:gd name="T6" fmla="*/ 0 w 3470"/>
                <a:gd name="T7" fmla="*/ 8724 h 9435"/>
                <a:gd name="T8" fmla="*/ 73 w 3470"/>
                <a:gd name="T9" fmla="*/ 1829 h 9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70" h="9435">
                  <a:moveTo>
                    <a:pt x="73" y="1829"/>
                  </a:moveTo>
                  <a:lnTo>
                    <a:pt x="416" y="0"/>
                  </a:lnTo>
                  <a:cubicBezTo>
                    <a:pt x="3420" y="2211"/>
                    <a:pt x="3470" y="7125"/>
                    <a:pt x="468" y="9435"/>
                  </a:cubicBezTo>
                  <a:lnTo>
                    <a:pt x="0" y="8724"/>
                  </a:lnTo>
                  <a:cubicBezTo>
                    <a:pt x="2464" y="5492"/>
                    <a:pt x="1364" y="3026"/>
                    <a:pt x="73" y="1829"/>
                  </a:cubicBezTo>
                  <a:close/>
                </a:path>
              </a:pathLst>
            </a:custGeom>
            <a:solidFill>
              <a:srgbClr val="3175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" name="Line 130"/>
            <p:cNvSpPr>
              <a:spLocks noChangeShapeType="1"/>
            </p:cNvSpPr>
            <p:nvPr/>
          </p:nvSpPr>
          <p:spPr bwMode="auto">
            <a:xfrm>
              <a:off x="3879" y="2365"/>
              <a:ext cx="0" cy="638"/>
            </a:xfrm>
            <a:prstGeom prst="line">
              <a:avLst/>
            </a:prstGeom>
            <a:noFill/>
            <a:ln w="11113" cap="flat">
              <a:solidFill>
                <a:srgbClr val="24282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" name="Freeform 131"/>
            <p:cNvSpPr>
              <a:spLocks/>
            </p:cNvSpPr>
            <p:nvPr/>
          </p:nvSpPr>
          <p:spPr bwMode="auto">
            <a:xfrm>
              <a:off x="3717" y="2304"/>
              <a:ext cx="319" cy="118"/>
            </a:xfrm>
            <a:custGeom>
              <a:avLst/>
              <a:gdLst>
                <a:gd name="T0" fmla="*/ 4407 w 4460"/>
                <a:gd name="T1" fmla="*/ 692 h 1645"/>
                <a:gd name="T2" fmla="*/ 17 w 4460"/>
                <a:gd name="T3" fmla="*/ 709 h 1645"/>
                <a:gd name="T4" fmla="*/ 2141 w 4460"/>
                <a:gd name="T5" fmla="*/ 441 h 1645"/>
                <a:gd name="T6" fmla="*/ 4407 w 4460"/>
                <a:gd name="T7" fmla="*/ 692 h 1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60" h="1645">
                  <a:moveTo>
                    <a:pt x="4407" y="692"/>
                  </a:moveTo>
                  <a:cubicBezTo>
                    <a:pt x="4337" y="1615"/>
                    <a:pt x="42" y="1645"/>
                    <a:pt x="17" y="709"/>
                  </a:cubicBezTo>
                  <a:cubicBezTo>
                    <a:pt x="0" y="55"/>
                    <a:pt x="1041" y="397"/>
                    <a:pt x="2141" y="441"/>
                  </a:cubicBezTo>
                  <a:cubicBezTo>
                    <a:pt x="3262" y="485"/>
                    <a:pt x="4460" y="0"/>
                    <a:pt x="4407" y="692"/>
                  </a:cubicBezTo>
                  <a:close/>
                </a:path>
              </a:pathLst>
            </a:custGeom>
            <a:solidFill>
              <a:srgbClr val="EEE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" name="Freeform 132"/>
            <p:cNvSpPr>
              <a:spLocks/>
            </p:cNvSpPr>
            <p:nvPr/>
          </p:nvSpPr>
          <p:spPr bwMode="auto">
            <a:xfrm>
              <a:off x="3745" y="2354"/>
              <a:ext cx="69" cy="453"/>
            </a:xfrm>
            <a:custGeom>
              <a:avLst/>
              <a:gdLst>
                <a:gd name="T0" fmla="*/ 963 w 963"/>
                <a:gd name="T1" fmla="*/ 78 h 6350"/>
                <a:gd name="T2" fmla="*/ 20 w 963"/>
                <a:gd name="T3" fmla="*/ 0 h 6350"/>
                <a:gd name="T4" fmla="*/ 0 w 963"/>
                <a:gd name="T5" fmla="*/ 6299 h 6350"/>
                <a:gd name="T6" fmla="*/ 141 w 963"/>
                <a:gd name="T7" fmla="*/ 6235 h 6350"/>
                <a:gd name="T8" fmla="*/ 283 w 963"/>
                <a:gd name="T9" fmla="*/ 6338 h 6350"/>
                <a:gd name="T10" fmla="*/ 437 w 963"/>
                <a:gd name="T11" fmla="*/ 6235 h 6350"/>
                <a:gd name="T12" fmla="*/ 643 w 963"/>
                <a:gd name="T13" fmla="*/ 6350 h 6350"/>
                <a:gd name="T14" fmla="*/ 784 w 963"/>
                <a:gd name="T15" fmla="*/ 6235 h 6350"/>
                <a:gd name="T16" fmla="*/ 951 w 963"/>
                <a:gd name="T17" fmla="*/ 6338 h 6350"/>
                <a:gd name="T18" fmla="*/ 963 w 963"/>
                <a:gd name="T19" fmla="*/ 78 h 6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3" h="6350">
                  <a:moveTo>
                    <a:pt x="963" y="78"/>
                  </a:moveTo>
                  <a:lnTo>
                    <a:pt x="20" y="0"/>
                  </a:lnTo>
                  <a:lnTo>
                    <a:pt x="0" y="6299"/>
                  </a:lnTo>
                  <a:lnTo>
                    <a:pt x="141" y="6235"/>
                  </a:lnTo>
                  <a:lnTo>
                    <a:pt x="283" y="6338"/>
                  </a:lnTo>
                  <a:lnTo>
                    <a:pt x="437" y="6235"/>
                  </a:lnTo>
                  <a:lnTo>
                    <a:pt x="643" y="6350"/>
                  </a:lnTo>
                  <a:lnTo>
                    <a:pt x="784" y="6235"/>
                  </a:lnTo>
                  <a:lnTo>
                    <a:pt x="951" y="6338"/>
                  </a:lnTo>
                  <a:lnTo>
                    <a:pt x="963" y="78"/>
                  </a:lnTo>
                  <a:close/>
                </a:path>
              </a:pathLst>
            </a:custGeom>
            <a:solidFill>
              <a:srgbClr val="EEE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" name="Oval 133"/>
            <p:cNvSpPr>
              <a:spLocks noChangeArrowheads="1"/>
            </p:cNvSpPr>
            <p:nvPr/>
          </p:nvSpPr>
          <p:spPr bwMode="auto">
            <a:xfrm>
              <a:off x="3893" y="2451"/>
              <a:ext cx="23" cy="24"/>
            </a:xfrm>
            <a:prstGeom prst="ellipse">
              <a:avLst/>
            </a:pr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5" name="Oval 134"/>
            <p:cNvSpPr>
              <a:spLocks noChangeArrowheads="1"/>
            </p:cNvSpPr>
            <p:nvPr/>
          </p:nvSpPr>
          <p:spPr bwMode="auto">
            <a:xfrm>
              <a:off x="3893" y="2630"/>
              <a:ext cx="23" cy="23"/>
            </a:xfrm>
            <a:prstGeom prst="ellipse">
              <a:avLst/>
            </a:pr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6" name="Oval 135"/>
            <p:cNvSpPr>
              <a:spLocks noChangeArrowheads="1"/>
            </p:cNvSpPr>
            <p:nvPr/>
          </p:nvSpPr>
          <p:spPr bwMode="auto">
            <a:xfrm>
              <a:off x="3893" y="2810"/>
              <a:ext cx="23" cy="24"/>
            </a:xfrm>
            <a:prstGeom prst="ellipse">
              <a:avLst/>
            </a:pr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7" name="Freeform 136"/>
            <p:cNvSpPr>
              <a:spLocks/>
            </p:cNvSpPr>
            <p:nvPr/>
          </p:nvSpPr>
          <p:spPr bwMode="auto">
            <a:xfrm>
              <a:off x="3959" y="2523"/>
              <a:ext cx="112" cy="124"/>
            </a:xfrm>
            <a:custGeom>
              <a:avLst/>
              <a:gdLst>
                <a:gd name="T0" fmla="*/ 0 w 1560"/>
                <a:gd name="T1" fmla="*/ 0 h 1737"/>
                <a:gd name="T2" fmla="*/ 718 w 1560"/>
                <a:gd name="T3" fmla="*/ 0 h 1737"/>
                <a:gd name="T4" fmla="*/ 842 w 1560"/>
                <a:gd name="T5" fmla="*/ 0 h 1737"/>
                <a:gd name="T6" fmla="*/ 1560 w 1560"/>
                <a:gd name="T7" fmla="*/ 0 h 1737"/>
                <a:gd name="T8" fmla="*/ 810 w 1560"/>
                <a:gd name="T9" fmla="*/ 1731 h 1737"/>
                <a:gd name="T10" fmla="*/ 0 w 1560"/>
                <a:gd name="T11" fmla="*/ 0 h 1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60" h="1737">
                  <a:moveTo>
                    <a:pt x="0" y="0"/>
                  </a:moveTo>
                  <a:lnTo>
                    <a:pt x="718" y="0"/>
                  </a:lnTo>
                  <a:lnTo>
                    <a:pt x="842" y="0"/>
                  </a:lnTo>
                  <a:lnTo>
                    <a:pt x="1560" y="0"/>
                  </a:lnTo>
                  <a:cubicBezTo>
                    <a:pt x="1560" y="1185"/>
                    <a:pt x="1550" y="1725"/>
                    <a:pt x="810" y="1731"/>
                  </a:cubicBezTo>
                  <a:cubicBezTo>
                    <a:pt x="61" y="1737"/>
                    <a:pt x="0" y="1124"/>
                    <a:pt x="0" y="0"/>
                  </a:cubicBezTo>
                  <a:close/>
                </a:path>
              </a:pathLst>
            </a:custGeom>
            <a:solidFill>
              <a:srgbClr val="90A2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8" name="Freeform 137"/>
            <p:cNvSpPr>
              <a:spLocks/>
            </p:cNvSpPr>
            <p:nvPr/>
          </p:nvSpPr>
          <p:spPr bwMode="auto">
            <a:xfrm>
              <a:off x="3414" y="3718"/>
              <a:ext cx="389" cy="105"/>
            </a:xfrm>
            <a:custGeom>
              <a:avLst/>
              <a:gdLst>
                <a:gd name="T0" fmla="*/ 5231 w 5438"/>
                <a:gd name="T1" fmla="*/ 145 h 1473"/>
                <a:gd name="T2" fmla="*/ 4625 w 5438"/>
                <a:gd name="T3" fmla="*/ 305 h 1473"/>
                <a:gd name="T4" fmla="*/ 4172 w 5438"/>
                <a:gd name="T5" fmla="*/ 102 h 1473"/>
                <a:gd name="T6" fmla="*/ 5219 w 5438"/>
                <a:gd name="T7" fmla="*/ 1035 h 1473"/>
                <a:gd name="T8" fmla="*/ 5231 w 5438"/>
                <a:gd name="T9" fmla="*/ 145 h 1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38" h="1473">
                  <a:moveTo>
                    <a:pt x="5231" y="145"/>
                  </a:moveTo>
                  <a:cubicBezTo>
                    <a:pt x="5103" y="19"/>
                    <a:pt x="4982" y="305"/>
                    <a:pt x="4625" y="305"/>
                  </a:cubicBezTo>
                  <a:cubicBezTo>
                    <a:pt x="4303" y="305"/>
                    <a:pt x="4457" y="0"/>
                    <a:pt x="4172" y="102"/>
                  </a:cubicBezTo>
                  <a:cubicBezTo>
                    <a:pt x="0" y="1473"/>
                    <a:pt x="5089" y="1158"/>
                    <a:pt x="5219" y="1035"/>
                  </a:cubicBezTo>
                  <a:cubicBezTo>
                    <a:pt x="5438" y="831"/>
                    <a:pt x="5320" y="318"/>
                    <a:pt x="5231" y="145"/>
                  </a:cubicBezTo>
                  <a:close/>
                </a:path>
              </a:pathLst>
            </a:cu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9" name="Freeform 138"/>
            <p:cNvSpPr>
              <a:spLocks/>
            </p:cNvSpPr>
            <p:nvPr/>
          </p:nvSpPr>
          <p:spPr bwMode="auto">
            <a:xfrm>
              <a:off x="3766" y="2268"/>
              <a:ext cx="210" cy="58"/>
            </a:xfrm>
            <a:custGeom>
              <a:avLst/>
              <a:gdLst>
                <a:gd name="T0" fmla="*/ 2908 w 2940"/>
                <a:gd name="T1" fmla="*/ 523 h 811"/>
                <a:gd name="T2" fmla="*/ 33 w 2940"/>
                <a:gd name="T3" fmla="*/ 568 h 811"/>
                <a:gd name="T4" fmla="*/ 0 w 2940"/>
                <a:gd name="T5" fmla="*/ 134 h 811"/>
                <a:gd name="T6" fmla="*/ 1458 w 2940"/>
                <a:gd name="T7" fmla="*/ 19 h 811"/>
                <a:gd name="T8" fmla="*/ 2940 w 2940"/>
                <a:gd name="T9" fmla="*/ 118 h 811"/>
                <a:gd name="T10" fmla="*/ 2908 w 2940"/>
                <a:gd name="T11" fmla="*/ 523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40" h="811">
                  <a:moveTo>
                    <a:pt x="2908" y="523"/>
                  </a:moveTo>
                  <a:cubicBezTo>
                    <a:pt x="2004" y="769"/>
                    <a:pt x="1053" y="811"/>
                    <a:pt x="33" y="568"/>
                  </a:cubicBezTo>
                  <a:cubicBezTo>
                    <a:pt x="40" y="435"/>
                    <a:pt x="31" y="258"/>
                    <a:pt x="0" y="134"/>
                  </a:cubicBezTo>
                  <a:cubicBezTo>
                    <a:pt x="393" y="123"/>
                    <a:pt x="918" y="38"/>
                    <a:pt x="1458" y="19"/>
                  </a:cubicBezTo>
                  <a:cubicBezTo>
                    <a:pt x="1980" y="0"/>
                    <a:pt x="2518" y="85"/>
                    <a:pt x="2940" y="118"/>
                  </a:cubicBezTo>
                  <a:cubicBezTo>
                    <a:pt x="2921" y="230"/>
                    <a:pt x="2910" y="399"/>
                    <a:pt x="2908" y="523"/>
                  </a:cubicBezTo>
                  <a:close/>
                </a:path>
              </a:pathLst>
            </a:custGeom>
            <a:solidFill>
              <a:srgbClr val="E8A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0" name="Freeform 139"/>
            <p:cNvSpPr>
              <a:spLocks/>
            </p:cNvSpPr>
            <p:nvPr/>
          </p:nvSpPr>
          <p:spPr bwMode="auto">
            <a:xfrm>
              <a:off x="4250" y="1565"/>
              <a:ext cx="159" cy="383"/>
            </a:xfrm>
            <a:custGeom>
              <a:avLst/>
              <a:gdLst>
                <a:gd name="T0" fmla="*/ 0 w 2216"/>
                <a:gd name="T1" fmla="*/ 4784 h 5367"/>
                <a:gd name="T2" fmla="*/ 194 w 2216"/>
                <a:gd name="T3" fmla="*/ 1660 h 5367"/>
                <a:gd name="T4" fmla="*/ 2186 w 2216"/>
                <a:gd name="T5" fmla="*/ 1931 h 5367"/>
                <a:gd name="T6" fmla="*/ 0 w 2216"/>
                <a:gd name="T7" fmla="*/ 4784 h 5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16" h="5367">
                  <a:moveTo>
                    <a:pt x="0" y="4784"/>
                  </a:moveTo>
                  <a:lnTo>
                    <a:pt x="194" y="1660"/>
                  </a:lnTo>
                  <a:cubicBezTo>
                    <a:pt x="61" y="886"/>
                    <a:pt x="2216" y="0"/>
                    <a:pt x="2186" y="1931"/>
                  </a:cubicBezTo>
                  <a:cubicBezTo>
                    <a:pt x="2176" y="2596"/>
                    <a:pt x="578" y="5367"/>
                    <a:pt x="0" y="4784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1" name="Freeform 140"/>
            <p:cNvSpPr>
              <a:spLocks/>
            </p:cNvSpPr>
            <p:nvPr/>
          </p:nvSpPr>
          <p:spPr bwMode="auto">
            <a:xfrm>
              <a:off x="3328" y="1565"/>
              <a:ext cx="158" cy="383"/>
            </a:xfrm>
            <a:custGeom>
              <a:avLst/>
              <a:gdLst>
                <a:gd name="T0" fmla="*/ 2216 w 2216"/>
                <a:gd name="T1" fmla="*/ 4784 h 5367"/>
                <a:gd name="T2" fmla="*/ 2022 w 2216"/>
                <a:gd name="T3" fmla="*/ 1660 h 5367"/>
                <a:gd name="T4" fmla="*/ 30 w 2216"/>
                <a:gd name="T5" fmla="*/ 1931 h 5367"/>
                <a:gd name="T6" fmla="*/ 2216 w 2216"/>
                <a:gd name="T7" fmla="*/ 4784 h 5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16" h="5367">
                  <a:moveTo>
                    <a:pt x="2216" y="4784"/>
                  </a:moveTo>
                  <a:lnTo>
                    <a:pt x="2022" y="1660"/>
                  </a:lnTo>
                  <a:cubicBezTo>
                    <a:pt x="2156" y="886"/>
                    <a:pt x="0" y="0"/>
                    <a:pt x="30" y="1931"/>
                  </a:cubicBezTo>
                  <a:cubicBezTo>
                    <a:pt x="41" y="2596"/>
                    <a:pt x="1638" y="5367"/>
                    <a:pt x="2216" y="4784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2" name="Freeform 141"/>
            <p:cNvSpPr>
              <a:spLocks/>
            </p:cNvSpPr>
            <p:nvPr/>
          </p:nvSpPr>
          <p:spPr bwMode="auto">
            <a:xfrm>
              <a:off x="3433" y="1458"/>
              <a:ext cx="867" cy="845"/>
            </a:xfrm>
            <a:custGeom>
              <a:avLst/>
              <a:gdLst>
                <a:gd name="T0" fmla="*/ 936 w 12135"/>
                <a:gd name="T1" fmla="*/ 0 h 11837"/>
                <a:gd name="T2" fmla="*/ 11092 w 12135"/>
                <a:gd name="T3" fmla="*/ 0 h 11837"/>
                <a:gd name="T4" fmla="*/ 8588 w 12135"/>
                <a:gd name="T5" fmla="*/ 11521 h 11837"/>
                <a:gd name="T6" fmla="*/ 3552 w 12135"/>
                <a:gd name="T7" fmla="*/ 11452 h 11837"/>
                <a:gd name="T8" fmla="*/ 936 w 12135"/>
                <a:gd name="T9" fmla="*/ 0 h 118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35" h="11837">
                  <a:moveTo>
                    <a:pt x="936" y="0"/>
                  </a:moveTo>
                  <a:lnTo>
                    <a:pt x="11092" y="0"/>
                  </a:lnTo>
                  <a:cubicBezTo>
                    <a:pt x="12135" y="6439"/>
                    <a:pt x="11648" y="11295"/>
                    <a:pt x="8588" y="11521"/>
                  </a:cubicBezTo>
                  <a:cubicBezTo>
                    <a:pt x="4292" y="11837"/>
                    <a:pt x="7554" y="11825"/>
                    <a:pt x="3552" y="11452"/>
                  </a:cubicBezTo>
                  <a:cubicBezTo>
                    <a:pt x="426" y="11161"/>
                    <a:pt x="0" y="6329"/>
                    <a:pt x="936" y="0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3" name="Freeform 142"/>
            <p:cNvSpPr>
              <a:spLocks/>
            </p:cNvSpPr>
            <p:nvPr/>
          </p:nvSpPr>
          <p:spPr bwMode="auto">
            <a:xfrm>
              <a:off x="3348" y="1006"/>
              <a:ext cx="1029" cy="879"/>
            </a:xfrm>
            <a:custGeom>
              <a:avLst/>
              <a:gdLst>
                <a:gd name="T0" fmla="*/ 1779 w 14393"/>
                <a:gd name="T1" fmla="*/ 12315 h 12315"/>
                <a:gd name="T2" fmla="*/ 2547 w 14393"/>
                <a:gd name="T3" fmla="*/ 6998 h 12315"/>
                <a:gd name="T4" fmla="*/ 10256 w 14393"/>
                <a:gd name="T5" fmla="*/ 8671 h 12315"/>
                <a:gd name="T6" fmla="*/ 12046 w 14393"/>
                <a:gd name="T7" fmla="*/ 8028 h 12315"/>
                <a:gd name="T8" fmla="*/ 12030 w 14393"/>
                <a:gd name="T9" fmla="*/ 10667 h 12315"/>
                <a:gd name="T10" fmla="*/ 12696 w 14393"/>
                <a:gd name="T11" fmla="*/ 12277 h 12315"/>
                <a:gd name="T12" fmla="*/ 13388 w 14393"/>
                <a:gd name="T13" fmla="*/ 7485 h 12315"/>
                <a:gd name="T14" fmla="*/ 14393 w 14393"/>
                <a:gd name="T15" fmla="*/ 4375 h 12315"/>
                <a:gd name="T16" fmla="*/ 2170 w 14393"/>
                <a:gd name="T17" fmla="*/ 5516 h 12315"/>
                <a:gd name="T18" fmla="*/ 1779 w 14393"/>
                <a:gd name="T19" fmla="*/ 12315 h 12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393" h="12315">
                  <a:moveTo>
                    <a:pt x="1779" y="12315"/>
                  </a:moveTo>
                  <a:cubicBezTo>
                    <a:pt x="2579" y="11837"/>
                    <a:pt x="2547" y="8508"/>
                    <a:pt x="2547" y="6998"/>
                  </a:cubicBezTo>
                  <a:cubicBezTo>
                    <a:pt x="4205" y="8251"/>
                    <a:pt x="8189" y="9044"/>
                    <a:pt x="10256" y="8671"/>
                  </a:cubicBezTo>
                  <a:cubicBezTo>
                    <a:pt x="10872" y="8560"/>
                    <a:pt x="11487" y="8342"/>
                    <a:pt x="12046" y="8028"/>
                  </a:cubicBezTo>
                  <a:cubicBezTo>
                    <a:pt x="12046" y="8028"/>
                    <a:pt x="11878" y="9741"/>
                    <a:pt x="12030" y="10667"/>
                  </a:cubicBezTo>
                  <a:cubicBezTo>
                    <a:pt x="12207" y="11746"/>
                    <a:pt x="12696" y="12277"/>
                    <a:pt x="12696" y="12277"/>
                  </a:cubicBezTo>
                  <a:cubicBezTo>
                    <a:pt x="13159" y="11949"/>
                    <a:pt x="13279" y="8678"/>
                    <a:pt x="13388" y="7485"/>
                  </a:cubicBezTo>
                  <a:cubicBezTo>
                    <a:pt x="13454" y="6766"/>
                    <a:pt x="14286" y="7149"/>
                    <a:pt x="14393" y="4375"/>
                  </a:cubicBezTo>
                  <a:cubicBezTo>
                    <a:pt x="10071" y="6465"/>
                    <a:pt x="3821" y="0"/>
                    <a:pt x="2170" y="5516"/>
                  </a:cubicBezTo>
                  <a:cubicBezTo>
                    <a:pt x="1979" y="6155"/>
                    <a:pt x="0" y="6681"/>
                    <a:pt x="1779" y="12315"/>
                  </a:cubicBezTo>
                  <a:close/>
                </a:path>
              </a:pathLst>
            </a:cu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4" name="Oval 143"/>
            <p:cNvSpPr>
              <a:spLocks noChangeArrowheads="1"/>
            </p:cNvSpPr>
            <p:nvPr/>
          </p:nvSpPr>
          <p:spPr bwMode="auto">
            <a:xfrm>
              <a:off x="3633" y="1672"/>
              <a:ext cx="195" cy="19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5" name="Oval 144"/>
            <p:cNvSpPr>
              <a:spLocks noChangeArrowheads="1"/>
            </p:cNvSpPr>
            <p:nvPr/>
          </p:nvSpPr>
          <p:spPr bwMode="auto">
            <a:xfrm>
              <a:off x="3685" y="1728"/>
              <a:ext cx="89" cy="89"/>
            </a:xfrm>
            <a:prstGeom prst="ellipse">
              <a:avLst/>
            </a:pr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6" name="Oval 145"/>
            <p:cNvSpPr>
              <a:spLocks noChangeArrowheads="1"/>
            </p:cNvSpPr>
            <p:nvPr/>
          </p:nvSpPr>
          <p:spPr bwMode="auto">
            <a:xfrm>
              <a:off x="3679" y="1744"/>
              <a:ext cx="41" cy="41"/>
            </a:xfrm>
            <a:prstGeom prst="ellipse">
              <a:avLst/>
            </a:prstGeom>
            <a:solidFill>
              <a:srgbClr val="FFFFFF"/>
            </a:solidFill>
            <a:ln w="11113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7" name="Freeform 146"/>
            <p:cNvSpPr>
              <a:spLocks/>
            </p:cNvSpPr>
            <p:nvPr/>
          </p:nvSpPr>
          <p:spPr bwMode="auto">
            <a:xfrm>
              <a:off x="3635" y="1672"/>
              <a:ext cx="191" cy="78"/>
            </a:xfrm>
            <a:custGeom>
              <a:avLst/>
              <a:gdLst>
                <a:gd name="T0" fmla="*/ 0 w 2667"/>
                <a:gd name="T1" fmla="*/ 1090 h 1090"/>
                <a:gd name="T2" fmla="*/ 2667 w 2667"/>
                <a:gd name="T3" fmla="*/ 1090 h 1090"/>
                <a:gd name="T4" fmla="*/ 1334 w 2667"/>
                <a:gd name="T5" fmla="*/ 0 h 1090"/>
                <a:gd name="T6" fmla="*/ 0 w 2667"/>
                <a:gd name="T7" fmla="*/ 1090 h 1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67" h="1090">
                  <a:moveTo>
                    <a:pt x="0" y="1090"/>
                  </a:moveTo>
                  <a:lnTo>
                    <a:pt x="2667" y="1090"/>
                  </a:lnTo>
                  <a:cubicBezTo>
                    <a:pt x="2542" y="468"/>
                    <a:pt x="1992" y="0"/>
                    <a:pt x="1334" y="0"/>
                  </a:cubicBezTo>
                  <a:cubicBezTo>
                    <a:pt x="675" y="0"/>
                    <a:pt x="126" y="468"/>
                    <a:pt x="0" y="1090"/>
                  </a:cubicBezTo>
                  <a:close/>
                </a:path>
              </a:pathLst>
            </a:custGeom>
            <a:solidFill>
              <a:srgbClr val="E8A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8" name="Oval 147"/>
            <p:cNvSpPr>
              <a:spLocks noChangeArrowheads="1"/>
            </p:cNvSpPr>
            <p:nvPr/>
          </p:nvSpPr>
          <p:spPr bwMode="auto">
            <a:xfrm>
              <a:off x="3908" y="1672"/>
              <a:ext cx="195" cy="19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9" name="Oval 148"/>
            <p:cNvSpPr>
              <a:spLocks noChangeArrowheads="1"/>
            </p:cNvSpPr>
            <p:nvPr/>
          </p:nvSpPr>
          <p:spPr bwMode="auto">
            <a:xfrm>
              <a:off x="3960" y="1728"/>
              <a:ext cx="89" cy="89"/>
            </a:xfrm>
            <a:prstGeom prst="ellipse">
              <a:avLst/>
            </a:pr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0" name="Oval 149"/>
            <p:cNvSpPr>
              <a:spLocks noChangeArrowheads="1"/>
            </p:cNvSpPr>
            <p:nvPr/>
          </p:nvSpPr>
          <p:spPr bwMode="auto">
            <a:xfrm>
              <a:off x="3954" y="1744"/>
              <a:ext cx="41" cy="41"/>
            </a:xfrm>
            <a:prstGeom prst="ellipse">
              <a:avLst/>
            </a:prstGeom>
            <a:solidFill>
              <a:srgbClr val="FFFFFF"/>
            </a:solidFill>
            <a:ln w="11113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1" name="Freeform 150"/>
            <p:cNvSpPr>
              <a:spLocks/>
            </p:cNvSpPr>
            <p:nvPr/>
          </p:nvSpPr>
          <p:spPr bwMode="auto">
            <a:xfrm>
              <a:off x="3910" y="1672"/>
              <a:ext cx="191" cy="78"/>
            </a:xfrm>
            <a:custGeom>
              <a:avLst/>
              <a:gdLst>
                <a:gd name="T0" fmla="*/ 0 w 2667"/>
                <a:gd name="T1" fmla="*/ 1090 h 1090"/>
                <a:gd name="T2" fmla="*/ 2667 w 2667"/>
                <a:gd name="T3" fmla="*/ 1090 h 1090"/>
                <a:gd name="T4" fmla="*/ 1334 w 2667"/>
                <a:gd name="T5" fmla="*/ 0 h 1090"/>
                <a:gd name="T6" fmla="*/ 0 w 2667"/>
                <a:gd name="T7" fmla="*/ 1090 h 1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67" h="1090">
                  <a:moveTo>
                    <a:pt x="0" y="1090"/>
                  </a:moveTo>
                  <a:lnTo>
                    <a:pt x="2667" y="1090"/>
                  </a:lnTo>
                  <a:cubicBezTo>
                    <a:pt x="2542" y="468"/>
                    <a:pt x="1992" y="0"/>
                    <a:pt x="1334" y="0"/>
                  </a:cubicBezTo>
                  <a:cubicBezTo>
                    <a:pt x="675" y="0"/>
                    <a:pt x="126" y="468"/>
                    <a:pt x="0" y="1090"/>
                  </a:cubicBezTo>
                  <a:close/>
                </a:path>
              </a:pathLst>
            </a:custGeom>
            <a:solidFill>
              <a:srgbClr val="E8A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2" name="Freeform 151"/>
            <p:cNvSpPr>
              <a:spLocks/>
            </p:cNvSpPr>
            <p:nvPr/>
          </p:nvSpPr>
          <p:spPr bwMode="auto">
            <a:xfrm>
              <a:off x="3763" y="1631"/>
              <a:ext cx="373" cy="62"/>
            </a:xfrm>
            <a:custGeom>
              <a:avLst/>
              <a:gdLst>
                <a:gd name="T0" fmla="*/ 4970 w 5226"/>
                <a:gd name="T1" fmla="*/ 402 h 868"/>
                <a:gd name="T2" fmla="*/ 5214 w 5226"/>
                <a:gd name="T3" fmla="*/ 0 h 868"/>
                <a:gd name="T4" fmla="*/ 3717 w 5226"/>
                <a:gd name="T5" fmla="*/ 833 h 868"/>
                <a:gd name="T6" fmla="*/ 5226 w 5226"/>
                <a:gd name="T7" fmla="*/ 431 h 868"/>
                <a:gd name="T8" fmla="*/ 4970 w 5226"/>
                <a:gd name="T9" fmla="*/ 402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26" h="868">
                  <a:moveTo>
                    <a:pt x="4970" y="402"/>
                  </a:moveTo>
                  <a:cubicBezTo>
                    <a:pt x="4970" y="402"/>
                    <a:pt x="5140" y="263"/>
                    <a:pt x="5214" y="0"/>
                  </a:cubicBezTo>
                  <a:cubicBezTo>
                    <a:pt x="3598" y="585"/>
                    <a:pt x="0" y="502"/>
                    <a:pt x="3717" y="833"/>
                  </a:cubicBezTo>
                  <a:cubicBezTo>
                    <a:pt x="4110" y="868"/>
                    <a:pt x="5033" y="862"/>
                    <a:pt x="5226" y="431"/>
                  </a:cubicBezTo>
                  <a:cubicBezTo>
                    <a:pt x="5226" y="431"/>
                    <a:pt x="4970" y="402"/>
                    <a:pt x="4970" y="402"/>
                  </a:cubicBezTo>
                  <a:close/>
                </a:path>
              </a:pathLst>
            </a:cu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3" name="Freeform 152"/>
            <p:cNvSpPr>
              <a:spLocks/>
            </p:cNvSpPr>
            <p:nvPr/>
          </p:nvSpPr>
          <p:spPr bwMode="auto">
            <a:xfrm>
              <a:off x="3614" y="1586"/>
              <a:ext cx="212" cy="122"/>
            </a:xfrm>
            <a:custGeom>
              <a:avLst/>
              <a:gdLst>
                <a:gd name="T0" fmla="*/ 309 w 2975"/>
                <a:gd name="T1" fmla="*/ 1270 h 1710"/>
                <a:gd name="T2" fmla="*/ 2975 w 2975"/>
                <a:gd name="T3" fmla="*/ 1710 h 1710"/>
                <a:gd name="T4" fmla="*/ 0 w 2975"/>
                <a:gd name="T5" fmla="*/ 1003 h 1710"/>
                <a:gd name="T6" fmla="*/ 482 w 2975"/>
                <a:gd name="T7" fmla="*/ 982 h 1710"/>
                <a:gd name="T8" fmla="*/ 309 w 2975"/>
                <a:gd name="T9" fmla="*/ 1270 h 1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5" h="1710">
                  <a:moveTo>
                    <a:pt x="309" y="1270"/>
                  </a:moveTo>
                  <a:cubicBezTo>
                    <a:pt x="2237" y="369"/>
                    <a:pt x="2602" y="1657"/>
                    <a:pt x="2975" y="1710"/>
                  </a:cubicBezTo>
                  <a:cubicBezTo>
                    <a:pt x="2776" y="215"/>
                    <a:pt x="902" y="0"/>
                    <a:pt x="0" y="1003"/>
                  </a:cubicBezTo>
                  <a:cubicBezTo>
                    <a:pt x="167" y="1092"/>
                    <a:pt x="304" y="982"/>
                    <a:pt x="482" y="982"/>
                  </a:cubicBezTo>
                  <a:cubicBezTo>
                    <a:pt x="382" y="989"/>
                    <a:pt x="309" y="1270"/>
                    <a:pt x="309" y="1270"/>
                  </a:cubicBezTo>
                  <a:close/>
                </a:path>
              </a:pathLst>
            </a:cu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4" name="Freeform 153"/>
            <p:cNvSpPr>
              <a:spLocks/>
            </p:cNvSpPr>
            <p:nvPr/>
          </p:nvSpPr>
          <p:spPr bwMode="auto">
            <a:xfrm>
              <a:off x="3806" y="1963"/>
              <a:ext cx="135" cy="74"/>
            </a:xfrm>
            <a:custGeom>
              <a:avLst/>
              <a:gdLst>
                <a:gd name="T0" fmla="*/ 1898 w 1898"/>
                <a:gd name="T1" fmla="*/ 47 h 1039"/>
                <a:gd name="T2" fmla="*/ 32 w 1898"/>
                <a:gd name="T3" fmla="*/ 65 h 1039"/>
                <a:gd name="T4" fmla="*/ 1898 w 1898"/>
                <a:gd name="T5" fmla="*/ 47 h 1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98" h="1039">
                  <a:moveTo>
                    <a:pt x="1898" y="47"/>
                  </a:moveTo>
                  <a:cubicBezTo>
                    <a:pt x="1647" y="694"/>
                    <a:pt x="502" y="1039"/>
                    <a:pt x="32" y="65"/>
                  </a:cubicBezTo>
                  <a:cubicBezTo>
                    <a:pt x="0" y="0"/>
                    <a:pt x="896" y="848"/>
                    <a:pt x="1898" y="47"/>
                  </a:cubicBezTo>
                  <a:close/>
                </a:path>
              </a:pathLst>
            </a:custGeom>
            <a:solidFill>
              <a:srgbClr val="E8A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5" name="Freeform 154"/>
            <p:cNvSpPr>
              <a:spLocks/>
            </p:cNvSpPr>
            <p:nvPr/>
          </p:nvSpPr>
          <p:spPr bwMode="auto">
            <a:xfrm>
              <a:off x="3803" y="2093"/>
              <a:ext cx="184" cy="106"/>
            </a:xfrm>
            <a:custGeom>
              <a:avLst/>
              <a:gdLst>
                <a:gd name="T0" fmla="*/ 0 w 2572"/>
                <a:gd name="T1" fmla="*/ 526 h 1488"/>
                <a:gd name="T2" fmla="*/ 2484 w 2572"/>
                <a:gd name="T3" fmla="*/ 96 h 1488"/>
                <a:gd name="T4" fmla="*/ 0 w 2572"/>
                <a:gd name="T5" fmla="*/ 526 h 1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72" h="1488">
                  <a:moveTo>
                    <a:pt x="0" y="526"/>
                  </a:moveTo>
                  <a:cubicBezTo>
                    <a:pt x="1238" y="1281"/>
                    <a:pt x="2393" y="0"/>
                    <a:pt x="2484" y="96"/>
                  </a:cubicBezTo>
                  <a:cubicBezTo>
                    <a:pt x="2572" y="188"/>
                    <a:pt x="1201" y="1488"/>
                    <a:pt x="0" y="526"/>
                  </a:cubicBezTo>
                  <a:close/>
                </a:path>
              </a:pathLst>
            </a:cu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6" name="Freeform 155"/>
            <p:cNvSpPr>
              <a:spLocks/>
            </p:cNvSpPr>
            <p:nvPr/>
          </p:nvSpPr>
          <p:spPr bwMode="auto">
            <a:xfrm>
              <a:off x="3285" y="1672"/>
              <a:ext cx="151" cy="173"/>
            </a:xfrm>
            <a:custGeom>
              <a:avLst/>
              <a:gdLst>
                <a:gd name="T0" fmla="*/ 2120 w 2120"/>
                <a:gd name="T1" fmla="*/ 2421 h 2421"/>
                <a:gd name="T2" fmla="*/ 1828 w 2120"/>
                <a:gd name="T3" fmla="*/ 0 h 2421"/>
                <a:gd name="T4" fmla="*/ 2120 w 2120"/>
                <a:gd name="T5" fmla="*/ 2421 h 2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20" h="2421">
                  <a:moveTo>
                    <a:pt x="2120" y="2421"/>
                  </a:moveTo>
                  <a:cubicBezTo>
                    <a:pt x="494" y="148"/>
                    <a:pt x="1189" y="480"/>
                    <a:pt x="1828" y="0"/>
                  </a:cubicBezTo>
                  <a:cubicBezTo>
                    <a:pt x="0" y="120"/>
                    <a:pt x="1773" y="2203"/>
                    <a:pt x="2120" y="2421"/>
                  </a:cubicBezTo>
                  <a:close/>
                </a:path>
              </a:pathLst>
            </a:custGeom>
            <a:solidFill>
              <a:srgbClr val="E8A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7" name="Freeform 156"/>
            <p:cNvSpPr>
              <a:spLocks/>
            </p:cNvSpPr>
            <p:nvPr/>
          </p:nvSpPr>
          <p:spPr bwMode="auto">
            <a:xfrm>
              <a:off x="3372" y="1733"/>
              <a:ext cx="58" cy="28"/>
            </a:xfrm>
            <a:custGeom>
              <a:avLst/>
              <a:gdLst>
                <a:gd name="T0" fmla="*/ 810 w 810"/>
                <a:gd name="T1" fmla="*/ 334 h 398"/>
                <a:gd name="T2" fmla="*/ 45 w 810"/>
                <a:gd name="T3" fmla="*/ 398 h 398"/>
                <a:gd name="T4" fmla="*/ 0 w 810"/>
                <a:gd name="T5" fmla="*/ 303 h 398"/>
                <a:gd name="T6" fmla="*/ 810 w 810"/>
                <a:gd name="T7" fmla="*/ 334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0" h="398">
                  <a:moveTo>
                    <a:pt x="810" y="334"/>
                  </a:moveTo>
                  <a:cubicBezTo>
                    <a:pt x="648" y="218"/>
                    <a:pt x="481" y="214"/>
                    <a:pt x="45" y="398"/>
                  </a:cubicBezTo>
                  <a:lnTo>
                    <a:pt x="0" y="303"/>
                  </a:lnTo>
                  <a:cubicBezTo>
                    <a:pt x="190" y="104"/>
                    <a:pt x="728" y="0"/>
                    <a:pt x="810" y="334"/>
                  </a:cubicBezTo>
                  <a:close/>
                </a:path>
              </a:pathLst>
            </a:custGeom>
            <a:solidFill>
              <a:srgbClr val="E8A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8" name="Freeform 157"/>
            <p:cNvSpPr>
              <a:spLocks/>
            </p:cNvSpPr>
            <p:nvPr/>
          </p:nvSpPr>
          <p:spPr bwMode="auto">
            <a:xfrm>
              <a:off x="4299" y="1672"/>
              <a:ext cx="151" cy="173"/>
            </a:xfrm>
            <a:custGeom>
              <a:avLst/>
              <a:gdLst>
                <a:gd name="T0" fmla="*/ 0 w 2120"/>
                <a:gd name="T1" fmla="*/ 2421 h 2421"/>
                <a:gd name="T2" fmla="*/ 292 w 2120"/>
                <a:gd name="T3" fmla="*/ 0 h 2421"/>
                <a:gd name="T4" fmla="*/ 0 w 2120"/>
                <a:gd name="T5" fmla="*/ 2421 h 2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20" h="2421">
                  <a:moveTo>
                    <a:pt x="0" y="2421"/>
                  </a:moveTo>
                  <a:cubicBezTo>
                    <a:pt x="1626" y="148"/>
                    <a:pt x="931" y="480"/>
                    <a:pt x="292" y="0"/>
                  </a:cubicBezTo>
                  <a:cubicBezTo>
                    <a:pt x="2120" y="120"/>
                    <a:pt x="347" y="2203"/>
                    <a:pt x="0" y="2421"/>
                  </a:cubicBezTo>
                  <a:close/>
                </a:path>
              </a:pathLst>
            </a:custGeom>
            <a:solidFill>
              <a:srgbClr val="E8A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9" name="Freeform 158"/>
            <p:cNvSpPr>
              <a:spLocks/>
            </p:cNvSpPr>
            <p:nvPr/>
          </p:nvSpPr>
          <p:spPr bwMode="auto">
            <a:xfrm>
              <a:off x="4304" y="1733"/>
              <a:ext cx="58" cy="28"/>
            </a:xfrm>
            <a:custGeom>
              <a:avLst/>
              <a:gdLst>
                <a:gd name="T0" fmla="*/ 0 w 811"/>
                <a:gd name="T1" fmla="*/ 334 h 398"/>
                <a:gd name="T2" fmla="*/ 765 w 811"/>
                <a:gd name="T3" fmla="*/ 398 h 398"/>
                <a:gd name="T4" fmla="*/ 811 w 811"/>
                <a:gd name="T5" fmla="*/ 303 h 398"/>
                <a:gd name="T6" fmla="*/ 0 w 811"/>
                <a:gd name="T7" fmla="*/ 334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1" h="398">
                  <a:moveTo>
                    <a:pt x="0" y="334"/>
                  </a:moveTo>
                  <a:cubicBezTo>
                    <a:pt x="163" y="218"/>
                    <a:pt x="329" y="214"/>
                    <a:pt x="765" y="398"/>
                  </a:cubicBezTo>
                  <a:lnTo>
                    <a:pt x="811" y="303"/>
                  </a:lnTo>
                  <a:cubicBezTo>
                    <a:pt x="620" y="104"/>
                    <a:pt x="82" y="0"/>
                    <a:pt x="0" y="334"/>
                  </a:cubicBezTo>
                  <a:close/>
                </a:path>
              </a:pathLst>
            </a:custGeom>
            <a:solidFill>
              <a:srgbClr val="E8A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0" name="Freeform 159"/>
            <p:cNvSpPr>
              <a:spLocks/>
            </p:cNvSpPr>
            <p:nvPr/>
          </p:nvSpPr>
          <p:spPr bwMode="auto">
            <a:xfrm>
              <a:off x="3537" y="1407"/>
              <a:ext cx="817" cy="254"/>
            </a:xfrm>
            <a:custGeom>
              <a:avLst/>
              <a:gdLst>
                <a:gd name="T0" fmla="*/ 0 w 11421"/>
                <a:gd name="T1" fmla="*/ 370 h 3560"/>
                <a:gd name="T2" fmla="*/ 11316 w 11421"/>
                <a:gd name="T3" fmla="*/ 31 h 3560"/>
                <a:gd name="T4" fmla="*/ 10837 w 11421"/>
                <a:gd name="T5" fmla="*/ 917 h 3560"/>
                <a:gd name="T6" fmla="*/ 0 w 11421"/>
                <a:gd name="T7" fmla="*/ 370 h 3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421" h="3560">
                  <a:moveTo>
                    <a:pt x="0" y="370"/>
                  </a:moveTo>
                  <a:cubicBezTo>
                    <a:pt x="7610" y="3428"/>
                    <a:pt x="11218" y="0"/>
                    <a:pt x="11316" y="31"/>
                  </a:cubicBezTo>
                  <a:cubicBezTo>
                    <a:pt x="11421" y="64"/>
                    <a:pt x="11208" y="415"/>
                    <a:pt x="10837" y="917"/>
                  </a:cubicBezTo>
                  <a:cubicBezTo>
                    <a:pt x="8887" y="3560"/>
                    <a:pt x="1249" y="2542"/>
                    <a:pt x="0" y="370"/>
                  </a:cubicBezTo>
                  <a:close/>
                </a:path>
              </a:pathLst>
            </a:custGeom>
            <a:solidFill>
              <a:srgbClr val="7E4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1" name="Freeform 160"/>
            <p:cNvSpPr>
              <a:spLocks/>
            </p:cNvSpPr>
            <p:nvPr/>
          </p:nvSpPr>
          <p:spPr bwMode="auto">
            <a:xfrm>
              <a:off x="3748" y="2227"/>
              <a:ext cx="241" cy="138"/>
            </a:xfrm>
            <a:custGeom>
              <a:avLst/>
              <a:gdLst>
                <a:gd name="T0" fmla="*/ 0 w 3372"/>
                <a:gd name="T1" fmla="*/ 0 h 1942"/>
                <a:gd name="T2" fmla="*/ 3372 w 3372"/>
                <a:gd name="T3" fmla="*/ 0 h 1942"/>
                <a:gd name="T4" fmla="*/ 3372 w 3372"/>
                <a:gd name="T5" fmla="*/ 1942 h 1942"/>
                <a:gd name="T6" fmla="*/ 0 w 3372"/>
                <a:gd name="T7" fmla="*/ 1942 h 1942"/>
                <a:gd name="T8" fmla="*/ 0 w 3372"/>
                <a:gd name="T9" fmla="*/ 0 h 19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72" h="1942">
                  <a:moveTo>
                    <a:pt x="0" y="0"/>
                  </a:moveTo>
                  <a:cubicBezTo>
                    <a:pt x="1124" y="0"/>
                    <a:pt x="2248" y="0"/>
                    <a:pt x="3372" y="0"/>
                  </a:cubicBezTo>
                  <a:cubicBezTo>
                    <a:pt x="3148" y="664"/>
                    <a:pt x="3035" y="1320"/>
                    <a:pt x="3372" y="1942"/>
                  </a:cubicBezTo>
                  <a:cubicBezTo>
                    <a:pt x="2248" y="1942"/>
                    <a:pt x="1124" y="1942"/>
                    <a:pt x="0" y="1942"/>
                  </a:cubicBezTo>
                  <a:cubicBezTo>
                    <a:pt x="401" y="1383"/>
                    <a:pt x="363" y="727"/>
                    <a:pt x="0" y="0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2" name="Freeform 169"/>
            <p:cNvSpPr>
              <a:spLocks/>
            </p:cNvSpPr>
            <p:nvPr/>
          </p:nvSpPr>
          <p:spPr bwMode="auto">
            <a:xfrm>
              <a:off x="4050" y="3001"/>
              <a:ext cx="72" cy="71"/>
            </a:xfrm>
            <a:custGeom>
              <a:avLst/>
              <a:gdLst>
                <a:gd name="T0" fmla="*/ 123 w 1005"/>
                <a:gd name="T1" fmla="*/ 150 h 999"/>
                <a:gd name="T2" fmla="*/ 537 w 1005"/>
                <a:gd name="T3" fmla="*/ 0 h 999"/>
                <a:gd name="T4" fmla="*/ 1005 w 1005"/>
                <a:gd name="T5" fmla="*/ 711 h 999"/>
                <a:gd name="T6" fmla="*/ 825 w 1005"/>
                <a:gd name="T7" fmla="*/ 942 h 999"/>
                <a:gd name="T8" fmla="*/ 123 w 1005"/>
                <a:gd name="T9" fmla="*/ 150 h 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5" h="999">
                  <a:moveTo>
                    <a:pt x="123" y="150"/>
                  </a:moveTo>
                  <a:lnTo>
                    <a:pt x="537" y="0"/>
                  </a:lnTo>
                  <a:lnTo>
                    <a:pt x="1005" y="711"/>
                  </a:lnTo>
                  <a:lnTo>
                    <a:pt x="825" y="942"/>
                  </a:lnTo>
                  <a:cubicBezTo>
                    <a:pt x="640" y="999"/>
                    <a:pt x="0" y="188"/>
                    <a:pt x="123" y="150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3" name="Line 171"/>
            <p:cNvSpPr>
              <a:spLocks noChangeShapeType="1"/>
            </p:cNvSpPr>
            <p:nvPr/>
          </p:nvSpPr>
          <p:spPr bwMode="auto">
            <a:xfrm>
              <a:off x="3879" y="2365"/>
              <a:ext cx="0" cy="638"/>
            </a:xfrm>
            <a:prstGeom prst="line">
              <a:avLst/>
            </a:prstGeom>
            <a:noFill/>
            <a:ln w="11113" cap="flat">
              <a:solidFill>
                <a:srgbClr val="24282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4" name="Freeform 172"/>
            <p:cNvSpPr>
              <a:spLocks/>
            </p:cNvSpPr>
            <p:nvPr/>
          </p:nvSpPr>
          <p:spPr bwMode="auto">
            <a:xfrm>
              <a:off x="3717" y="2304"/>
              <a:ext cx="319" cy="118"/>
            </a:xfrm>
            <a:custGeom>
              <a:avLst/>
              <a:gdLst>
                <a:gd name="T0" fmla="*/ 4407 w 4460"/>
                <a:gd name="T1" fmla="*/ 692 h 1645"/>
                <a:gd name="T2" fmla="*/ 17 w 4460"/>
                <a:gd name="T3" fmla="*/ 709 h 1645"/>
                <a:gd name="T4" fmla="*/ 2141 w 4460"/>
                <a:gd name="T5" fmla="*/ 441 h 1645"/>
                <a:gd name="T6" fmla="*/ 4407 w 4460"/>
                <a:gd name="T7" fmla="*/ 692 h 1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60" h="1645">
                  <a:moveTo>
                    <a:pt x="4407" y="692"/>
                  </a:moveTo>
                  <a:cubicBezTo>
                    <a:pt x="4337" y="1615"/>
                    <a:pt x="42" y="1645"/>
                    <a:pt x="17" y="709"/>
                  </a:cubicBezTo>
                  <a:cubicBezTo>
                    <a:pt x="0" y="55"/>
                    <a:pt x="1041" y="397"/>
                    <a:pt x="2141" y="441"/>
                  </a:cubicBezTo>
                  <a:cubicBezTo>
                    <a:pt x="3262" y="485"/>
                    <a:pt x="4460" y="0"/>
                    <a:pt x="4407" y="692"/>
                  </a:cubicBezTo>
                  <a:close/>
                </a:path>
              </a:pathLst>
            </a:custGeom>
            <a:solidFill>
              <a:srgbClr val="EEE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5" name="Freeform 173"/>
            <p:cNvSpPr>
              <a:spLocks/>
            </p:cNvSpPr>
            <p:nvPr/>
          </p:nvSpPr>
          <p:spPr bwMode="auto">
            <a:xfrm>
              <a:off x="3745" y="2354"/>
              <a:ext cx="69" cy="453"/>
            </a:xfrm>
            <a:custGeom>
              <a:avLst/>
              <a:gdLst>
                <a:gd name="T0" fmla="*/ 963 w 963"/>
                <a:gd name="T1" fmla="*/ 78 h 6350"/>
                <a:gd name="T2" fmla="*/ 20 w 963"/>
                <a:gd name="T3" fmla="*/ 0 h 6350"/>
                <a:gd name="T4" fmla="*/ 0 w 963"/>
                <a:gd name="T5" fmla="*/ 6299 h 6350"/>
                <a:gd name="T6" fmla="*/ 141 w 963"/>
                <a:gd name="T7" fmla="*/ 6235 h 6350"/>
                <a:gd name="T8" fmla="*/ 283 w 963"/>
                <a:gd name="T9" fmla="*/ 6338 h 6350"/>
                <a:gd name="T10" fmla="*/ 437 w 963"/>
                <a:gd name="T11" fmla="*/ 6235 h 6350"/>
                <a:gd name="T12" fmla="*/ 643 w 963"/>
                <a:gd name="T13" fmla="*/ 6350 h 6350"/>
                <a:gd name="T14" fmla="*/ 784 w 963"/>
                <a:gd name="T15" fmla="*/ 6235 h 6350"/>
                <a:gd name="T16" fmla="*/ 951 w 963"/>
                <a:gd name="T17" fmla="*/ 6338 h 6350"/>
                <a:gd name="T18" fmla="*/ 963 w 963"/>
                <a:gd name="T19" fmla="*/ 78 h 6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3" h="6350">
                  <a:moveTo>
                    <a:pt x="963" y="78"/>
                  </a:moveTo>
                  <a:lnTo>
                    <a:pt x="20" y="0"/>
                  </a:lnTo>
                  <a:lnTo>
                    <a:pt x="0" y="6299"/>
                  </a:lnTo>
                  <a:lnTo>
                    <a:pt x="141" y="6235"/>
                  </a:lnTo>
                  <a:lnTo>
                    <a:pt x="283" y="6338"/>
                  </a:lnTo>
                  <a:lnTo>
                    <a:pt x="437" y="6235"/>
                  </a:lnTo>
                  <a:lnTo>
                    <a:pt x="643" y="6350"/>
                  </a:lnTo>
                  <a:lnTo>
                    <a:pt x="784" y="6235"/>
                  </a:lnTo>
                  <a:lnTo>
                    <a:pt x="951" y="6338"/>
                  </a:lnTo>
                  <a:lnTo>
                    <a:pt x="963" y="78"/>
                  </a:lnTo>
                  <a:close/>
                </a:path>
              </a:pathLst>
            </a:custGeom>
            <a:solidFill>
              <a:srgbClr val="EEE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6" name="Oval 174"/>
            <p:cNvSpPr>
              <a:spLocks noChangeArrowheads="1"/>
            </p:cNvSpPr>
            <p:nvPr/>
          </p:nvSpPr>
          <p:spPr bwMode="auto">
            <a:xfrm>
              <a:off x="3893" y="2451"/>
              <a:ext cx="23" cy="24"/>
            </a:xfrm>
            <a:prstGeom prst="ellipse">
              <a:avLst/>
            </a:pr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7" name="Oval 175"/>
            <p:cNvSpPr>
              <a:spLocks noChangeArrowheads="1"/>
            </p:cNvSpPr>
            <p:nvPr/>
          </p:nvSpPr>
          <p:spPr bwMode="auto">
            <a:xfrm>
              <a:off x="3893" y="2630"/>
              <a:ext cx="23" cy="23"/>
            </a:xfrm>
            <a:prstGeom prst="ellipse">
              <a:avLst/>
            </a:pr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8" name="Oval 176"/>
            <p:cNvSpPr>
              <a:spLocks noChangeArrowheads="1"/>
            </p:cNvSpPr>
            <p:nvPr/>
          </p:nvSpPr>
          <p:spPr bwMode="auto">
            <a:xfrm>
              <a:off x="3893" y="2810"/>
              <a:ext cx="23" cy="24"/>
            </a:xfrm>
            <a:prstGeom prst="ellipse">
              <a:avLst/>
            </a:pr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9" name="Freeform 179"/>
            <p:cNvSpPr>
              <a:spLocks/>
            </p:cNvSpPr>
            <p:nvPr/>
          </p:nvSpPr>
          <p:spPr bwMode="auto">
            <a:xfrm>
              <a:off x="3766" y="2268"/>
              <a:ext cx="210" cy="58"/>
            </a:xfrm>
            <a:custGeom>
              <a:avLst/>
              <a:gdLst>
                <a:gd name="T0" fmla="*/ 2908 w 2940"/>
                <a:gd name="T1" fmla="*/ 523 h 811"/>
                <a:gd name="T2" fmla="*/ 33 w 2940"/>
                <a:gd name="T3" fmla="*/ 568 h 811"/>
                <a:gd name="T4" fmla="*/ 0 w 2940"/>
                <a:gd name="T5" fmla="*/ 134 h 811"/>
                <a:gd name="T6" fmla="*/ 1458 w 2940"/>
                <a:gd name="T7" fmla="*/ 19 h 811"/>
                <a:gd name="T8" fmla="*/ 2940 w 2940"/>
                <a:gd name="T9" fmla="*/ 118 h 811"/>
                <a:gd name="T10" fmla="*/ 2908 w 2940"/>
                <a:gd name="T11" fmla="*/ 523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40" h="811">
                  <a:moveTo>
                    <a:pt x="2908" y="523"/>
                  </a:moveTo>
                  <a:cubicBezTo>
                    <a:pt x="2004" y="769"/>
                    <a:pt x="1053" y="811"/>
                    <a:pt x="33" y="568"/>
                  </a:cubicBezTo>
                  <a:cubicBezTo>
                    <a:pt x="40" y="435"/>
                    <a:pt x="31" y="258"/>
                    <a:pt x="0" y="134"/>
                  </a:cubicBezTo>
                  <a:cubicBezTo>
                    <a:pt x="393" y="123"/>
                    <a:pt x="918" y="38"/>
                    <a:pt x="1458" y="19"/>
                  </a:cubicBezTo>
                  <a:cubicBezTo>
                    <a:pt x="1980" y="0"/>
                    <a:pt x="2518" y="85"/>
                    <a:pt x="2940" y="118"/>
                  </a:cubicBezTo>
                  <a:cubicBezTo>
                    <a:pt x="2921" y="230"/>
                    <a:pt x="2910" y="399"/>
                    <a:pt x="2908" y="523"/>
                  </a:cubicBezTo>
                  <a:close/>
                </a:path>
              </a:pathLst>
            </a:custGeom>
            <a:solidFill>
              <a:srgbClr val="E8A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0" name="Freeform 180"/>
            <p:cNvSpPr>
              <a:spLocks/>
            </p:cNvSpPr>
            <p:nvPr/>
          </p:nvSpPr>
          <p:spPr bwMode="auto">
            <a:xfrm>
              <a:off x="4250" y="1565"/>
              <a:ext cx="159" cy="383"/>
            </a:xfrm>
            <a:custGeom>
              <a:avLst/>
              <a:gdLst>
                <a:gd name="T0" fmla="*/ 0 w 2216"/>
                <a:gd name="T1" fmla="*/ 4784 h 5367"/>
                <a:gd name="T2" fmla="*/ 194 w 2216"/>
                <a:gd name="T3" fmla="*/ 1660 h 5367"/>
                <a:gd name="T4" fmla="*/ 2186 w 2216"/>
                <a:gd name="T5" fmla="*/ 1931 h 5367"/>
                <a:gd name="T6" fmla="*/ 0 w 2216"/>
                <a:gd name="T7" fmla="*/ 4784 h 5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16" h="5367">
                  <a:moveTo>
                    <a:pt x="0" y="4784"/>
                  </a:moveTo>
                  <a:lnTo>
                    <a:pt x="194" y="1660"/>
                  </a:lnTo>
                  <a:cubicBezTo>
                    <a:pt x="61" y="886"/>
                    <a:pt x="2216" y="0"/>
                    <a:pt x="2186" y="1931"/>
                  </a:cubicBezTo>
                  <a:cubicBezTo>
                    <a:pt x="2176" y="2596"/>
                    <a:pt x="578" y="5367"/>
                    <a:pt x="0" y="4784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1" name="Freeform 181"/>
            <p:cNvSpPr>
              <a:spLocks/>
            </p:cNvSpPr>
            <p:nvPr/>
          </p:nvSpPr>
          <p:spPr bwMode="auto">
            <a:xfrm>
              <a:off x="3328" y="1565"/>
              <a:ext cx="158" cy="383"/>
            </a:xfrm>
            <a:custGeom>
              <a:avLst/>
              <a:gdLst>
                <a:gd name="T0" fmla="*/ 2216 w 2216"/>
                <a:gd name="T1" fmla="*/ 4784 h 5367"/>
                <a:gd name="T2" fmla="*/ 2022 w 2216"/>
                <a:gd name="T3" fmla="*/ 1660 h 5367"/>
                <a:gd name="T4" fmla="*/ 30 w 2216"/>
                <a:gd name="T5" fmla="*/ 1931 h 5367"/>
                <a:gd name="T6" fmla="*/ 2216 w 2216"/>
                <a:gd name="T7" fmla="*/ 4784 h 5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16" h="5367">
                  <a:moveTo>
                    <a:pt x="2216" y="4784"/>
                  </a:moveTo>
                  <a:lnTo>
                    <a:pt x="2022" y="1660"/>
                  </a:lnTo>
                  <a:cubicBezTo>
                    <a:pt x="2156" y="886"/>
                    <a:pt x="0" y="0"/>
                    <a:pt x="30" y="1931"/>
                  </a:cubicBezTo>
                  <a:cubicBezTo>
                    <a:pt x="41" y="2596"/>
                    <a:pt x="1638" y="5367"/>
                    <a:pt x="2216" y="4784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2" name="Freeform 182"/>
            <p:cNvSpPr>
              <a:spLocks/>
            </p:cNvSpPr>
            <p:nvPr/>
          </p:nvSpPr>
          <p:spPr bwMode="auto">
            <a:xfrm>
              <a:off x="3433" y="1458"/>
              <a:ext cx="867" cy="845"/>
            </a:xfrm>
            <a:custGeom>
              <a:avLst/>
              <a:gdLst>
                <a:gd name="T0" fmla="*/ 936 w 12135"/>
                <a:gd name="T1" fmla="*/ 0 h 11837"/>
                <a:gd name="T2" fmla="*/ 11092 w 12135"/>
                <a:gd name="T3" fmla="*/ 0 h 11837"/>
                <a:gd name="T4" fmla="*/ 8588 w 12135"/>
                <a:gd name="T5" fmla="*/ 11521 h 11837"/>
                <a:gd name="T6" fmla="*/ 3552 w 12135"/>
                <a:gd name="T7" fmla="*/ 11452 h 11837"/>
                <a:gd name="T8" fmla="*/ 936 w 12135"/>
                <a:gd name="T9" fmla="*/ 0 h 118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35" h="11837">
                  <a:moveTo>
                    <a:pt x="936" y="0"/>
                  </a:moveTo>
                  <a:lnTo>
                    <a:pt x="11092" y="0"/>
                  </a:lnTo>
                  <a:cubicBezTo>
                    <a:pt x="12135" y="6439"/>
                    <a:pt x="11648" y="11295"/>
                    <a:pt x="8588" y="11521"/>
                  </a:cubicBezTo>
                  <a:cubicBezTo>
                    <a:pt x="4292" y="11837"/>
                    <a:pt x="7554" y="11825"/>
                    <a:pt x="3552" y="11452"/>
                  </a:cubicBezTo>
                  <a:cubicBezTo>
                    <a:pt x="426" y="11161"/>
                    <a:pt x="0" y="6329"/>
                    <a:pt x="936" y="0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3" name="Freeform 183"/>
            <p:cNvSpPr>
              <a:spLocks/>
            </p:cNvSpPr>
            <p:nvPr/>
          </p:nvSpPr>
          <p:spPr bwMode="auto">
            <a:xfrm>
              <a:off x="3348" y="1006"/>
              <a:ext cx="1029" cy="879"/>
            </a:xfrm>
            <a:custGeom>
              <a:avLst/>
              <a:gdLst>
                <a:gd name="T0" fmla="*/ 1779 w 14393"/>
                <a:gd name="T1" fmla="*/ 12315 h 12315"/>
                <a:gd name="T2" fmla="*/ 2547 w 14393"/>
                <a:gd name="T3" fmla="*/ 6998 h 12315"/>
                <a:gd name="T4" fmla="*/ 10256 w 14393"/>
                <a:gd name="T5" fmla="*/ 8671 h 12315"/>
                <a:gd name="T6" fmla="*/ 12046 w 14393"/>
                <a:gd name="T7" fmla="*/ 8028 h 12315"/>
                <a:gd name="T8" fmla="*/ 12030 w 14393"/>
                <a:gd name="T9" fmla="*/ 10667 h 12315"/>
                <a:gd name="T10" fmla="*/ 12696 w 14393"/>
                <a:gd name="T11" fmla="*/ 12277 h 12315"/>
                <a:gd name="T12" fmla="*/ 13388 w 14393"/>
                <a:gd name="T13" fmla="*/ 7485 h 12315"/>
                <a:gd name="T14" fmla="*/ 14393 w 14393"/>
                <a:gd name="T15" fmla="*/ 4375 h 12315"/>
                <a:gd name="T16" fmla="*/ 2170 w 14393"/>
                <a:gd name="T17" fmla="*/ 5516 h 12315"/>
                <a:gd name="T18" fmla="*/ 1779 w 14393"/>
                <a:gd name="T19" fmla="*/ 12315 h 12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393" h="12315">
                  <a:moveTo>
                    <a:pt x="1779" y="12315"/>
                  </a:moveTo>
                  <a:cubicBezTo>
                    <a:pt x="2579" y="11837"/>
                    <a:pt x="2547" y="8508"/>
                    <a:pt x="2547" y="6998"/>
                  </a:cubicBezTo>
                  <a:cubicBezTo>
                    <a:pt x="4205" y="8251"/>
                    <a:pt x="8189" y="9044"/>
                    <a:pt x="10256" y="8671"/>
                  </a:cubicBezTo>
                  <a:cubicBezTo>
                    <a:pt x="10872" y="8560"/>
                    <a:pt x="11487" y="8342"/>
                    <a:pt x="12046" y="8028"/>
                  </a:cubicBezTo>
                  <a:cubicBezTo>
                    <a:pt x="12046" y="8028"/>
                    <a:pt x="11878" y="9741"/>
                    <a:pt x="12030" y="10667"/>
                  </a:cubicBezTo>
                  <a:cubicBezTo>
                    <a:pt x="12207" y="11746"/>
                    <a:pt x="12696" y="12277"/>
                    <a:pt x="12696" y="12277"/>
                  </a:cubicBezTo>
                  <a:cubicBezTo>
                    <a:pt x="13159" y="11949"/>
                    <a:pt x="13279" y="8678"/>
                    <a:pt x="13388" y="7485"/>
                  </a:cubicBezTo>
                  <a:cubicBezTo>
                    <a:pt x="13454" y="6766"/>
                    <a:pt x="14286" y="7149"/>
                    <a:pt x="14393" y="4375"/>
                  </a:cubicBezTo>
                  <a:cubicBezTo>
                    <a:pt x="10071" y="6465"/>
                    <a:pt x="3821" y="0"/>
                    <a:pt x="2170" y="5516"/>
                  </a:cubicBezTo>
                  <a:cubicBezTo>
                    <a:pt x="1979" y="6155"/>
                    <a:pt x="0" y="6681"/>
                    <a:pt x="1779" y="12315"/>
                  </a:cubicBezTo>
                  <a:close/>
                </a:path>
              </a:pathLst>
            </a:cu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4" name="Oval 184"/>
            <p:cNvSpPr>
              <a:spLocks noChangeArrowheads="1"/>
            </p:cNvSpPr>
            <p:nvPr/>
          </p:nvSpPr>
          <p:spPr bwMode="auto">
            <a:xfrm>
              <a:off x="3633" y="1672"/>
              <a:ext cx="195" cy="19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5" name="Oval 185"/>
            <p:cNvSpPr>
              <a:spLocks noChangeArrowheads="1"/>
            </p:cNvSpPr>
            <p:nvPr/>
          </p:nvSpPr>
          <p:spPr bwMode="auto">
            <a:xfrm>
              <a:off x="3685" y="1728"/>
              <a:ext cx="89" cy="89"/>
            </a:xfrm>
            <a:prstGeom prst="ellipse">
              <a:avLst/>
            </a:pr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6" name="Oval 186"/>
            <p:cNvSpPr>
              <a:spLocks noChangeArrowheads="1"/>
            </p:cNvSpPr>
            <p:nvPr/>
          </p:nvSpPr>
          <p:spPr bwMode="auto">
            <a:xfrm>
              <a:off x="3679" y="1744"/>
              <a:ext cx="41" cy="41"/>
            </a:xfrm>
            <a:prstGeom prst="ellipse">
              <a:avLst/>
            </a:prstGeom>
            <a:solidFill>
              <a:srgbClr val="FFFFFF"/>
            </a:solidFill>
            <a:ln w="11113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7" name="Freeform 187"/>
            <p:cNvSpPr>
              <a:spLocks/>
            </p:cNvSpPr>
            <p:nvPr/>
          </p:nvSpPr>
          <p:spPr bwMode="auto">
            <a:xfrm>
              <a:off x="3635" y="1672"/>
              <a:ext cx="191" cy="78"/>
            </a:xfrm>
            <a:custGeom>
              <a:avLst/>
              <a:gdLst>
                <a:gd name="T0" fmla="*/ 0 w 2667"/>
                <a:gd name="T1" fmla="*/ 1090 h 1090"/>
                <a:gd name="T2" fmla="*/ 2667 w 2667"/>
                <a:gd name="T3" fmla="*/ 1090 h 1090"/>
                <a:gd name="T4" fmla="*/ 1334 w 2667"/>
                <a:gd name="T5" fmla="*/ 0 h 1090"/>
                <a:gd name="T6" fmla="*/ 0 w 2667"/>
                <a:gd name="T7" fmla="*/ 1090 h 1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67" h="1090">
                  <a:moveTo>
                    <a:pt x="0" y="1090"/>
                  </a:moveTo>
                  <a:lnTo>
                    <a:pt x="2667" y="1090"/>
                  </a:lnTo>
                  <a:cubicBezTo>
                    <a:pt x="2542" y="468"/>
                    <a:pt x="1992" y="0"/>
                    <a:pt x="1334" y="0"/>
                  </a:cubicBezTo>
                  <a:cubicBezTo>
                    <a:pt x="675" y="0"/>
                    <a:pt x="126" y="468"/>
                    <a:pt x="0" y="1090"/>
                  </a:cubicBezTo>
                  <a:close/>
                </a:path>
              </a:pathLst>
            </a:custGeom>
            <a:solidFill>
              <a:srgbClr val="E8A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8" name="Oval 188"/>
            <p:cNvSpPr>
              <a:spLocks noChangeArrowheads="1"/>
            </p:cNvSpPr>
            <p:nvPr/>
          </p:nvSpPr>
          <p:spPr bwMode="auto">
            <a:xfrm>
              <a:off x="3908" y="1672"/>
              <a:ext cx="195" cy="19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9" name="Oval 189"/>
            <p:cNvSpPr>
              <a:spLocks noChangeArrowheads="1"/>
            </p:cNvSpPr>
            <p:nvPr/>
          </p:nvSpPr>
          <p:spPr bwMode="auto">
            <a:xfrm>
              <a:off x="3960" y="1728"/>
              <a:ext cx="89" cy="89"/>
            </a:xfrm>
            <a:prstGeom prst="ellipse">
              <a:avLst/>
            </a:pr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0" name="Oval 190"/>
            <p:cNvSpPr>
              <a:spLocks noChangeArrowheads="1"/>
            </p:cNvSpPr>
            <p:nvPr/>
          </p:nvSpPr>
          <p:spPr bwMode="auto">
            <a:xfrm>
              <a:off x="3954" y="1744"/>
              <a:ext cx="41" cy="41"/>
            </a:xfrm>
            <a:prstGeom prst="ellipse">
              <a:avLst/>
            </a:prstGeom>
            <a:solidFill>
              <a:srgbClr val="FFFFFF"/>
            </a:solidFill>
            <a:ln w="11113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1" name="Freeform 191"/>
            <p:cNvSpPr>
              <a:spLocks/>
            </p:cNvSpPr>
            <p:nvPr/>
          </p:nvSpPr>
          <p:spPr bwMode="auto">
            <a:xfrm>
              <a:off x="3910" y="1672"/>
              <a:ext cx="191" cy="78"/>
            </a:xfrm>
            <a:custGeom>
              <a:avLst/>
              <a:gdLst>
                <a:gd name="T0" fmla="*/ 0 w 2667"/>
                <a:gd name="T1" fmla="*/ 1090 h 1090"/>
                <a:gd name="T2" fmla="*/ 2667 w 2667"/>
                <a:gd name="T3" fmla="*/ 1090 h 1090"/>
                <a:gd name="T4" fmla="*/ 1334 w 2667"/>
                <a:gd name="T5" fmla="*/ 0 h 1090"/>
                <a:gd name="T6" fmla="*/ 0 w 2667"/>
                <a:gd name="T7" fmla="*/ 1090 h 1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67" h="1090">
                  <a:moveTo>
                    <a:pt x="0" y="1090"/>
                  </a:moveTo>
                  <a:lnTo>
                    <a:pt x="2667" y="1090"/>
                  </a:lnTo>
                  <a:cubicBezTo>
                    <a:pt x="2542" y="468"/>
                    <a:pt x="1992" y="0"/>
                    <a:pt x="1334" y="0"/>
                  </a:cubicBezTo>
                  <a:cubicBezTo>
                    <a:pt x="675" y="0"/>
                    <a:pt x="126" y="468"/>
                    <a:pt x="0" y="1090"/>
                  </a:cubicBezTo>
                  <a:close/>
                </a:path>
              </a:pathLst>
            </a:custGeom>
            <a:solidFill>
              <a:srgbClr val="E8A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2" name="Freeform 192"/>
            <p:cNvSpPr>
              <a:spLocks/>
            </p:cNvSpPr>
            <p:nvPr/>
          </p:nvSpPr>
          <p:spPr bwMode="auto">
            <a:xfrm>
              <a:off x="3763" y="1631"/>
              <a:ext cx="373" cy="62"/>
            </a:xfrm>
            <a:custGeom>
              <a:avLst/>
              <a:gdLst>
                <a:gd name="T0" fmla="*/ 4970 w 5226"/>
                <a:gd name="T1" fmla="*/ 402 h 868"/>
                <a:gd name="T2" fmla="*/ 5214 w 5226"/>
                <a:gd name="T3" fmla="*/ 0 h 868"/>
                <a:gd name="T4" fmla="*/ 3717 w 5226"/>
                <a:gd name="T5" fmla="*/ 833 h 868"/>
                <a:gd name="T6" fmla="*/ 5226 w 5226"/>
                <a:gd name="T7" fmla="*/ 431 h 868"/>
                <a:gd name="T8" fmla="*/ 4970 w 5226"/>
                <a:gd name="T9" fmla="*/ 402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26" h="868">
                  <a:moveTo>
                    <a:pt x="4970" y="402"/>
                  </a:moveTo>
                  <a:cubicBezTo>
                    <a:pt x="4970" y="402"/>
                    <a:pt x="5140" y="263"/>
                    <a:pt x="5214" y="0"/>
                  </a:cubicBezTo>
                  <a:cubicBezTo>
                    <a:pt x="3598" y="585"/>
                    <a:pt x="0" y="502"/>
                    <a:pt x="3717" y="833"/>
                  </a:cubicBezTo>
                  <a:cubicBezTo>
                    <a:pt x="4110" y="868"/>
                    <a:pt x="5033" y="862"/>
                    <a:pt x="5226" y="431"/>
                  </a:cubicBezTo>
                  <a:cubicBezTo>
                    <a:pt x="5226" y="431"/>
                    <a:pt x="4970" y="402"/>
                    <a:pt x="4970" y="402"/>
                  </a:cubicBezTo>
                  <a:close/>
                </a:path>
              </a:pathLst>
            </a:cu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3" name="Freeform 193"/>
            <p:cNvSpPr>
              <a:spLocks/>
            </p:cNvSpPr>
            <p:nvPr/>
          </p:nvSpPr>
          <p:spPr bwMode="auto">
            <a:xfrm>
              <a:off x="3614" y="1586"/>
              <a:ext cx="212" cy="122"/>
            </a:xfrm>
            <a:custGeom>
              <a:avLst/>
              <a:gdLst>
                <a:gd name="T0" fmla="*/ 309 w 2975"/>
                <a:gd name="T1" fmla="*/ 1270 h 1710"/>
                <a:gd name="T2" fmla="*/ 2975 w 2975"/>
                <a:gd name="T3" fmla="*/ 1710 h 1710"/>
                <a:gd name="T4" fmla="*/ 0 w 2975"/>
                <a:gd name="T5" fmla="*/ 1003 h 1710"/>
                <a:gd name="T6" fmla="*/ 482 w 2975"/>
                <a:gd name="T7" fmla="*/ 982 h 1710"/>
                <a:gd name="T8" fmla="*/ 309 w 2975"/>
                <a:gd name="T9" fmla="*/ 1270 h 1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5" h="1710">
                  <a:moveTo>
                    <a:pt x="309" y="1270"/>
                  </a:moveTo>
                  <a:cubicBezTo>
                    <a:pt x="2237" y="369"/>
                    <a:pt x="2602" y="1657"/>
                    <a:pt x="2975" y="1710"/>
                  </a:cubicBezTo>
                  <a:cubicBezTo>
                    <a:pt x="2776" y="215"/>
                    <a:pt x="902" y="0"/>
                    <a:pt x="0" y="1003"/>
                  </a:cubicBezTo>
                  <a:cubicBezTo>
                    <a:pt x="167" y="1092"/>
                    <a:pt x="304" y="982"/>
                    <a:pt x="482" y="982"/>
                  </a:cubicBezTo>
                  <a:cubicBezTo>
                    <a:pt x="382" y="989"/>
                    <a:pt x="309" y="1270"/>
                    <a:pt x="309" y="1270"/>
                  </a:cubicBezTo>
                  <a:close/>
                </a:path>
              </a:pathLst>
            </a:cu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4" name="Freeform 194"/>
            <p:cNvSpPr>
              <a:spLocks/>
            </p:cNvSpPr>
            <p:nvPr/>
          </p:nvSpPr>
          <p:spPr bwMode="auto">
            <a:xfrm>
              <a:off x="3806" y="1963"/>
              <a:ext cx="135" cy="74"/>
            </a:xfrm>
            <a:custGeom>
              <a:avLst/>
              <a:gdLst>
                <a:gd name="T0" fmla="*/ 1898 w 1898"/>
                <a:gd name="T1" fmla="*/ 47 h 1039"/>
                <a:gd name="T2" fmla="*/ 32 w 1898"/>
                <a:gd name="T3" fmla="*/ 65 h 1039"/>
                <a:gd name="T4" fmla="*/ 1898 w 1898"/>
                <a:gd name="T5" fmla="*/ 47 h 1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98" h="1039">
                  <a:moveTo>
                    <a:pt x="1898" y="47"/>
                  </a:moveTo>
                  <a:cubicBezTo>
                    <a:pt x="1647" y="694"/>
                    <a:pt x="502" y="1039"/>
                    <a:pt x="32" y="65"/>
                  </a:cubicBezTo>
                  <a:cubicBezTo>
                    <a:pt x="0" y="0"/>
                    <a:pt x="896" y="848"/>
                    <a:pt x="1898" y="47"/>
                  </a:cubicBezTo>
                  <a:close/>
                </a:path>
              </a:pathLst>
            </a:custGeom>
            <a:solidFill>
              <a:srgbClr val="E8A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5" name="Freeform 195"/>
            <p:cNvSpPr>
              <a:spLocks/>
            </p:cNvSpPr>
            <p:nvPr/>
          </p:nvSpPr>
          <p:spPr bwMode="auto">
            <a:xfrm>
              <a:off x="3803" y="2093"/>
              <a:ext cx="184" cy="106"/>
            </a:xfrm>
            <a:custGeom>
              <a:avLst/>
              <a:gdLst>
                <a:gd name="T0" fmla="*/ 0 w 2572"/>
                <a:gd name="T1" fmla="*/ 526 h 1488"/>
                <a:gd name="T2" fmla="*/ 2484 w 2572"/>
                <a:gd name="T3" fmla="*/ 96 h 1488"/>
                <a:gd name="T4" fmla="*/ 0 w 2572"/>
                <a:gd name="T5" fmla="*/ 526 h 1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72" h="1488">
                  <a:moveTo>
                    <a:pt x="0" y="526"/>
                  </a:moveTo>
                  <a:cubicBezTo>
                    <a:pt x="1238" y="1281"/>
                    <a:pt x="2393" y="0"/>
                    <a:pt x="2484" y="96"/>
                  </a:cubicBezTo>
                  <a:cubicBezTo>
                    <a:pt x="2572" y="188"/>
                    <a:pt x="1201" y="1488"/>
                    <a:pt x="0" y="526"/>
                  </a:cubicBezTo>
                  <a:close/>
                </a:path>
              </a:pathLst>
            </a:cu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6" name="Freeform 196"/>
            <p:cNvSpPr>
              <a:spLocks/>
            </p:cNvSpPr>
            <p:nvPr/>
          </p:nvSpPr>
          <p:spPr bwMode="auto">
            <a:xfrm>
              <a:off x="3285" y="1672"/>
              <a:ext cx="151" cy="173"/>
            </a:xfrm>
            <a:custGeom>
              <a:avLst/>
              <a:gdLst>
                <a:gd name="T0" fmla="*/ 2120 w 2120"/>
                <a:gd name="T1" fmla="*/ 2421 h 2421"/>
                <a:gd name="T2" fmla="*/ 1828 w 2120"/>
                <a:gd name="T3" fmla="*/ 0 h 2421"/>
                <a:gd name="T4" fmla="*/ 2120 w 2120"/>
                <a:gd name="T5" fmla="*/ 2421 h 2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20" h="2421">
                  <a:moveTo>
                    <a:pt x="2120" y="2421"/>
                  </a:moveTo>
                  <a:cubicBezTo>
                    <a:pt x="494" y="148"/>
                    <a:pt x="1189" y="480"/>
                    <a:pt x="1828" y="0"/>
                  </a:cubicBezTo>
                  <a:cubicBezTo>
                    <a:pt x="0" y="120"/>
                    <a:pt x="1773" y="2203"/>
                    <a:pt x="2120" y="2421"/>
                  </a:cubicBezTo>
                  <a:close/>
                </a:path>
              </a:pathLst>
            </a:custGeom>
            <a:solidFill>
              <a:srgbClr val="E8A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7" name="Freeform 197"/>
            <p:cNvSpPr>
              <a:spLocks/>
            </p:cNvSpPr>
            <p:nvPr/>
          </p:nvSpPr>
          <p:spPr bwMode="auto">
            <a:xfrm>
              <a:off x="3372" y="1733"/>
              <a:ext cx="58" cy="28"/>
            </a:xfrm>
            <a:custGeom>
              <a:avLst/>
              <a:gdLst>
                <a:gd name="T0" fmla="*/ 810 w 810"/>
                <a:gd name="T1" fmla="*/ 334 h 398"/>
                <a:gd name="T2" fmla="*/ 45 w 810"/>
                <a:gd name="T3" fmla="*/ 398 h 398"/>
                <a:gd name="T4" fmla="*/ 0 w 810"/>
                <a:gd name="T5" fmla="*/ 303 h 398"/>
                <a:gd name="T6" fmla="*/ 810 w 810"/>
                <a:gd name="T7" fmla="*/ 334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0" h="398">
                  <a:moveTo>
                    <a:pt x="810" y="334"/>
                  </a:moveTo>
                  <a:cubicBezTo>
                    <a:pt x="648" y="218"/>
                    <a:pt x="481" y="214"/>
                    <a:pt x="45" y="398"/>
                  </a:cubicBezTo>
                  <a:lnTo>
                    <a:pt x="0" y="303"/>
                  </a:lnTo>
                  <a:cubicBezTo>
                    <a:pt x="190" y="104"/>
                    <a:pt x="728" y="0"/>
                    <a:pt x="810" y="334"/>
                  </a:cubicBezTo>
                  <a:close/>
                </a:path>
              </a:pathLst>
            </a:custGeom>
            <a:solidFill>
              <a:srgbClr val="E8A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8" name="Freeform 198"/>
            <p:cNvSpPr>
              <a:spLocks/>
            </p:cNvSpPr>
            <p:nvPr/>
          </p:nvSpPr>
          <p:spPr bwMode="auto">
            <a:xfrm>
              <a:off x="4299" y="1672"/>
              <a:ext cx="151" cy="173"/>
            </a:xfrm>
            <a:custGeom>
              <a:avLst/>
              <a:gdLst>
                <a:gd name="T0" fmla="*/ 0 w 2120"/>
                <a:gd name="T1" fmla="*/ 2421 h 2421"/>
                <a:gd name="T2" fmla="*/ 292 w 2120"/>
                <a:gd name="T3" fmla="*/ 0 h 2421"/>
                <a:gd name="T4" fmla="*/ 0 w 2120"/>
                <a:gd name="T5" fmla="*/ 2421 h 2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20" h="2421">
                  <a:moveTo>
                    <a:pt x="0" y="2421"/>
                  </a:moveTo>
                  <a:cubicBezTo>
                    <a:pt x="1626" y="148"/>
                    <a:pt x="931" y="480"/>
                    <a:pt x="292" y="0"/>
                  </a:cubicBezTo>
                  <a:cubicBezTo>
                    <a:pt x="2120" y="120"/>
                    <a:pt x="347" y="2203"/>
                    <a:pt x="0" y="2421"/>
                  </a:cubicBezTo>
                  <a:close/>
                </a:path>
              </a:pathLst>
            </a:custGeom>
            <a:solidFill>
              <a:srgbClr val="E8A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9" name="Freeform 199"/>
            <p:cNvSpPr>
              <a:spLocks/>
            </p:cNvSpPr>
            <p:nvPr/>
          </p:nvSpPr>
          <p:spPr bwMode="auto">
            <a:xfrm>
              <a:off x="4304" y="1733"/>
              <a:ext cx="58" cy="28"/>
            </a:xfrm>
            <a:custGeom>
              <a:avLst/>
              <a:gdLst>
                <a:gd name="T0" fmla="*/ 0 w 811"/>
                <a:gd name="T1" fmla="*/ 334 h 398"/>
                <a:gd name="T2" fmla="*/ 765 w 811"/>
                <a:gd name="T3" fmla="*/ 398 h 398"/>
                <a:gd name="T4" fmla="*/ 811 w 811"/>
                <a:gd name="T5" fmla="*/ 303 h 398"/>
                <a:gd name="T6" fmla="*/ 0 w 811"/>
                <a:gd name="T7" fmla="*/ 334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1" h="398">
                  <a:moveTo>
                    <a:pt x="0" y="334"/>
                  </a:moveTo>
                  <a:cubicBezTo>
                    <a:pt x="163" y="218"/>
                    <a:pt x="329" y="214"/>
                    <a:pt x="765" y="398"/>
                  </a:cubicBezTo>
                  <a:lnTo>
                    <a:pt x="811" y="303"/>
                  </a:lnTo>
                  <a:cubicBezTo>
                    <a:pt x="620" y="104"/>
                    <a:pt x="82" y="0"/>
                    <a:pt x="0" y="334"/>
                  </a:cubicBezTo>
                  <a:close/>
                </a:path>
              </a:pathLst>
            </a:custGeom>
            <a:solidFill>
              <a:srgbClr val="E8A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0" name="Freeform 200"/>
            <p:cNvSpPr>
              <a:spLocks/>
            </p:cNvSpPr>
            <p:nvPr/>
          </p:nvSpPr>
          <p:spPr bwMode="auto">
            <a:xfrm>
              <a:off x="3537" y="1407"/>
              <a:ext cx="817" cy="254"/>
            </a:xfrm>
            <a:custGeom>
              <a:avLst/>
              <a:gdLst>
                <a:gd name="T0" fmla="*/ 0 w 11421"/>
                <a:gd name="T1" fmla="*/ 370 h 3560"/>
                <a:gd name="T2" fmla="*/ 11316 w 11421"/>
                <a:gd name="T3" fmla="*/ 31 h 3560"/>
                <a:gd name="T4" fmla="*/ 10837 w 11421"/>
                <a:gd name="T5" fmla="*/ 917 h 3560"/>
                <a:gd name="T6" fmla="*/ 0 w 11421"/>
                <a:gd name="T7" fmla="*/ 370 h 3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421" h="3560">
                  <a:moveTo>
                    <a:pt x="0" y="370"/>
                  </a:moveTo>
                  <a:cubicBezTo>
                    <a:pt x="7610" y="3428"/>
                    <a:pt x="11218" y="0"/>
                    <a:pt x="11316" y="31"/>
                  </a:cubicBezTo>
                  <a:cubicBezTo>
                    <a:pt x="11421" y="64"/>
                    <a:pt x="11208" y="415"/>
                    <a:pt x="10837" y="917"/>
                  </a:cubicBezTo>
                  <a:cubicBezTo>
                    <a:pt x="8887" y="3560"/>
                    <a:pt x="1249" y="2542"/>
                    <a:pt x="0" y="370"/>
                  </a:cubicBezTo>
                  <a:close/>
                </a:path>
              </a:pathLst>
            </a:custGeom>
            <a:solidFill>
              <a:srgbClr val="7E4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81" name="Group 80"/>
          <p:cNvGrpSpPr>
            <a:grpSpLocks noChangeAspect="1"/>
          </p:cNvGrpSpPr>
          <p:nvPr/>
        </p:nvGrpSpPr>
        <p:grpSpPr bwMode="auto">
          <a:xfrm>
            <a:off x="7065731" y="1983127"/>
            <a:ext cx="1387079" cy="3353991"/>
            <a:chOff x="3285" y="1006"/>
            <a:chExt cx="1165" cy="2817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grpSpPr>
        <p:sp>
          <p:nvSpPr>
            <p:cNvPr id="82" name="Freeform 162"/>
            <p:cNvSpPr>
              <a:spLocks/>
            </p:cNvSpPr>
            <p:nvPr/>
          </p:nvSpPr>
          <p:spPr bwMode="auto">
            <a:xfrm>
              <a:off x="3998" y="3702"/>
              <a:ext cx="64" cy="57"/>
            </a:xfrm>
            <a:custGeom>
              <a:avLst/>
              <a:gdLst>
                <a:gd name="T0" fmla="*/ 479 w 891"/>
                <a:gd name="T1" fmla="*/ 793 h 793"/>
                <a:gd name="T2" fmla="*/ 891 w 891"/>
                <a:gd name="T3" fmla="*/ 510 h 793"/>
                <a:gd name="T4" fmla="*/ 879 w 891"/>
                <a:gd name="T5" fmla="*/ 0 h 793"/>
                <a:gd name="T6" fmla="*/ 44 w 891"/>
                <a:gd name="T7" fmla="*/ 0 h 793"/>
                <a:gd name="T8" fmla="*/ 0 w 891"/>
                <a:gd name="T9" fmla="*/ 543 h 793"/>
                <a:gd name="T10" fmla="*/ 479 w 891"/>
                <a:gd name="T11" fmla="*/ 793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1" h="793">
                  <a:moveTo>
                    <a:pt x="479" y="793"/>
                  </a:moveTo>
                  <a:lnTo>
                    <a:pt x="891" y="510"/>
                  </a:lnTo>
                  <a:lnTo>
                    <a:pt x="879" y="0"/>
                  </a:lnTo>
                  <a:lnTo>
                    <a:pt x="44" y="0"/>
                  </a:lnTo>
                  <a:lnTo>
                    <a:pt x="0" y="543"/>
                  </a:lnTo>
                  <a:lnTo>
                    <a:pt x="479" y="793"/>
                  </a:ln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3" name="Freeform 163"/>
            <p:cNvSpPr>
              <a:spLocks/>
            </p:cNvSpPr>
            <p:nvPr/>
          </p:nvSpPr>
          <p:spPr bwMode="auto">
            <a:xfrm>
              <a:off x="3978" y="3718"/>
              <a:ext cx="389" cy="105"/>
            </a:xfrm>
            <a:custGeom>
              <a:avLst/>
              <a:gdLst>
                <a:gd name="T0" fmla="*/ 207 w 5437"/>
                <a:gd name="T1" fmla="*/ 145 h 1473"/>
                <a:gd name="T2" fmla="*/ 813 w 5437"/>
                <a:gd name="T3" fmla="*/ 305 h 1473"/>
                <a:gd name="T4" fmla="*/ 1265 w 5437"/>
                <a:gd name="T5" fmla="*/ 102 h 1473"/>
                <a:gd name="T6" fmla="*/ 218 w 5437"/>
                <a:gd name="T7" fmla="*/ 1035 h 1473"/>
                <a:gd name="T8" fmla="*/ 207 w 5437"/>
                <a:gd name="T9" fmla="*/ 145 h 1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37" h="1473">
                  <a:moveTo>
                    <a:pt x="207" y="145"/>
                  </a:moveTo>
                  <a:cubicBezTo>
                    <a:pt x="334" y="19"/>
                    <a:pt x="455" y="305"/>
                    <a:pt x="813" y="305"/>
                  </a:cubicBezTo>
                  <a:cubicBezTo>
                    <a:pt x="1135" y="305"/>
                    <a:pt x="980" y="0"/>
                    <a:pt x="1265" y="102"/>
                  </a:cubicBezTo>
                  <a:cubicBezTo>
                    <a:pt x="5437" y="1473"/>
                    <a:pt x="349" y="1158"/>
                    <a:pt x="218" y="1035"/>
                  </a:cubicBezTo>
                  <a:cubicBezTo>
                    <a:pt x="0" y="831"/>
                    <a:pt x="118" y="318"/>
                    <a:pt x="207" y="145"/>
                  </a:cubicBezTo>
                  <a:close/>
                </a:path>
              </a:pathLst>
            </a:cu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4" name="Freeform 164"/>
            <p:cNvSpPr>
              <a:spLocks/>
            </p:cNvSpPr>
            <p:nvPr/>
          </p:nvSpPr>
          <p:spPr bwMode="auto">
            <a:xfrm>
              <a:off x="3719" y="3702"/>
              <a:ext cx="64" cy="57"/>
            </a:xfrm>
            <a:custGeom>
              <a:avLst/>
              <a:gdLst>
                <a:gd name="T0" fmla="*/ 413 w 891"/>
                <a:gd name="T1" fmla="*/ 793 h 793"/>
                <a:gd name="T2" fmla="*/ 0 w 891"/>
                <a:gd name="T3" fmla="*/ 510 h 793"/>
                <a:gd name="T4" fmla="*/ 13 w 891"/>
                <a:gd name="T5" fmla="*/ 0 h 793"/>
                <a:gd name="T6" fmla="*/ 848 w 891"/>
                <a:gd name="T7" fmla="*/ 0 h 793"/>
                <a:gd name="T8" fmla="*/ 891 w 891"/>
                <a:gd name="T9" fmla="*/ 543 h 793"/>
                <a:gd name="T10" fmla="*/ 413 w 891"/>
                <a:gd name="T11" fmla="*/ 793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1" h="793">
                  <a:moveTo>
                    <a:pt x="413" y="793"/>
                  </a:moveTo>
                  <a:lnTo>
                    <a:pt x="0" y="510"/>
                  </a:lnTo>
                  <a:lnTo>
                    <a:pt x="13" y="0"/>
                  </a:lnTo>
                  <a:lnTo>
                    <a:pt x="848" y="0"/>
                  </a:lnTo>
                  <a:lnTo>
                    <a:pt x="891" y="543"/>
                  </a:lnTo>
                  <a:lnTo>
                    <a:pt x="413" y="793"/>
                  </a:ln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5" name="Freeform 178"/>
            <p:cNvSpPr>
              <a:spLocks/>
            </p:cNvSpPr>
            <p:nvPr/>
          </p:nvSpPr>
          <p:spPr bwMode="auto">
            <a:xfrm>
              <a:off x="3414" y="3718"/>
              <a:ext cx="389" cy="105"/>
            </a:xfrm>
            <a:custGeom>
              <a:avLst/>
              <a:gdLst>
                <a:gd name="T0" fmla="*/ 5231 w 5438"/>
                <a:gd name="T1" fmla="*/ 145 h 1473"/>
                <a:gd name="T2" fmla="*/ 4625 w 5438"/>
                <a:gd name="T3" fmla="*/ 305 h 1473"/>
                <a:gd name="T4" fmla="*/ 4172 w 5438"/>
                <a:gd name="T5" fmla="*/ 102 h 1473"/>
                <a:gd name="T6" fmla="*/ 5219 w 5438"/>
                <a:gd name="T7" fmla="*/ 1035 h 1473"/>
                <a:gd name="T8" fmla="*/ 5231 w 5438"/>
                <a:gd name="T9" fmla="*/ 145 h 1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38" h="1473">
                  <a:moveTo>
                    <a:pt x="5231" y="145"/>
                  </a:moveTo>
                  <a:cubicBezTo>
                    <a:pt x="5103" y="19"/>
                    <a:pt x="4982" y="305"/>
                    <a:pt x="4625" y="305"/>
                  </a:cubicBezTo>
                  <a:cubicBezTo>
                    <a:pt x="4303" y="305"/>
                    <a:pt x="4457" y="0"/>
                    <a:pt x="4172" y="102"/>
                  </a:cubicBezTo>
                  <a:cubicBezTo>
                    <a:pt x="0" y="1473"/>
                    <a:pt x="5089" y="1158"/>
                    <a:pt x="5219" y="1035"/>
                  </a:cubicBezTo>
                  <a:cubicBezTo>
                    <a:pt x="5438" y="831"/>
                    <a:pt x="5320" y="318"/>
                    <a:pt x="5231" y="145"/>
                  </a:cubicBezTo>
                  <a:close/>
                </a:path>
              </a:pathLst>
            </a:cu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6" name="Freeform 119"/>
            <p:cNvSpPr>
              <a:spLocks/>
            </p:cNvSpPr>
            <p:nvPr/>
          </p:nvSpPr>
          <p:spPr bwMode="auto">
            <a:xfrm>
              <a:off x="3748" y="2227"/>
              <a:ext cx="241" cy="138"/>
            </a:xfrm>
            <a:custGeom>
              <a:avLst/>
              <a:gdLst>
                <a:gd name="T0" fmla="*/ 0 w 3372"/>
                <a:gd name="T1" fmla="*/ 0 h 1942"/>
                <a:gd name="T2" fmla="*/ 3372 w 3372"/>
                <a:gd name="T3" fmla="*/ 0 h 1942"/>
                <a:gd name="T4" fmla="*/ 3372 w 3372"/>
                <a:gd name="T5" fmla="*/ 1942 h 1942"/>
                <a:gd name="T6" fmla="*/ 0 w 3372"/>
                <a:gd name="T7" fmla="*/ 1942 h 1942"/>
                <a:gd name="T8" fmla="*/ 0 w 3372"/>
                <a:gd name="T9" fmla="*/ 0 h 19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72" h="1942">
                  <a:moveTo>
                    <a:pt x="0" y="0"/>
                  </a:moveTo>
                  <a:cubicBezTo>
                    <a:pt x="1124" y="0"/>
                    <a:pt x="2248" y="0"/>
                    <a:pt x="3372" y="0"/>
                  </a:cubicBezTo>
                  <a:cubicBezTo>
                    <a:pt x="3148" y="664"/>
                    <a:pt x="3035" y="1320"/>
                    <a:pt x="3372" y="1942"/>
                  </a:cubicBezTo>
                  <a:cubicBezTo>
                    <a:pt x="2248" y="1942"/>
                    <a:pt x="1124" y="1942"/>
                    <a:pt x="0" y="1942"/>
                  </a:cubicBezTo>
                  <a:cubicBezTo>
                    <a:pt x="401" y="1383"/>
                    <a:pt x="363" y="727"/>
                    <a:pt x="0" y="0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7" name="Freeform 121"/>
            <p:cNvSpPr>
              <a:spLocks/>
            </p:cNvSpPr>
            <p:nvPr/>
          </p:nvSpPr>
          <p:spPr bwMode="auto">
            <a:xfrm>
              <a:off x="3998" y="3702"/>
              <a:ext cx="64" cy="57"/>
            </a:xfrm>
            <a:custGeom>
              <a:avLst/>
              <a:gdLst>
                <a:gd name="T0" fmla="*/ 479 w 891"/>
                <a:gd name="T1" fmla="*/ 793 h 793"/>
                <a:gd name="T2" fmla="*/ 891 w 891"/>
                <a:gd name="T3" fmla="*/ 510 h 793"/>
                <a:gd name="T4" fmla="*/ 879 w 891"/>
                <a:gd name="T5" fmla="*/ 0 h 793"/>
                <a:gd name="T6" fmla="*/ 44 w 891"/>
                <a:gd name="T7" fmla="*/ 0 h 793"/>
                <a:gd name="T8" fmla="*/ 0 w 891"/>
                <a:gd name="T9" fmla="*/ 543 h 793"/>
                <a:gd name="T10" fmla="*/ 479 w 891"/>
                <a:gd name="T11" fmla="*/ 793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1" h="793">
                  <a:moveTo>
                    <a:pt x="479" y="793"/>
                  </a:moveTo>
                  <a:lnTo>
                    <a:pt x="891" y="510"/>
                  </a:lnTo>
                  <a:lnTo>
                    <a:pt x="879" y="0"/>
                  </a:lnTo>
                  <a:lnTo>
                    <a:pt x="44" y="0"/>
                  </a:lnTo>
                  <a:lnTo>
                    <a:pt x="0" y="543"/>
                  </a:lnTo>
                  <a:lnTo>
                    <a:pt x="479" y="793"/>
                  </a:ln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8" name="Freeform 122"/>
            <p:cNvSpPr>
              <a:spLocks/>
            </p:cNvSpPr>
            <p:nvPr/>
          </p:nvSpPr>
          <p:spPr bwMode="auto">
            <a:xfrm>
              <a:off x="3978" y="3718"/>
              <a:ext cx="389" cy="105"/>
            </a:xfrm>
            <a:custGeom>
              <a:avLst/>
              <a:gdLst>
                <a:gd name="T0" fmla="*/ 207 w 5437"/>
                <a:gd name="T1" fmla="*/ 145 h 1473"/>
                <a:gd name="T2" fmla="*/ 813 w 5437"/>
                <a:gd name="T3" fmla="*/ 305 h 1473"/>
                <a:gd name="T4" fmla="*/ 1265 w 5437"/>
                <a:gd name="T5" fmla="*/ 102 h 1473"/>
                <a:gd name="T6" fmla="*/ 218 w 5437"/>
                <a:gd name="T7" fmla="*/ 1035 h 1473"/>
                <a:gd name="T8" fmla="*/ 207 w 5437"/>
                <a:gd name="T9" fmla="*/ 145 h 1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37" h="1473">
                  <a:moveTo>
                    <a:pt x="207" y="145"/>
                  </a:moveTo>
                  <a:cubicBezTo>
                    <a:pt x="334" y="19"/>
                    <a:pt x="455" y="305"/>
                    <a:pt x="813" y="305"/>
                  </a:cubicBezTo>
                  <a:cubicBezTo>
                    <a:pt x="1135" y="305"/>
                    <a:pt x="980" y="0"/>
                    <a:pt x="1265" y="102"/>
                  </a:cubicBezTo>
                  <a:cubicBezTo>
                    <a:pt x="5437" y="1473"/>
                    <a:pt x="349" y="1158"/>
                    <a:pt x="218" y="1035"/>
                  </a:cubicBezTo>
                  <a:cubicBezTo>
                    <a:pt x="0" y="831"/>
                    <a:pt x="118" y="318"/>
                    <a:pt x="207" y="145"/>
                  </a:cubicBezTo>
                  <a:close/>
                </a:path>
              </a:pathLst>
            </a:cu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9" name="Freeform 123"/>
            <p:cNvSpPr>
              <a:spLocks/>
            </p:cNvSpPr>
            <p:nvPr/>
          </p:nvSpPr>
          <p:spPr bwMode="auto">
            <a:xfrm>
              <a:off x="3719" y="3702"/>
              <a:ext cx="64" cy="57"/>
            </a:xfrm>
            <a:custGeom>
              <a:avLst/>
              <a:gdLst>
                <a:gd name="T0" fmla="*/ 413 w 891"/>
                <a:gd name="T1" fmla="*/ 793 h 793"/>
                <a:gd name="T2" fmla="*/ 0 w 891"/>
                <a:gd name="T3" fmla="*/ 510 h 793"/>
                <a:gd name="T4" fmla="*/ 13 w 891"/>
                <a:gd name="T5" fmla="*/ 0 h 793"/>
                <a:gd name="T6" fmla="*/ 848 w 891"/>
                <a:gd name="T7" fmla="*/ 0 h 793"/>
                <a:gd name="T8" fmla="*/ 891 w 891"/>
                <a:gd name="T9" fmla="*/ 543 h 793"/>
                <a:gd name="T10" fmla="*/ 413 w 891"/>
                <a:gd name="T11" fmla="*/ 793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1" h="793">
                  <a:moveTo>
                    <a:pt x="413" y="793"/>
                  </a:moveTo>
                  <a:lnTo>
                    <a:pt x="0" y="510"/>
                  </a:lnTo>
                  <a:lnTo>
                    <a:pt x="13" y="0"/>
                  </a:lnTo>
                  <a:lnTo>
                    <a:pt x="848" y="0"/>
                  </a:lnTo>
                  <a:lnTo>
                    <a:pt x="891" y="543"/>
                  </a:lnTo>
                  <a:lnTo>
                    <a:pt x="413" y="793"/>
                  </a:ln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0" name="Freeform 124"/>
            <p:cNvSpPr>
              <a:spLocks/>
            </p:cNvSpPr>
            <p:nvPr/>
          </p:nvSpPr>
          <p:spPr bwMode="auto">
            <a:xfrm>
              <a:off x="3654" y="2977"/>
              <a:ext cx="471" cy="749"/>
            </a:xfrm>
            <a:custGeom>
              <a:avLst/>
              <a:gdLst>
                <a:gd name="T0" fmla="*/ 3297 w 6593"/>
                <a:gd name="T1" fmla="*/ 29 h 10492"/>
                <a:gd name="T2" fmla="*/ 0 w 6593"/>
                <a:gd name="T3" fmla="*/ 0 h 10492"/>
                <a:gd name="T4" fmla="*/ 888 w 6593"/>
                <a:gd name="T5" fmla="*/ 10492 h 10492"/>
                <a:gd name="T6" fmla="*/ 1775 w 6593"/>
                <a:gd name="T7" fmla="*/ 10492 h 10492"/>
                <a:gd name="T8" fmla="*/ 2504 w 6593"/>
                <a:gd name="T9" fmla="*/ 1807 h 10492"/>
                <a:gd name="T10" fmla="*/ 4089 w 6593"/>
                <a:gd name="T11" fmla="*/ 1807 h 10492"/>
                <a:gd name="T12" fmla="*/ 4818 w 6593"/>
                <a:gd name="T13" fmla="*/ 10492 h 10492"/>
                <a:gd name="T14" fmla="*/ 5706 w 6593"/>
                <a:gd name="T15" fmla="*/ 10492 h 10492"/>
                <a:gd name="T16" fmla="*/ 6593 w 6593"/>
                <a:gd name="T17" fmla="*/ 0 h 10492"/>
                <a:gd name="T18" fmla="*/ 3297 w 6593"/>
                <a:gd name="T19" fmla="*/ 29 h 10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93" h="10492">
                  <a:moveTo>
                    <a:pt x="3297" y="29"/>
                  </a:moveTo>
                  <a:lnTo>
                    <a:pt x="0" y="0"/>
                  </a:lnTo>
                  <a:lnTo>
                    <a:pt x="888" y="10492"/>
                  </a:lnTo>
                  <a:lnTo>
                    <a:pt x="1775" y="10492"/>
                  </a:lnTo>
                  <a:lnTo>
                    <a:pt x="2504" y="1807"/>
                  </a:lnTo>
                  <a:cubicBezTo>
                    <a:pt x="3110" y="1989"/>
                    <a:pt x="3495" y="1973"/>
                    <a:pt x="4089" y="1807"/>
                  </a:cubicBezTo>
                  <a:lnTo>
                    <a:pt x="4818" y="10492"/>
                  </a:lnTo>
                  <a:lnTo>
                    <a:pt x="5706" y="10492"/>
                  </a:lnTo>
                  <a:lnTo>
                    <a:pt x="6593" y="0"/>
                  </a:lnTo>
                  <a:lnTo>
                    <a:pt x="3297" y="29"/>
                  </a:lnTo>
                  <a:close/>
                </a:path>
              </a:pathLst>
            </a:cu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1" name="Freeform 125"/>
            <p:cNvSpPr>
              <a:spLocks/>
            </p:cNvSpPr>
            <p:nvPr/>
          </p:nvSpPr>
          <p:spPr bwMode="auto">
            <a:xfrm>
              <a:off x="3652" y="2340"/>
              <a:ext cx="470" cy="669"/>
            </a:xfrm>
            <a:custGeom>
              <a:avLst/>
              <a:gdLst>
                <a:gd name="T0" fmla="*/ 6572 w 6572"/>
                <a:gd name="T1" fmla="*/ 9037 h 9373"/>
                <a:gd name="T2" fmla="*/ 6520 w 6572"/>
                <a:gd name="T3" fmla="*/ 2752 h 9373"/>
                <a:gd name="T4" fmla="*/ 6520 w 6572"/>
                <a:gd name="T5" fmla="*/ 539 h 9373"/>
                <a:gd name="T6" fmla="*/ 4506 w 6572"/>
                <a:gd name="T7" fmla="*/ 0 h 9373"/>
                <a:gd name="T8" fmla="*/ 3286 w 6572"/>
                <a:gd name="T9" fmla="*/ 841 h 9373"/>
                <a:gd name="T10" fmla="*/ 2066 w 6572"/>
                <a:gd name="T11" fmla="*/ 0 h 9373"/>
                <a:gd name="T12" fmla="*/ 52 w 6572"/>
                <a:gd name="T13" fmla="*/ 539 h 9373"/>
                <a:gd name="T14" fmla="*/ 52 w 6572"/>
                <a:gd name="T15" fmla="*/ 2752 h 9373"/>
                <a:gd name="T16" fmla="*/ 0 w 6572"/>
                <a:gd name="T17" fmla="*/ 9036 h 9373"/>
                <a:gd name="T18" fmla="*/ 6572 w 6572"/>
                <a:gd name="T19" fmla="*/ 9037 h 9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72" h="9373">
                  <a:moveTo>
                    <a:pt x="6572" y="9037"/>
                  </a:moveTo>
                  <a:cubicBezTo>
                    <a:pt x="6510" y="6840"/>
                    <a:pt x="6520" y="4932"/>
                    <a:pt x="6520" y="2752"/>
                  </a:cubicBezTo>
                  <a:lnTo>
                    <a:pt x="6520" y="539"/>
                  </a:lnTo>
                  <a:lnTo>
                    <a:pt x="4506" y="0"/>
                  </a:lnTo>
                  <a:cubicBezTo>
                    <a:pt x="4102" y="616"/>
                    <a:pt x="3841" y="801"/>
                    <a:pt x="3286" y="841"/>
                  </a:cubicBezTo>
                  <a:cubicBezTo>
                    <a:pt x="2731" y="801"/>
                    <a:pt x="2469" y="616"/>
                    <a:pt x="2066" y="0"/>
                  </a:cubicBezTo>
                  <a:lnTo>
                    <a:pt x="52" y="539"/>
                  </a:lnTo>
                  <a:lnTo>
                    <a:pt x="52" y="2752"/>
                  </a:lnTo>
                  <a:cubicBezTo>
                    <a:pt x="52" y="4931"/>
                    <a:pt x="62" y="6839"/>
                    <a:pt x="0" y="9036"/>
                  </a:cubicBezTo>
                  <a:cubicBezTo>
                    <a:pt x="1241" y="9372"/>
                    <a:pt x="5331" y="9373"/>
                    <a:pt x="6572" y="9037"/>
                  </a:cubicBezTo>
                  <a:close/>
                </a:path>
              </a:pathLst>
            </a:custGeom>
            <a:solidFill>
              <a:srgbClr val="3175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2" name="Freeform 126"/>
            <p:cNvSpPr>
              <a:spLocks/>
            </p:cNvSpPr>
            <p:nvPr/>
          </p:nvSpPr>
          <p:spPr bwMode="auto">
            <a:xfrm>
              <a:off x="3652" y="3001"/>
              <a:ext cx="72" cy="71"/>
            </a:xfrm>
            <a:custGeom>
              <a:avLst/>
              <a:gdLst>
                <a:gd name="T0" fmla="*/ 882 w 1005"/>
                <a:gd name="T1" fmla="*/ 150 h 999"/>
                <a:gd name="T2" fmla="*/ 468 w 1005"/>
                <a:gd name="T3" fmla="*/ 0 h 999"/>
                <a:gd name="T4" fmla="*/ 0 w 1005"/>
                <a:gd name="T5" fmla="*/ 711 h 999"/>
                <a:gd name="T6" fmla="*/ 180 w 1005"/>
                <a:gd name="T7" fmla="*/ 942 h 999"/>
                <a:gd name="T8" fmla="*/ 882 w 1005"/>
                <a:gd name="T9" fmla="*/ 150 h 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5" h="999">
                  <a:moveTo>
                    <a:pt x="882" y="150"/>
                  </a:moveTo>
                  <a:lnTo>
                    <a:pt x="468" y="0"/>
                  </a:lnTo>
                  <a:lnTo>
                    <a:pt x="0" y="711"/>
                  </a:lnTo>
                  <a:lnTo>
                    <a:pt x="180" y="942"/>
                  </a:lnTo>
                  <a:cubicBezTo>
                    <a:pt x="365" y="999"/>
                    <a:pt x="1005" y="188"/>
                    <a:pt x="882" y="150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3" name="Freeform 127"/>
            <p:cNvSpPr>
              <a:spLocks/>
            </p:cNvSpPr>
            <p:nvPr/>
          </p:nvSpPr>
          <p:spPr bwMode="auto">
            <a:xfrm>
              <a:off x="3438" y="2378"/>
              <a:ext cx="248" cy="674"/>
            </a:xfrm>
            <a:custGeom>
              <a:avLst/>
              <a:gdLst>
                <a:gd name="T0" fmla="*/ 3397 w 3470"/>
                <a:gd name="T1" fmla="*/ 1829 h 9435"/>
                <a:gd name="T2" fmla="*/ 3054 w 3470"/>
                <a:gd name="T3" fmla="*/ 0 h 9435"/>
                <a:gd name="T4" fmla="*/ 3002 w 3470"/>
                <a:gd name="T5" fmla="*/ 9435 h 9435"/>
                <a:gd name="T6" fmla="*/ 3470 w 3470"/>
                <a:gd name="T7" fmla="*/ 8724 h 9435"/>
                <a:gd name="T8" fmla="*/ 3397 w 3470"/>
                <a:gd name="T9" fmla="*/ 1829 h 9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70" h="9435">
                  <a:moveTo>
                    <a:pt x="3397" y="1829"/>
                  </a:moveTo>
                  <a:lnTo>
                    <a:pt x="3054" y="0"/>
                  </a:lnTo>
                  <a:cubicBezTo>
                    <a:pt x="50" y="2211"/>
                    <a:pt x="0" y="7125"/>
                    <a:pt x="3002" y="9435"/>
                  </a:cubicBezTo>
                  <a:lnTo>
                    <a:pt x="3470" y="8724"/>
                  </a:lnTo>
                  <a:cubicBezTo>
                    <a:pt x="1005" y="5492"/>
                    <a:pt x="2106" y="3026"/>
                    <a:pt x="3397" y="1829"/>
                  </a:cubicBezTo>
                  <a:close/>
                </a:path>
              </a:pathLst>
            </a:custGeom>
            <a:solidFill>
              <a:srgbClr val="3175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4" name="Freeform 128"/>
            <p:cNvSpPr>
              <a:spLocks/>
            </p:cNvSpPr>
            <p:nvPr/>
          </p:nvSpPr>
          <p:spPr bwMode="auto">
            <a:xfrm>
              <a:off x="4050" y="3001"/>
              <a:ext cx="72" cy="71"/>
            </a:xfrm>
            <a:custGeom>
              <a:avLst/>
              <a:gdLst>
                <a:gd name="T0" fmla="*/ 123 w 1005"/>
                <a:gd name="T1" fmla="*/ 150 h 999"/>
                <a:gd name="T2" fmla="*/ 537 w 1005"/>
                <a:gd name="T3" fmla="*/ 0 h 999"/>
                <a:gd name="T4" fmla="*/ 1005 w 1005"/>
                <a:gd name="T5" fmla="*/ 711 h 999"/>
                <a:gd name="T6" fmla="*/ 825 w 1005"/>
                <a:gd name="T7" fmla="*/ 942 h 999"/>
                <a:gd name="T8" fmla="*/ 123 w 1005"/>
                <a:gd name="T9" fmla="*/ 150 h 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5" h="999">
                  <a:moveTo>
                    <a:pt x="123" y="150"/>
                  </a:moveTo>
                  <a:lnTo>
                    <a:pt x="537" y="0"/>
                  </a:lnTo>
                  <a:lnTo>
                    <a:pt x="1005" y="711"/>
                  </a:lnTo>
                  <a:lnTo>
                    <a:pt x="825" y="942"/>
                  </a:lnTo>
                  <a:cubicBezTo>
                    <a:pt x="640" y="999"/>
                    <a:pt x="0" y="188"/>
                    <a:pt x="123" y="150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5" name="Freeform 129"/>
            <p:cNvSpPr>
              <a:spLocks/>
            </p:cNvSpPr>
            <p:nvPr/>
          </p:nvSpPr>
          <p:spPr bwMode="auto">
            <a:xfrm>
              <a:off x="4089" y="2378"/>
              <a:ext cx="248" cy="674"/>
            </a:xfrm>
            <a:custGeom>
              <a:avLst/>
              <a:gdLst>
                <a:gd name="T0" fmla="*/ 73 w 3470"/>
                <a:gd name="T1" fmla="*/ 1829 h 9435"/>
                <a:gd name="T2" fmla="*/ 416 w 3470"/>
                <a:gd name="T3" fmla="*/ 0 h 9435"/>
                <a:gd name="T4" fmla="*/ 468 w 3470"/>
                <a:gd name="T5" fmla="*/ 9435 h 9435"/>
                <a:gd name="T6" fmla="*/ 0 w 3470"/>
                <a:gd name="T7" fmla="*/ 8724 h 9435"/>
                <a:gd name="T8" fmla="*/ 73 w 3470"/>
                <a:gd name="T9" fmla="*/ 1829 h 9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70" h="9435">
                  <a:moveTo>
                    <a:pt x="73" y="1829"/>
                  </a:moveTo>
                  <a:lnTo>
                    <a:pt x="416" y="0"/>
                  </a:lnTo>
                  <a:cubicBezTo>
                    <a:pt x="3420" y="2211"/>
                    <a:pt x="3470" y="7125"/>
                    <a:pt x="468" y="9435"/>
                  </a:cubicBezTo>
                  <a:lnTo>
                    <a:pt x="0" y="8724"/>
                  </a:lnTo>
                  <a:cubicBezTo>
                    <a:pt x="2464" y="5492"/>
                    <a:pt x="1364" y="3026"/>
                    <a:pt x="73" y="1829"/>
                  </a:cubicBezTo>
                  <a:close/>
                </a:path>
              </a:pathLst>
            </a:custGeom>
            <a:solidFill>
              <a:srgbClr val="3175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6" name="Line 130"/>
            <p:cNvSpPr>
              <a:spLocks noChangeShapeType="1"/>
            </p:cNvSpPr>
            <p:nvPr/>
          </p:nvSpPr>
          <p:spPr bwMode="auto">
            <a:xfrm>
              <a:off x="3879" y="2365"/>
              <a:ext cx="0" cy="638"/>
            </a:xfrm>
            <a:prstGeom prst="line">
              <a:avLst/>
            </a:prstGeom>
            <a:noFill/>
            <a:ln w="11113" cap="flat">
              <a:solidFill>
                <a:srgbClr val="24282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7" name="Freeform 131"/>
            <p:cNvSpPr>
              <a:spLocks/>
            </p:cNvSpPr>
            <p:nvPr/>
          </p:nvSpPr>
          <p:spPr bwMode="auto">
            <a:xfrm>
              <a:off x="3717" y="2304"/>
              <a:ext cx="319" cy="118"/>
            </a:xfrm>
            <a:custGeom>
              <a:avLst/>
              <a:gdLst>
                <a:gd name="T0" fmla="*/ 4407 w 4460"/>
                <a:gd name="T1" fmla="*/ 692 h 1645"/>
                <a:gd name="T2" fmla="*/ 17 w 4460"/>
                <a:gd name="T3" fmla="*/ 709 h 1645"/>
                <a:gd name="T4" fmla="*/ 2141 w 4460"/>
                <a:gd name="T5" fmla="*/ 441 h 1645"/>
                <a:gd name="T6" fmla="*/ 4407 w 4460"/>
                <a:gd name="T7" fmla="*/ 692 h 1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60" h="1645">
                  <a:moveTo>
                    <a:pt x="4407" y="692"/>
                  </a:moveTo>
                  <a:cubicBezTo>
                    <a:pt x="4337" y="1615"/>
                    <a:pt x="42" y="1645"/>
                    <a:pt x="17" y="709"/>
                  </a:cubicBezTo>
                  <a:cubicBezTo>
                    <a:pt x="0" y="55"/>
                    <a:pt x="1041" y="397"/>
                    <a:pt x="2141" y="441"/>
                  </a:cubicBezTo>
                  <a:cubicBezTo>
                    <a:pt x="3262" y="485"/>
                    <a:pt x="4460" y="0"/>
                    <a:pt x="4407" y="692"/>
                  </a:cubicBezTo>
                  <a:close/>
                </a:path>
              </a:pathLst>
            </a:custGeom>
            <a:solidFill>
              <a:srgbClr val="EEE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8" name="Freeform 132"/>
            <p:cNvSpPr>
              <a:spLocks/>
            </p:cNvSpPr>
            <p:nvPr/>
          </p:nvSpPr>
          <p:spPr bwMode="auto">
            <a:xfrm>
              <a:off x="3745" y="2354"/>
              <a:ext cx="69" cy="453"/>
            </a:xfrm>
            <a:custGeom>
              <a:avLst/>
              <a:gdLst>
                <a:gd name="T0" fmla="*/ 963 w 963"/>
                <a:gd name="T1" fmla="*/ 78 h 6350"/>
                <a:gd name="T2" fmla="*/ 20 w 963"/>
                <a:gd name="T3" fmla="*/ 0 h 6350"/>
                <a:gd name="T4" fmla="*/ 0 w 963"/>
                <a:gd name="T5" fmla="*/ 6299 h 6350"/>
                <a:gd name="T6" fmla="*/ 141 w 963"/>
                <a:gd name="T7" fmla="*/ 6235 h 6350"/>
                <a:gd name="T8" fmla="*/ 283 w 963"/>
                <a:gd name="T9" fmla="*/ 6338 h 6350"/>
                <a:gd name="T10" fmla="*/ 437 w 963"/>
                <a:gd name="T11" fmla="*/ 6235 h 6350"/>
                <a:gd name="T12" fmla="*/ 643 w 963"/>
                <a:gd name="T13" fmla="*/ 6350 h 6350"/>
                <a:gd name="T14" fmla="*/ 784 w 963"/>
                <a:gd name="T15" fmla="*/ 6235 h 6350"/>
                <a:gd name="T16" fmla="*/ 951 w 963"/>
                <a:gd name="T17" fmla="*/ 6338 h 6350"/>
                <a:gd name="T18" fmla="*/ 963 w 963"/>
                <a:gd name="T19" fmla="*/ 78 h 6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3" h="6350">
                  <a:moveTo>
                    <a:pt x="963" y="78"/>
                  </a:moveTo>
                  <a:lnTo>
                    <a:pt x="20" y="0"/>
                  </a:lnTo>
                  <a:lnTo>
                    <a:pt x="0" y="6299"/>
                  </a:lnTo>
                  <a:lnTo>
                    <a:pt x="141" y="6235"/>
                  </a:lnTo>
                  <a:lnTo>
                    <a:pt x="283" y="6338"/>
                  </a:lnTo>
                  <a:lnTo>
                    <a:pt x="437" y="6235"/>
                  </a:lnTo>
                  <a:lnTo>
                    <a:pt x="643" y="6350"/>
                  </a:lnTo>
                  <a:lnTo>
                    <a:pt x="784" y="6235"/>
                  </a:lnTo>
                  <a:lnTo>
                    <a:pt x="951" y="6338"/>
                  </a:lnTo>
                  <a:lnTo>
                    <a:pt x="963" y="78"/>
                  </a:lnTo>
                  <a:close/>
                </a:path>
              </a:pathLst>
            </a:custGeom>
            <a:solidFill>
              <a:srgbClr val="EEE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9" name="Oval 133"/>
            <p:cNvSpPr>
              <a:spLocks noChangeArrowheads="1"/>
            </p:cNvSpPr>
            <p:nvPr/>
          </p:nvSpPr>
          <p:spPr bwMode="auto">
            <a:xfrm>
              <a:off x="3893" y="2451"/>
              <a:ext cx="23" cy="24"/>
            </a:xfrm>
            <a:prstGeom prst="ellipse">
              <a:avLst/>
            </a:pr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0" name="Oval 134"/>
            <p:cNvSpPr>
              <a:spLocks noChangeArrowheads="1"/>
            </p:cNvSpPr>
            <p:nvPr/>
          </p:nvSpPr>
          <p:spPr bwMode="auto">
            <a:xfrm>
              <a:off x="3893" y="2630"/>
              <a:ext cx="23" cy="23"/>
            </a:xfrm>
            <a:prstGeom prst="ellipse">
              <a:avLst/>
            </a:pr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1" name="Oval 135"/>
            <p:cNvSpPr>
              <a:spLocks noChangeArrowheads="1"/>
            </p:cNvSpPr>
            <p:nvPr/>
          </p:nvSpPr>
          <p:spPr bwMode="auto">
            <a:xfrm>
              <a:off x="3893" y="2810"/>
              <a:ext cx="23" cy="24"/>
            </a:xfrm>
            <a:prstGeom prst="ellipse">
              <a:avLst/>
            </a:pr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2" name="Freeform 136"/>
            <p:cNvSpPr>
              <a:spLocks/>
            </p:cNvSpPr>
            <p:nvPr/>
          </p:nvSpPr>
          <p:spPr bwMode="auto">
            <a:xfrm>
              <a:off x="3959" y="2523"/>
              <a:ext cx="112" cy="124"/>
            </a:xfrm>
            <a:custGeom>
              <a:avLst/>
              <a:gdLst>
                <a:gd name="T0" fmla="*/ 0 w 1560"/>
                <a:gd name="T1" fmla="*/ 0 h 1737"/>
                <a:gd name="T2" fmla="*/ 718 w 1560"/>
                <a:gd name="T3" fmla="*/ 0 h 1737"/>
                <a:gd name="T4" fmla="*/ 842 w 1560"/>
                <a:gd name="T5" fmla="*/ 0 h 1737"/>
                <a:gd name="T6" fmla="*/ 1560 w 1560"/>
                <a:gd name="T7" fmla="*/ 0 h 1737"/>
                <a:gd name="T8" fmla="*/ 810 w 1560"/>
                <a:gd name="T9" fmla="*/ 1731 h 1737"/>
                <a:gd name="T10" fmla="*/ 0 w 1560"/>
                <a:gd name="T11" fmla="*/ 0 h 1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60" h="1737">
                  <a:moveTo>
                    <a:pt x="0" y="0"/>
                  </a:moveTo>
                  <a:lnTo>
                    <a:pt x="718" y="0"/>
                  </a:lnTo>
                  <a:lnTo>
                    <a:pt x="842" y="0"/>
                  </a:lnTo>
                  <a:lnTo>
                    <a:pt x="1560" y="0"/>
                  </a:lnTo>
                  <a:cubicBezTo>
                    <a:pt x="1560" y="1185"/>
                    <a:pt x="1550" y="1725"/>
                    <a:pt x="810" y="1731"/>
                  </a:cubicBezTo>
                  <a:cubicBezTo>
                    <a:pt x="61" y="1737"/>
                    <a:pt x="0" y="1124"/>
                    <a:pt x="0" y="0"/>
                  </a:cubicBezTo>
                  <a:close/>
                </a:path>
              </a:pathLst>
            </a:custGeom>
            <a:solidFill>
              <a:srgbClr val="90A2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3" name="Freeform 137"/>
            <p:cNvSpPr>
              <a:spLocks/>
            </p:cNvSpPr>
            <p:nvPr/>
          </p:nvSpPr>
          <p:spPr bwMode="auto">
            <a:xfrm>
              <a:off x="3414" y="3718"/>
              <a:ext cx="389" cy="105"/>
            </a:xfrm>
            <a:custGeom>
              <a:avLst/>
              <a:gdLst>
                <a:gd name="T0" fmla="*/ 5231 w 5438"/>
                <a:gd name="T1" fmla="*/ 145 h 1473"/>
                <a:gd name="T2" fmla="*/ 4625 w 5438"/>
                <a:gd name="T3" fmla="*/ 305 h 1473"/>
                <a:gd name="T4" fmla="*/ 4172 w 5438"/>
                <a:gd name="T5" fmla="*/ 102 h 1473"/>
                <a:gd name="T6" fmla="*/ 5219 w 5438"/>
                <a:gd name="T7" fmla="*/ 1035 h 1473"/>
                <a:gd name="T8" fmla="*/ 5231 w 5438"/>
                <a:gd name="T9" fmla="*/ 145 h 1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38" h="1473">
                  <a:moveTo>
                    <a:pt x="5231" y="145"/>
                  </a:moveTo>
                  <a:cubicBezTo>
                    <a:pt x="5103" y="19"/>
                    <a:pt x="4982" y="305"/>
                    <a:pt x="4625" y="305"/>
                  </a:cubicBezTo>
                  <a:cubicBezTo>
                    <a:pt x="4303" y="305"/>
                    <a:pt x="4457" y="0"/>
                    <a:pt x="4172" y="102"/>
                  </a:cubicBezTo>
                  <a:cubicBezTo>
                    <a:pt x="0" y="1473"/>
                    <a:pt x="5089" y="1158"/>
                    <a:pt x="5219" y="1035"/>
                  </a:cubicBezTo>
                  <a:cubicBezTo>
                    <a:pt x="5438" y="831"/>
                    <a:pt x="5320" y="318"/>
                    <a:pt x="5231" y="145"/>
                  </a:cubicBezTo>
                  <a:close/>
                </a:path>
              </a:pathLst>
            </a:cu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4" name="Freeform 138"/>
            <p:cNvSpPr>
              <a:spLocks/>
            </p:cNvSpPr>
            <p:nvPr/>
          </p:nvSpPr>
          <p:spPr bwMode="auto">
            <a:xfrm>
              <a:off x="3766" y="2268"/>
              <a:ext cx="210" cy="58"/>
            </a:xfrm>
            <a:custGeom>
              <a:avLst/>
              <a:gdLst>
                <a:gd name="T0" fmla="*/ 2908 w 2940"/>
                <a:gd name="T1" fmla="*/ 523 h 811"/>
                <a:gd name="T2" fmla="*/ 33 w 2940"/>
                <a:gd name="T3" fmla="*/ 568 h 811"/>
                <a:gd name="T4" fmla="*/ 0 w 2940"/>
                <a:gd name="T5" fmla="*/ 134 h 811"/>
                <a:gd name="T6" fmla="*/ 1458 w 2940"/>
                <a:gd name="T7" fmla="*/ 19 h 811"/>
                <a:gd name="T8" fmla="*/ 2940 w 2940"/>
                <a:gd name="T9" fmla="*/ 118 h 811"/>
                <a:gd name="T10" fmla="*/ 2908 w 2940"/>
                <a:gd name="T11" fmla="*/ 523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40" h="811">
                  <a:moveTo>
                    <a:pt x="2908" y="523"/>
                  </a:moveTo>
                  <a:cubicBezTo>
                    <a:pt x="2004" y="769"/>
                    <a:pt x="1053" y="811"/>
                    <a:pt x="33" y="568"/>
                  </a:cubicBezTo>
                  <a:cubicBezTo>
                    <a:pt x="40" y="435"/>
                    <a:pt x="31" y="258"/>
                    <a:pt x="0" y="134"/>
                  </a:cubicBezTo>
                  <a:cubicBezTo>
                    <a:pt x="393" y="123"/>
                    <a:pt x="918" y="38"/>
                    <a:pt x="1458" y="19"/>
                  </a:cubicBezTo>
                  <a:cubicBezTo>
                    <a:pt x="1980" y="0"/>
                    <a:pt x="2518" y="85"/>
                    <a:pt x="2940" y="118"/>
                  </a:cubicBezTo>
                  <a:cubicBezTo>
                    <a:pt x="2921" y="230"/>
                    <a:pt x="2910" y="399"/>
                    <a:pt x="2908" y="523"/>
                  </a:cubicBezTo>
                  <a:close/>
                </a:path>
              </a:pathLst>
            </a:custGeom>
            <a:solidFill>
              <a:srgbClr val="E8A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5" name="Freeform 139"/>
            <p:cNvSpPr>
              <a:spLocks/>
            </p:cNvSpPr>
            <p:nvPr/>
          </p:nvSpPr>
          <p:spPr bwMode="auto">
            <a:xfrm>
              <a:off x="4250" y="1565"/>
              <a:ext cx="159" cy="383"/>
            </a:xfrm>
            <a:custGeom>
              <a:avLst/>
              <a:gdLst>
                <a:gd name="T0" fmla="*/ 0 w 2216"/>
                <a:gd name="T1" fmla="*/ 4784 h 5367"/>
                <a:gd name="T2" fmla="*/ 194 w 2216"/>
                <a:gd name="T3" fmla="*/ 1660 h 5367"/>
                <a:gd name="T4" fmla="*/ 2186 w 2216"/>
                <a:gd name="T5" fmla="*/ 1931 h 5367"/>
                <a:gd name="T6" fmla="*/ 0 w 2216"/>
                <a:gd name="T7" fmla="*/ 4784 h 5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16" h="5367">
                  <a:moveTo>
                    <a:pt x="0" y="4784"/>
                  </a:moveTo>
                  <a:lnTo>
                    <a:pt x="194" y="1660"/>
                  </a:lnTo>
                  <a:cubicBezTo>
                    <a:pt x="61" y="886"/>
                    <a:pt x="2216" y="0"/>
                    <a:pt x="2186" y="1931"/>
                  </a:cubicBezTo>
                  <a:cubicBezTo>
                    <a:pt x="2176" y="2596"/>
                    <a:pt x="578" y="5367"/>
                    <a:pt x="0" y="4784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6" name="Freeform 140"/>
            <p:cNvSpPr>
              <a:spLocks/>
            </p:cNvSpPr>
            <p:nvPr/>
          </p:nvSpPr>
          <p:spPr bwMode="auto">
            <a:xfrm>
              <a:off x="3328" y="1565"/>
              <a:ext cx="158" cy="383"/>
            </a:xfrm>
            <a:custGeom>
              <a:avLst/>
              <a:gdLst>
                <a:gd name="T0" fmla="*/ 2216 w 2216"/>
                <a:gd name="T1" fmla="*/ 4784 h 5367"/>
                <a:gd name="T2" fmla="*/ 2022 w 2216"/>
                <a:gd name="T3" fmla="*/ 1660 h 5367"/>
                <a:gd name="T4" fmla="*/ 30 w 2216"/>
                <a:gd name="T5" fmla="*/ 1931 h 5367"/>
                <a:gd name="T6" fmla="*/ 2216 w 2216"/>
                <a:gd name="T7" fmla="*/ 4784 h 5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16" h="5367">
                  <a:moveTo>
                    <a:pt x="2216" y="4784"/>
                  </a:moveTo>
                  <a:lnTo>
                    <a:pt x="2022" y="1660"/>
                  </a:lnTo>
                  <a:cubicBezTo>
                    <a:pt x="2156" y="886"/>
                    <a:pt x="0" y="0"/>
                    <a:pt x="30" y="1931"/>
                  </a:cubicBezTo>
                  <a:cubicBezTo>
                    <a:pt x="41" y="2596"/>
                    <a:pt x="1638" y="5367"/>
                    <a:pt x="2216" y="4784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7" name="Freeform 141"/>
            <p:cNvSpPr>
              <a:spLocks/>
            </p:cNvSpPr>
            <p:nvPr/>
          </p:nvSpPr>
          <p:spPr bwMode="auto">
            <a:xfrm>
              <a:off x="3433" y="1458"/>
              <a:ext cx="867" cy="845"/>
            </a:xfrm>
            <a:custGeom>
              <a:avLst/>
              <a:gdLst>
                <a:gd name="T0" fmla="*/ 936 w 12135"/>
                <a:gd name="T1" fmla="*/ 0 h 11837"/>
                <a:gd name="T2" fmla="*/ 11092 w 12135"/>
                <a:gd name="T3" fmla="*/ 0 h 11837"/>
                <a:gd name="T4" fmla="*/ 8588 w 12135"/>
                <a:gd name="T5" fmla="*/ 11521 h 11837"/>
                <a:gd name="T6" fmla="*/ 3552 w 12135"/>
                <a:gd name="T7" fmla="*/ 11452 h 11837"/>
                <a:gd name="T8" fmla="*/ 936 w 12135"/>
                <a:gd name="T9" fmla="*/ 0 h 118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35" h="11837">
                  <a:moveTo>
                    <a:pt x="936" y="0"/>
                  </a:moveTo>
                  <a:lnTo>
                    <a:pt x="11092" y="0"/>
                  </a:lnTo>
                  <a:cubicBezTo>
                    <a:pt x="12135" y="6439"/>
                    <a:pt x="11648" y="11295"/>
                    <a:pt x="8588" y="11521"/>
                  </a:cubicBezTo>
                  <a:cubicBezTo>
                    <a:pt x="4292" y="11837"/>
                    <a:pt x="7554" y="11825"/>
                    <a:pt x="3552" y="11452"/>
                  </a:cubicBezTo>
                  <a:cubicBezTo>
                    <a:pt x="426" y="11161"/>
                    <a:pt x="0" y="6329"/>
                    <a:pt x="936" y="0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8" name="Freeform 142"/>
            <p:cNvSpPr>
              <a:spLocks/>
            </p:cNvSpPr>
            <p:nvPr/>
          </p:nvSpPr>
          <p:spPr bwMode="auto">
            <a:xfrm>
              <a:off x="3348" y="1006"/>
              <a:ext cx="1029" cy="879"/>
            </a:xfrm>
            <a:custGeom>
              <a:avLst/>
              <a:gdLst>
                <a:gd name="T0" fmla="*/ 1779 w 14393"/>
                <a:gd name="T1" fmla="*/ 12315 h 12315"/>
                <a:gd name="T2" fmla="*/ 2547 w 14393"/>
                <a:gd name="T3" fmla="*/ 6998 h 12315"/>
                <a:gd name="T4" fmla="*/ 10256 w 14393"/>
                <a:gd name="T5" fmla="*/ 8671 h 12315"/>
                <a:gd name="T6" fmla="*/ 12046 w 14393"/>
                <a:gd name="T7" fmla="*/ 8028 h 12315"/>
                <a:gd name="T8" fmla="*/ 12030 w 14393"/>
                <a:gd name="T9" fmla="*/ 10667 h 12315"/>
                <a:gd name="T10" fmla="*/ 12696 w 14393"/>
                <a:gd name="T11" fmla="*/ 12277 h 12315"/>
                <a:gd name="T12" fmla="*/ 13388 w 14393"/>
                <a:gd name="T13" fmla="*/ 7485 h 12315"/>
                <a:gd name="T14" fmla="*/ 14393 w 14393"/>
                <a:gd name="T15" fmla="*/ 4375 h 12315"/>
                <a:gd name="T16" fmla="*/ 2170 w 14393"/>
                <a:gd name="T17" fmla="*/ 5516 h 12315"/>
                <a:gd name="T18" fmla="*/ 1779 w 14393"/>
                <a:gd name="T19" fmla="*/ 12315 h 12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393" h="12315">
                  <a:moveTo>
                    <a:pt x="1779" y="12315"/>
                  </a:moveTo>
                  <a:cubicBezTo>
                    <a:pt x="2579" y="11837"/>
                    <a:pt x="2547" y="8508"/>
                    <a:pt x="2547" y="6998"/>
                  </a:cubicBezTo>
                  <a:cubicBezTo>
                    <a:pt x="4205" y="8251"/>
                    <a:pt x="8189" y="9044"/>
                    <a:pt x="10256" y="8671"/>
                  </a:cubicBezTo>
                  <a:cubicBezTo>
                    <a:pt x="10872" y="8560"/>
                    <a:pt x="11487" y="8342"/>
                    <a:pt x="12046" y="8028"/>
                  </a:cubicBezTo>
                  <a:cubicBezTo>
                    <a:pt x="12046" y="8028"/>
                    <a:pt x="11878" y="9741"/>
                    <a:pt x="12030" y="10667"/>
                  </a:cubicBezTo>
                  <a:cubicBezTo>
                    <a:pt x="12207" y="11746"/>
                    <a:pt x="12696" y="12277"/>
                    <a:pt x="12696" y="12277"/>
                  </a:cubicBezTo>
                  <a:cubicBezTo>
                    <a:pt x="13159" y="11949"/>
                    <a:pt x="13279" y="8678"/>
                    <a:pt x="13388" y="7485"/>
                  </a:cubicBezTo>
                  <a:cubicBezTo>
                    <a:pt x="13454" y="6766"/>
                    <a:pt x="14286" y="7149"/>
                    <a:pt x="14393" y="4375"/>
                  </a:cubicBezTo>
                  <a:cubicBezTo>
                    <a:pt x="10071" y="6465"/>
                    <a:pt x="3821" y="0"/>
                    <a:pt x="2170" y="5516"/>
                  </a:cubicBezTo>
                  <a:cubicBezTo>
                    <a:pt x="1979" y="6155"/>
                    <a:pt x="0" y="6681"/>
                    <a:pt x="1779" y="12315"/>
                  </a:cubicBezTo>
                  <a:close/>
                </a:path>
              </a:pathLst>
            </a:cu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9" name="Oval 143"/>
            <p:cNvSpPr>
              <a:spLocks noChangeArrowheads="1"/>
            </p:cNvSpPr>
            <p:nvPr/>
          </p:nvSpPr>
          <p:spPr bwMode="auto">
            <a:xfrm>
              <a:off x="3633" y="1672"/>
              <a:ext cx="195" cy="19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0" name="Oval 144"/>
            <p:cNvSpPr>
              <a:spLocks noChangeArrowheads="1"/>
            </p:cNvSpPr>
            <p:nvPr/>
          </p:nvSpPr>
          <p:spPr bwMode="auto">
            <a:xfrm>
              <a:off x="3685" y="1728"/>
              <a:ext cx="89" cy="89"/>
            </a:xfrm>
            <a:prstGeom prst="ellipse">
              <a:avLst/>
            </a:pr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1" name="Oval 145"/>
            <p:cNvSpPr>
              <a:spLocks noChangeArrowheads="1"/>
            </p:cNvSpPr>
            <p:nvPr/>
          </p:nvSpPr>
          <p:spPr bwMode="auto">
            <a:xfrm>
              <a:off x="3679" y="1744"/>
              <a:ext cx="41" cy="41"/>
            </a:xfrm>
            <a:prstGeom prst="ellipse">
              <a:avLst/>
            </a:prstGeom>
            <a:solidFill>
              <a:srgbClr val="FFFFFF"/>
            </a:solidFill>
            <a:ln w="11113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2" name="Freeform 146"/>
            <p:cNvSpPr>
              <a:spLocks/>
            </p:cNvSpPr>
            <p:nvPr/>
          </p:nvSpPr>
          <p:spPr bwMode="auto">
            <a:xfrm>
              <a:off x="3635" y="1672"/>
              <a:ext cx="191" cy="78"/>
            </a:xfrm>
            <a:custGeom>
              <a:avLst/>
              <a:gdLst>
                <a:gd name="T0" fmla="*/ 0 w 2667"/>
                <a:gd name="T1" fmla="*/ 1090 h 1090"/>
                <a:gd name="T2" fmla="*/ 2667 w 2667"/>
                <a:gd name="T3" fmla="*/ 1090 h 1090"/>
                <a:gd name="T4" fmla="*/ 1334 w 2667"/>
                <a:gd name="T5" fmla="*/ 0 h 1090"/>
                <a:gd name="T6" fmla="*/ 0 w 2667"/>
                <a:gd name="T7" fmla="*/ 1090 h 1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67" h="1090">
                  <a:moveTo>
                    <a:pt x="0" y="1090"/>
                  </a:moveTo>
                  <a:lnTo>
                    <a:pt x="2667" y="1090"/>
                  </a:lnTo>
                  <a:cubicBezTo>
                    <a:pt x="2542" y="468"/>
                    <a:pt x="1992" y="0"/>
                    <a:pt x="1334" y="0"/>
                  </a:cubicBezTo>
                  <a:cubicBezTo>
                    <a:pt x="675" y="0"/>
                    <a:pt x="126" y="468"/>
                    <a:pt x="0" y="1090"/>
                  </a:cubicBezTo>
                  <a:close/>
                </a:path>
              </a:pathLst>
            </a:custGeom>
            <a:solidFill>
              <a:srgbClr val="E8A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3" name="Oval 147"/>
            <p:cNvSpPr>
              <a:spLocks noChangeArrowheads="1"/>
            </p:cNvSpPr>
            <p:nvPr/>
          </p:nvSpPr>
          <p:spPr bwMode="auto">
            <a:xfrm>
              <a:off x="3908" y="1672"/>
              <a:ext cx="195" cy="19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4" name="Oval 148"/>
            <p:cNvSpPr>
              <a:spLocks noChangeArrowheads="1"/>
            </p:cNvSpPr>
            <p:nvPr/>
          </p:nvSpPr>
          <p:spPr bwMode="auto">
            <a:xfrm>
              <a:off x="3960" y="1728"/>
              <a:ext cx="89" cy="89"/>
            </a:xfrm>
            <a:prstGeom prst="ellipse">
              <a:avLst/>
            </a:pr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5" name="Oval 149"/>
            <p:cNvSpPr>
              <a:spLocks noChangeArrowheads="1"/>
            </p:cNvSpPr>
            <p:nvPr/>
          </p:nvSpPr>
          <p:spPr bwMode="auto">
            <a:xfrm>
              <a:off x="3954" y="1744"/>
              <a:ext cx="41" cy="41"/>
            </a:xfrm>
            <a:prstGeom prst="ellipse">
              <a:avLst/>
            </a:prstGeom>
            <a:solidFill>
              <a:srgbClr val="FFFFFF"/>
            </a:solidFill>
            <a:ln w="11113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6" name="Freeform 150"/>
            <p:cNvSpPr>
              <a:spLocks/>
            </p:cNvSpPr>
            <p:nvPr/>
          </p:nvSpPr>
          <p:spPr bwMode="auto">
            <a:xfrm>
              <a:off x="3910" y="1672"/>
              <a:ext cx="191" cy="78"/>
            </a:xfrm>
            <a:custGeom>
              <a:avLst/>
              <a:gdLst>
                <a:gd name="T0" fmla="*/ 0 w 2667"/>
                <a:gd name="T1" fmla="*/ 1090 h 1090"/>
                <a:gd name="T2" fmla="*/ 2667 w 2667"/>
                <a:gd name="T3" fmla="*/ 1090 h 1090"/>
                <a:gd name="T4" fmla="*/ 1334 w 2667"/>
                <a:gd name="T5" fmla="*/ 0 h 1090"/>
                <a:gd name="T6" fmla="*/ 0 w 2667"/>
                <a:gd name="T7" fmla="*/ 1090 h 1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67" h="1090">
                  <a:moveTo>
                    <a:pt x="0" y="1090"/>
                  </a:moveTo>
                  <a:lnTo>
                    <a:pt x="2667" y="1090"/>
                  </a:lnTo>
                  <a:cubicBezTo>
                    <a:pt x="2542" y="468"/>
                    <a:pt x="1992" y="0"/>
                    <a:pt x="1334" y="0"/>
                  </a:cubicBezTo>
                  <a:cubicBezTo>
                    <a:pt x="675" y="0"/>
                    <a:pt x="126" y="468"/>
                    <a:pt x="0" y="1090"/>
                  </a:cubicBezTo>
                  <a:close/>
                </a:path>
              </a:pathLst>
            </a:custGeom>
            <a:solidFill>
              <a:srgbClr val="E8A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7" name="Freeform 151"/>
            <p:cNvSpPr>
              <a:spLocks/>
            </p:cNvSpPr>
            <p:nvPr/>
          </p:nvSpPr>
          <p:spPr bwMode="auto">
            <a:xfrm>
              <a:off x="3763" y="1631"/>
              <a:ext cx="373" cy="62"/>
            </a:xfrm>
            <a:custGeom>
              <a:avLst/>
              <a:gdLst>
                <a:gd name="T0" fmla="*/ 4970 w 5226"/>
                <a:gd name="T1" fmla="*/ 402 h 868"/>
                <a:gd name="T2" fmla="*/ 5214 w 5226"/>
                <a:gd name="T3" fmla="*/ 0 h 868"/>
                <a:gd name="T4" fmla="*/ 3717 w 5226"/>
                <a:gd name="T5" fmla="*/ 833 h 868"/>
                <a:gd name="T6" fmla="*/ 5226 w 5226"/>
                <a:gd name="T7" fmla="*/ 431 h 868"/>
                <a:gd name="T8" fmla="*/ 4970 w 5226"/>
                <a:gd name="T9" fmla="*/ 402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26" h="868">
                  <a:moveTo>
                    <a:pt x="4970" y="402"/>
                  </a:moveTo>
                  <a:cubicBezTo>
                    <a:pt x="4970" y="402"/>
                    <a:pt x="5140" y="263"/>
                    <a:pt x="5214" y="0"/>
                  </a:cubicBezTo>
                  <a:cubicBezTo>
                    <a:pt x="3598" y="585"/>
                    <a:pt x="0" y="502"/>
                    <a:pt x="3717" y="833"/>
                  </a:cubicBezTo>
                  <a:cubicBezTo>
                    <a:pt x="4110" y="868"/>
                    <a:pt x="5033" y="862"/>
                    <a:pt x="5226" y="431"/>
                  </a:cubicBezTo>
                  <a:cubicBezTo>
                    <a:pt x="5226" y="431"/>
                    <a:pt x="4970" y="402"/>
                    <a:pt x="4970" y="402"/>
                  </a:cubicBezTo>
                  <a:close/>
                </a:path>
              </a:pathLst>
            </a:cu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8" name="Freeform 152"/>
            <p:cNvSpPr>
              <a:spLocks/>
            </p:cNvSpPr>
            <p:nvPr/>
          </p:nvSpPr>
          <p:spPr bwMode="auto">
            <a:xfrm>
              <a:off x="3614" y="1586"/>
              <a:ext cx="212" cy="122"/>
            </a:xfrm>
            <a:custGeom>
              <a:avLst/>
              <a:gdLst>
                <a:gd name="T0" fmla="*/ 309 w 2975"/>
                <a:gd name="T1" fmla="*/ 1270 h 1710"/>
                <a:gd name="T2" fmla="*/ 2975 w 2975"/>
                <a:gd name="T3" fmla="*/ 1710 h 1710"/>
                <a:gd name="T4" fmla="*/ 0 w 2975"/>
                <a:gd name="T5" fmla="*/ 1003 h 1710"/>
                <a:gd name="T6" fmla="*/ 482 w 2975"/>
                <a:gd name="T7" fmla="*/ 982 h 1710"/>
                <a:gd name="T8" fmla="*/ 309 w 2975"/>
                <a:gd name="T9" fmla="*/ 1270 h 1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5" h="1710">
                  <a:moveTo>
                    <a:pt x="309" y="1270"/>
                  </a:moveTo>
                  <a:cubicBezTo>
                    <a:pt x="2237" y="369"/>
                    <a:pt x="2602" y="1657"/>
                    <a:pt x="2975" y="1710"/>
                  </a:cubicBezTo>
                  <a:cubicBezTo>
                    <a:pt x="2776" y="215"/>
                    <a:pt x="902" y="0"/>
                    <a:pt x="0" y="1003"/>
                  </a:cubicBezTo>
                  <a:cubicBezTo>
                    <a:pt x="167" y="1092"/>
                    <a:pt x="304" y="982"/>
                    <a:pt x="482" y="982"/>
                  </a:cubicBezTo>
                  <a:cubicBezTo>
                    <a:pt x="382" y="989"/>
                    <a:pt x="309" y="1270"/>
                    <a:pt x="309" y="1270"/>
                  </a:cubicBezTo>
                  <a:close/>
                </a:path>
              </a:pathLst>
            </a:cu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9" name="Freeform 153"/>
            <p:cNvSpPr>
              <a:spLocks/>
            </p:cNvSpPr>
            <p:nvPr/>
          </p:nvSpPr>
          <p:spPr bwMode="auto">
            <a:xfrm>
              <a:off x="3806" y="1963"/>
              <a:ext cx="135" cy="74"/>
            </a:xfrm>
            <a:custGeom>
              <a:avLst/>
              <a:gdLst>
                <a:gd name="T0" fmla="*/ 1898 w 1898"/>
                <a:gd name="T1" fmla="*/ 47 h 1039"/>
                <a:gd name="T2" fmla="*/ 32 w 1898"/>
                <a:gd name="T3" fmla="*/ 65 h 1039"/>
                <a:gd name="T4" fmla="*/ 1898 w 1898"/>
                <a:gd name="T5" fmla="*/ 47 h 1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98" h="1039">
                  <a:moveTo>
                    <a:pt x="1898" y="47"/>
                  </a:moveTo>
                  <a:cubicBezTo>
                    <a:pt x="1647" y="694"/>
                    <a:pt x="502" y="1039"/>
                    <a:pt x="32" y="65"/>
                  </a:cubicBezTo>
                  <a:cubicBezTo>
                    <a:pt x="0" y="0"/>
                    <a:pt x="896" y="848"/>
                    <a:pt x="1898" y="47"/>
                  </a:cubicBezTo>
                  <a:close/>
                </a:path>
              </a:pathLst>
            </a:custGeom>
            <a:solidFill>
              <a:srgbClr val="E8A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0" name="Freeform 154"/>
            <p:cNvSpPr>
              <a:spLocks/>
            </p:cNvSpPr>
            <p:nvPr/>
          </p:nvSpPr>
          <p:spPr bwMode="auto">
            <a:xfrm>
              <a:off x="3803" y="2093"/>
              <a:ext cx="184" cy="106"/>
            </a:xfrm>
            <a:custGeom>
              <a:avLst/>
              <a:gdLst>
                <a:gd name="T0" fmla="*/ 0 w 2572"/>
                <a:gd name="T1" fmla="*/ 526 h 1488"/>
                <a:gd name="T2" fmla="*/ 2484 w 2572"/>
                <a:gd name="T3" fmla="*/ 96 h 1488"/>
                <a:gd name="T4" fmla="*/ 0 w 2572"/>
                <a:gd name="T5" fmla="*/ 526 h 1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72" h="1488">
                  <a:moveTo>
                    <a:pt x="0" y="526"/>
                  </a:moveTo>
                  <a:cubicBezTo>
                    <a:pt x="1238" y="1281"/>
                    <a:pt x="2393" y="0"/>
                    <a:pt x="2484" y="96"/>
                  </a:cubicBezTo>
                  <a:cubicBezTo>
                    <a:pt x="2572" y="188"/>
                    <a:pt x="1201" y="1488"/>
                    <a:pt x="0" y="526"/>
                  </a:cubicBezTo>
                  <a:close/>
                </a:path>
              </a:pathLst>
            </a:cu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1" name="Freeform 155"/>
            <p:cNvSpPr>
              <a:spLocks/>
            </p:cNvSpPr>
            <p:nvPr/>
          </p:nvSpPr>
          <p:spPr bwMode="auto">
            <a:xfrm>
              <a:off x="3285" y="1672"/>
              <a:ext cx="151" cy="173"/>
            </a:xfrm>
            <a:custGeom>
              <a:avLst/>
              <a:gdLst>
                <a:gd name="T0" fmla="*/ 2120 w 2120"/>
                <a:gd name="T1" fmla="*/ 2421 h 2421"/>
                <a:gd name="T2" fmla="*/ 1828 w 2120"/>
                <a:gd name="T3" fmla="*/ 0 h 2421"/>
                <a:gd name="T4" fmla="*/ 2120 w 2120"/>
                <a:gd name="T5" fmla="*/ 2421 h 2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20" h="2421">
                  <a:moveTo>
                    <a:pt x="2120" y="2421"/>
                  </a:moveTo>
                  <a:cubicBezTo>
                    <a:pt x="494" y="148"/>
                    <a:pt x="1189" y="480"/>
                    <a:pt x="1828" y="0"/>
                  </a:cubicBezTo>
                  <a:cubicBezTo>
                    <a:pt x="0" y="120"/>
                    <a:pt x="1773" y="2203"/>
                    <a:pt x="2120" y="2421"/>
                  </a:cubicBezTo>
                  <a:close/>
                </a:path>
              </a:pathLst>
            </a:custGeom>
            <a:solidFill>
              <a:srgbClr val="E8A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2" name="Freeform 156"/>
            <p:cNvSpPr>
              <a:spLocks/>
            </p:cNvSpPr>
            <p:nvPr/>
          </p:nvSpPr>
          <p:spPr bwMode="auto">
            <a:xfrm>
              <a:off x="3372" y="1733"/>
              <a:ext cx="58" cy="28"/>
            </a:xfrm>
            <a:custGeom>
              <a:avLst/>
              <a:gdLst>
                <a:gd name="T0" fmla="*/ 810 w 810"/>
                <a:gd name="T1" fmla="*/ 334 h 398"/>
                <a:gd name="T2" fmla="*/ 45 w 810"/>
                <a:gd name="T3" fmla="*/ 398 h 398"/>
                <a:gd name="T4" fmla="*/ 0 w 810"/>
                <a:gd name="T5" fmla="*/ 303 h 398"/>
                <a:gd name="T6" fmla="*/ 810 w 810"/>
                <a:gd name="T7" fmla="*/ 334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0" h="398">
                  <a:moveTo>
                    <a:pt x="810" y="334"/>
                  </a:moveTo>
                  <a:cubicBezTo>
                    <a:pt x="648" y="218"/>
                    <a:pt x="481" y="214"/>
                    <a:pt x="45" y="398"/>
                  </a:cubicBezTo>
                  <a:lnTo>
                    <a:pt x="0" y="303"/>
                  </a:lnTo>
                  <a:cubicBezTo>
                    <a:pt x="190" y="104"/>
                    <a:pt x="728" y="0"/>
                    <a:pt x="810" y="334"/>
                  </a:cubicBezTo>
                  <a:close/>
                </a:path>
              </a:pathLst>
            </a:custGeom>
            <a:solidFill>
              <a:srgbClr val="E8A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3" name="Freeform 157"/>
            <p:cNvSpPr>
              <a:spLocks/>
            </p:cNvSpPr>
            <p:nvPr/>
          </p:nvSpPr>
          <p:spPr bwMode="auto">
            <a:xfrm>
              <a:off x="4299" y="1672"/>
              <a:ext cx="151" cy="173"/>
            </a:xfrm>
            <a:custGeom>
              <a:avLst/>
              <a:gdLst>
                <a:gd name="T0" fmla="*/ 0 w 2120"/>
                <a:gd name="T1" fmla="*/ 2421 h 2421"/>
                <a:gd name="T2" fmla="*/ 292 w 2120"/>
                <a:gd name="T3" fmla="*/ 0 h 2421"/>
                <a:gd name="T4" fmla="*/ 0 w 2120"/>
                <a:gd name="T5" fmla="*/ 2421 h 2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20" h="2421">
                  <a:moveTo>
                    <a:pt x="0" y="2421"/>
                  </a:moveTo>
                  <a:cubicBezTo>
                    <a:pt x="1626" y="148"/>
                    <a:pt x="931" y="480"/>
                    <a:pt x="292" y="0"/>
                  </a:cubicBezTo>
                  <a:cubicBezTo>
                    <a:pt x="2120" y="120"/>
                    <a:pt x="347" y="2203"/>
                    <a:pt x="0" y="2421"/>
                  </a:cubicBezTo>
                  <a:close/>
                </a:path>
              </a:pathLst>
            </a:custGeom>
            <a:solidFill>
              <a:srgbClr val="E8A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4" name="Freeform 158"/>
            <p:cNvSpPr>
              <a:spLocks/>
            </p:cNvSpPr>
            <p:nvPr/>
          </p:nvSpPr>
          <p:spPr bwMode="auto">
            <a:xfrm>
              <a:off x="4304" y="1733"/>
              <a:ext cx="58" cy="28"/>
            </a:xfrm>
            <a:custGeom>
              <a:avLst/>
              <a:gdLst>
                <a:gd name="T0" fmla="*/ 0 w 811"/>
                <a:gd name="T1" fmla="*/ 334 h 398"/>
                <a:gd name="T2" fmla="*/ 765 w 811"/>
                <a:gd name="T3" fmla="*/ 398 h 398"/>
                <a:gd name="T4" fmla="*/ 811 w 811"/>
                <a:gd name="T5" fmla="*/ 303 h 398"/>
                <a:gd name="T6" fmla="*/ 0 w 811"/>
                <a:gd name="T7" fmla="*/ 334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1" h="398">
                  <a:moveTo>
                    <a:pt x="0" y="334"/>
                  </a:moveTo>
                  <a:cubicBezTo>
                    <a:pt x="163" y="218"/>
                    <a:pt x="329" y="214"/>
                    <a:pt x="765" y="398"/>
                  </a:cubicBezTo>
                  <a:lnTo>
                    <a:pt x="811" y="303"/>
                  </a:lnTo>
                  <a:cubicBezTo>
                    <a:pt x="620" y="104"/>
                    <a:pt x="82" y="0"/>
                    <a:pt x="0" y="334"/>
                  </a:cubicBezTo>
                  <a:close/>
                </a:path>
              </a:pathLst>
            </a:custGeom>
            <a:solidFill>
              <a:srgbClr val="E8A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5" name="Freeform 159"/>
            <p:cNvSpPr>
              <a:spLocks/>
            </p:cNvSpPr>
            <p:nvPr/>
          </p:nvSpPr>
          <p:spPr bwMode="auto">
            <a:xfrm>
              <a:off x="3537" y="1407"/>
              <a:ext cx="817" cy="254"/>
            </a:xfrm>
            <a:custGeom>
              <a:avLst/>
              <a:gdLst>
                <a:gd name="T0" fmla="*/ 0 w 11421"/>
                <a:gd name="T1" fmla="*/ 370 h 3560"/>
                <a:gd name="T2" fmla="*/ 11316 w 11421"/>
                <a:gd name="T3" fmla="*/ 31 h 3560"/>
                <a:gd name="T4" fmla="*/ 10837 w 11421"/>
                <a:gd name="T5" fmla="*/ 917 h 3560"/>
                <a:gd name="T6" fmla="*/ 0 w 11421"/>
                <a:gd name="T7" fmla="*/ 370 h 3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421" h="3560">
                  <a:moveTo>
                    <a:pt x="0" y="370"/>
                  </a:moveTo>
                  <a:cubicBezTo>
                    <a:pt x="7610" y="3428"/>
                    <a:pt x="11218" y="0"/>
                    <a:pt x="11316" y="31"/>
                  </a:cubicBezTo>
                  <a:cubicBezTo>
                    <a:pt x="11421" y="64"/>
                    <a:pt x="11208" y="415"/>
                    <a:pt x="10837" y="917"/>
                  </a:cubicBezTo>
                  <a:cubicBezTo>
                    <a:pt x="8887" y="3560"/>
                    <a:pt x="1249" y="2542"/>
                    <a:pt x="0" y="370"/>
                  </a:cubicBezTo>
                  <a:close/>
                </a:path>
              </a:pathLst>
            </a:custGeom>
            <a:solidFill>
              <a:srgbClr val="7E4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6" name="Freeform 160"/>
            <p:cNvSpPr>
              <a:spLocks/>
            </p:cNvSpPr>
            <p:nvPr/>
          </p:nvSpPr>
          <p:spPr bwMode="auto">
            <a:xfrm>
              <a:off x="3748" y="2227"/>
              <a:ext cx="241" cy="138"/>
            </a:xfrm>
            <a:custGeom>
              <a:avLst/>
              <a:gdLst>
                <a:gd name="T0" fmla="*/ 0 w 3372"/>
                <a:gd name="T1" fmla="*/ 0 h 1942"/>
                <a:gd name="T2" fmla="*/ 3372 w 3372"/>
                <a:gd name="T3" fmla="*/ 0 h 1942"/>
                <a:gd name="T4" fmla="*/ 3372 w 3372"/>
                <a:gd name="T5" fmla="*/ 1942 h 1942"/>
                <a:gd name="T6" fmla="*/ 0 w 3372"/>
                <a:gd name="T7" fmla="*/ 1942 h 1942"/>
                <a:gd name="T8" fmla="*/ 0 w 3372"/>
                <a:gd name="T9" fmla="*/ 0 h 19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72" h="1942">
                  <a:moveTo>
                    <a:pt x="0" y="0"/>
                  </a:moveTo>
                  <a:cubicBezTo>
                    <a:pt x="1124" y="0"/>
                    <a:pt x="2248" y="0"/>
                    <a:pt x="3372" y="0"/>
                  </a:cubicBezTo>
                  <a:cubicBezTo>
                    <a:pt x="3148" y="664"/>
                    <a:pt x="3035" y="1320"/>
                    <a:pt x="3372" y="1942"/>
                  </a:cubicBezTo>
                  <a:cubicBezTo>
                    <a:pt x="2248" y="1942"/>
                    <a:pt x="1124" y="1942"/>
                    <a:pt x="0" y="1942"/>
                  </a:cubicBezTo>
                  <a:cubicBezTo>
                    <a:pt x="401" y="1383"/>
                    <a:pt x="363" y="727"/>
                    <a:pt x="0" y="0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7" name="Freeform 167"/>
            <p:cNvSpPr>
              <a:spLocks/>
            </p:cNvSpPr>
            <p:nvPr/>
          </p:nvSpPr>
          <p:spPr bwMode="auto">
            <a:xfrm>
              <a:off x="3652" y="3001"/>
              <a:ext cx="72" cy="71"/>
            </a:xfrm>
            <a:custGeom>
              <a:avLst/>
              <a:gdLst>
                <a:gd name="T0" fmla="*/ 882 w 1005"/>
                <a:gd name="T1" fmla="*/ 150 h 999"/>
                <a:gd name="T2" fmla="*/ 468 w 1005"/>
                <a:gd name="T3" fmla="*/ 0 h 999"/>
                <a:gd name="T4" fmla="*/ 0 w 1005"/>
                <a:gd name="T5" fmla="*/ 711 h 999"/>
                <a:gd name="T6" fmla="*/ 180 w 1005"/>
                <a:gd name="T7" fmla="*/ 942 h 999"/>
                <a:gd name="T8" fmla="*/ 882 w 1005"/>
                <a:gd name="T9" fmla="*/ 150 h 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5" h="999">
                  <a:moveTo>
                    <a:pt x="882" y="150"/>
                  </a:moveTo>
                  <a:lnTo>
                    <a:pt x="468" y="0"/>
                  </a:lnTo>
                  <a:lnTo>
                    <a:pt x="0" y="711"/>
                  </a:lnTo>
                  <a:lnTo>
                    <a:pt x="180" y="942"/>
                  </a:lnTo>
                  <a:cubicBezTo>
                    <a:pt x="365" y="999"/>
                    <a:pt x="1005" y="188"/>
                    <a:pt x="882" y="150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8" name="Freeform 169"/>
            <p:cNvSpPr>
              <a:spLocks/>
            </p:cNvSpPr>
            <p:nvPr/>
          </p:nvSpPr>
          <p:spPr bwMode="auto">
            <a:xfrm>
              <a:off x="4050" y="3001"/>
              <a:ext cx="72" cy="71"/>
            </a:xfrm>
            <a:custGeom>
              <a:avLst/>
              <a:gdLst>
                <a:gd name="T0" fmla="*/ 123 w 1005"/>
                <a:gd name="T1" fmla="*/ 150 h 999"/>
                <a:gd name="T2" fmla="*/ 537 w 1005"/>
                <a:gd name="T3" fmla="*/ 0 h 999"/>
                <a:gd name="T4" fmla="*/ 1005 w 1005"/>
                <a:gd name="T5" fmla="*/ 711 h 999"/>
                <a:gd name="T6" fmla="*/ 825 w 1005"/>
                <a:gd name="T7" fmla="*/ 942 h 999"/>
                <a:gd name="T8" fmla="*/ 123 w 1005"/>
                <a:gd name="T9" fmla="*/ 150 h 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5" h="999">
                  <a:moveTo>
                    <a:pt x="123" y="150"/>
                  </a:moveTo>
                  <a:lnTo>
                    <a:pt x="537" y="0"/>
                  </a:lnTo>
                  <a:lnTo>
                    <a:pt x="1005" y="711"/>
                  </a:lnTo>
                  <a:lnTo>
                    <a:pt x="825" y="942"/>
                  </a:lnTo>
                  <a:cubicBezTo>
                    <a:pt x="640" y="999"/>
                    <a:pt x="0" y="188"/>
                    <a:pt x="123" y="150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9" name="Line 171"/>
            <p:cNvSpPr>
              <a:spLocks noChangeShapeType="1"/>
            </p:cNvSpPr>
            <p:nvPr/>
          </p:nvSpPr>
          <p:spPr bwMode="auto">
            <a:xfrm>
              <a:off x="3879" y="2365"/>
              <a:ext cx="0" cy="638"/>
            </a:xfrm>
            <a:prstGeom prst="line">
              <a:avLst/>
            </a:prstGeom>
            <a:noFill/>
            <a:ln w="11113" cap="flat">
              <a:solidFill>
                <a:srgbClr val="24282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0" name="Freeform 172"/>
            <p:cNvSpPr>
              <a:spLocks/>
            </p:cNvSpPr>
            <p:nvPr/>
          </p:nvSpPr>
          <p:spPr bwMode="auto">
            <a:xfrm>
              <a:off x="3717" y="2304"/>
              <a:ext cx="319" cy="118"/>
            </a:xfrm>
            <a:custGeom>
              <a:avLst/>
              <a:gdLst>
                <a:gd name="T0" fmla="*/ 4407 w 4460"/>
                <a:gd name="T1" fmla="*/ 692 h 1645"/>
                <a:gd name="T2" fmla="*/ 17 w 4460"/>
                <a:gd name="T3" fmla="*/ 709 h 1645"/>
                <a:gd name="T4" fmla="*/ 2141 w 4460"/>
                <a:gd name="T5" fmla="*/ 441 h 1645"/>
                <a:gd name="T6" fmla="*/ 4407 w 4460"/>
                <a:gd name="T7" fmla="*/ 692 h 1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60" h="1645">
                  <a:moveTo>
                    <a:pt x="4407" y="692"/>
                  </a:moveTo>
                  <a:cubicBezTo>
                    <a:pt x="4337" y="1615"/>
                    <a:pt x="42" y="1645"/>
                    <a:pt x="17" y="709"/>
                  </a:cubicBezTo>
                  <a:cubicBezTo>
                    <a:pt x="0" y="55"/>
                    <a:pt x="1041" y="397"/>
                    <a:pt x="2141" y="441"/>
                  </a:cubicBezTo>
                  <a:cubicBezTo>
                    <a:pt x="3262" y="485"/>
                    <a:pt x="4460" y="0"/>
                    <a:pt x="4407" y="692"/>
                  </a:cubicBezTo>
                  <a:close/>
                </a:path>
              </a:pathLst>
            </a:custGeom>
            <a:solidFill>
              <a:srgbClr val="EEE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1" name="Freeform 173"/>
            <p:cNvSpPr>
              <a:spLocks/>
            </p:cNvSpPr>
            <p:nvPr/>
          </p:nvSpPr>
          <p:spPr bwMode="auto">
            <a:xfrm>
              <a:off x="3745" y="2354"/>
              <a:ext cx="69" cy="453"/>
            </a:xfrm>
            <a:custGeom>
              <a:avLst/>
              <a:gdLst>
                <a:gd name="T0" fmla="*/ 963 w 963"/>
                <a:gd name="T1" fmla="*/ 78 h 6350"/>
                <a:gd name="T2" fmla="*/ 20 w 963"/>
                <a:gd name="T3" fmla="*/ 0 h 6350"/>
                <a:gd name="T4" fmla="*/ 0 w 963"/>
                <a:gd name="T5" fmla="*/ 6299 h 6350"/>
                <a:gd name="T6" fmla="*/ 141 w 963"/>
                <a:gd name="T7" fmla="*/ 6235 h 6350"/>
                <a:gd name="T8" fmla="*/ 283 w 963"/>
                <a:gd name="T9" fmla="*/ 6338 h 6350"/>
                <a:gd name="T10" fmla="*/ 437 w 963"/>
                <a:gd name="T11" fmla="*/ 6235 h 6350"/>
                <a:gd name="T12" fmla="*/ 643 w 963"/>
                <a:gd name="T13" fmla="*/ 6350 h 6350"/>
                <a:gd name="T14" fmla="*/ 784 w 963"/>
                <a:gd name="T15" fmla="*/ 6235 h 6350"/>
                <a:gd name="T16" fmla="*/ 951 w 963"/>
                <a:gd name="T17" fmla="*/ 6338 h 6350"/>
                <a:gd name="T18" fmla="*/ 963 w 963"/>
                <a:gd name="T19" fmla="*/ 78 h 6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3" h="6350">
                  <a:moveTo>
                    <a:pt x="963" y="78"/>
                  </a:moveTo>
                  <a:lnTo>
                    <a:pt x="20" y="0"/>
                  </a:lnTo>
                  <a:lnTo>
                    <a:pt x="0" y="6299"/>
                  </a:lnTo>
                  <a:lnTo>
                    <a:pt x="141" y="6235"/>
                  </a:lnTo>
                  <a:lnTo>
                    <a:pt x="283" y="6338"/>
                  </a:lnTo>
                  <a:lnTo>
                    <a:pt x="437" y="6235"/>
                  </a:lnTo>
                  <a:lnTo>
                    <a:pt x="643" y="6350"/>
                  </a:lnTo>
                  <a:lnTo>
                    <a:pt x="784" y="6235"/>
                  </a:lnTo>
                  <a:lnTo>
                    <a:pt x="951" y="6338"/>
                  </a:lnTo>
                  <a:lnTo>
                    <a:pt x="963" y="78"/>
                  </a:lnTo>
                  <a:close/>
                </a:path>
              </a:pathLst>
            </a:custGeom>
            <a:solidFill>
              <a:srgbClr val="EEE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2" name="Oval 174"/>
            <p:cNvSpPr>
              <a:spLocks noChangeArrowheads="1"/>
            </p:cNvSpPr>
            <p:nvPr/>
          </p:nvSpPr>
          <p:spPr bwMode="auto">
            <a:xfrm>
              <a:off x="3893" y="2451"/>
              <a:ext cx="23" cy="24"/>
            </a:xfrm>
            <a:prstGeom prst="ellipse">
              <a:avLst/>
            </a:pr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3" name="Oval 175"/>
            <p:cNvSpPr>
              <a:spLocks noChangeArrowheads="1"/>
            </p:cNvSpPr>
            <p:nvPr/>
          </p:nvSpPr>
          <p:spPr bwMode="auto">
            <a:xfrm>
              <a:off x="3893" y="2630"/>
              <a:ext cx="23" cy="23"/>
            </a:xfrm>
            <a:prstGeom prst="ellipse">
              <a:avLst/>
            </a:pr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4" name="Oval 176"/>
            <p:cNvSpPr>
              <a:spLocks noChangeArrowheads="1"/>
            </p:cNvSpPr>
            <p:nvPr/>
          </p:nvSpPr>
          <p:spPr bwMode="auto">
            <a:xfrm>
              <a:off x="3893" y="2810"/>
              <a:ext cx="23" cy="24"/>
            </a:xfrm>
            <a:prstGeom prst="ellipse">
              <a:avLst/>
            </a:pr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5" name="Freeform 179"/>
            <p:cNvSpPr>
              <a:spLocks/>
            </p:cNvSpPr>
            <p:nvPr/>
          </p:nvSpPr>
          <p:spPr bwMode="auto">
            <a:xfrm>
              <a:off x="3766" y="2268"/>
              <a:ext cx="210" cy="58"/>
            </a:xfrm>
            <a:custGeom>
              <a:avLst/>
              <a:gdLst>
                <a:gd name="T0" fmla="*/ 2908 w 2940"/>
                <a:gd name="T1" fmla="*/ 523 h 811"/>
                <a:gd name="T2" fmla="*/ 33 w 2940"/>
                <a:gd name="T3" fmla="*/ 568 h 811"/>
                <a:gd name="T4" fmla="*/ 0 w 2940"/>
                <a:gd name="T5" fmla="*/ 134 h 811"/>
                <a:gd name="T6" fmla="*/ 1458 w 2940"/>
                <a:gd name="T7" fmla="*/ 19 h 811"/>
                <a:gd name="T8" fmla="*/ 2940 w 2940"/>
                <a:gd name="T9" fmla="*/ 118 h 811"/>
                <a:gd name="T10" fmla="*/ 2908 w 2940"/>
                <a:gd name="T11" fmla="*/ 523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40" h="811">
                  <a:moveTo>
                    <a:pt x="2908" y="523"/>
                  </a:moveTo>
                  <a:cubicBezTo>
                    <a:pt x="2004" y="769"/>
                    <a:pt x="1053" y="811"/>
                    <a:pt x="33" y="568"/>
                  </a:cubicBezTo>
                  <a:cubicBezTo>
                    <a:pt x="40" y="435"/>
                    <a:pt x="31" y="258"/>
                    <a:pt x="0" y="134"/>
                  </a:cubicBezTo>
                  <a:cubicBezTo>
                    <a:pt x="393" y="123"/>
                    <a:pt x="918" y="38"/>
                    <a:pt x="1458" y="19"/>
                  </a:cubicBezTo>
                  <a:cubicBezTo>
                    <a:pt x="1980" y="0"/>
                    <a:pt x="2518" y="85"/>
                    <a:pt x="2940" y="118"/>
                  </a:cubicBezTo>
                  <a:cubicBezTo>
                    <a:pt x="2921" y="230"/>
                    <a:pt x="2910" y="399"/>
                    <a:pt x="2908" y="523"/>
                  </a:cubicBezTo>
                  <a:close/>
                </a:path>
              </a:pathLst>
            </a:custGeom>
            <a:solidFill>
              <a:srgbClr val="E8A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6" name="Freeform 180"/>
            <p:cNvSpPr>
              <a:spLocks/>
            </p:cNvSpPr>
            <p:nvPr/>
          </p:nvSpPr>
          <p:spPr bwMode="auto">
            <a:xfrm>
              <a:off x="4250" y="1565"/>
              <a:ext cx="159" cy="383"/>
            </a:xfrm>
            <a:custGeom>
              <a:avLst/>
              <a:gdLst>
                <a:gd name="T0" fmla="*/ 0 w 2216"/>
                <a:gd name="T1" fmla="*/ 4784 h 5367"/>
                <a:gd name="T2" fmla="*/ 194 w 2216"/>
                <a:gd name="T3" fmla="*/ 1660 h 5367"/>
                <a:gd name="T4" fmla="*/ 2186 w 2216"/>
                <a:gd name="T5" fmla="*/ 1931 h 5367"/>
                <a:gd name="T6" fmla="*/ 0 w 2216"/>
                <a:gd name="T7" fmla="*/ 4784 h 5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16" h="5367">
                  <a:moveTo>
                    <a:pt x="0" y="4784"/>
                  </a:moveTo>
                  <a:lnTo>
                    <a:pt x="194" y="1660"/>
                  </a:lnTo>
                  <a:cubicBezTo>
                    <a:pt x="61" y="886"/>
                    <a:pt x="2216" y="0"/>
                    <a:pt x="2186" y="1931"/>
                  </a:cubicBezTo>
                  <a:cubicBezTo>
                    <a:pt x="2176" y="2596"/>
                    <a:pt x="578" y="5367"/>
                    <a:pt x="0" y="4784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7" name="Freeform 181"/>
            <p:cNvSpPr>
              <a:spLocks/>
            </p:cNvSpPr>
            <p:nvPr/>
          </p:nvSpPr>
          <p:spPr bwMode="auto">
            <a:xfrm>
              <a:off x="3328" y="1565"/>
              <a:ext cx="158" cy="383"/>
            </a:xfrm>
            <a:custGeom>
              <a:avLst/>
              <a:gdLst>
                <a:gd name="T0" fmla="*/ 2216 w 2216"/>
                <a:gd name="T1" fmla="*/ 4784 h 5367"/>
                <a:gd name="T2" fmla="*/ 2022 w 2216"/>
                <a:gd name="T3" fmla="*/ 1660 h 5367"/>
                <a:gd name="T4" fmla="*/ 30 w 2216"/>
                <a:gd name="T5" fmla="*/ 1931 h 5367"/>
                <a:gd name="T6" fmla="*/ 2216 w 2216"/>
                <a:gd name="T7" fmla="*/ 4784 h 5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16" h="5367">
                  <a:moveTo>
                    <a:pt x="2216" y="4784"/>
                  </a:moveTo>
                  <a:lnTo>
                    <a:pt x="2022" y="1660"/>
                  </a:lnTo>
                  <a:cubicBezTo>
                    <a:pt x="2156" y="886"/>
                    <a:pt x="0" y="0"/>
                    <a:pt x="30" y="1931"/>
                  </a:cubicBezTo>
                  <a:cubicBezTo>
                    <a:pt x="41" y="2596"/>
                    <a:pt x="1638" y="5367"/>
                    <a:pt x="2216" y="4784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8" name="Freeform 182"/>
            <p:cNvSpPr>
              <a:spLocks/>
            </p:cNvSpPr>
            <p:nvPr/>
          </p:nvSpPr>
          <p:spPr bwMode="auto">
            <a:xfrm>
              <a:off x="3433" y="1458"/>
              <a:ext cx="867" cy="845"/>
            </a:xfrm>
            <a:custGeom>
              <a:avLst/>
              <a:gdLst>
                <a:gd name="T0" fmla="*/ 936 w 12135"/>
                <a:gd name="T1" fmla="*/ 0 h 11837"/>
                <a:gd name="T2" fmla="*/ 11092 w 12135"/>
                <a:gd name="T3" fmla="*/ 0 h 11837"/>
                <a:gd name="T4" fmla="*/ 8588 w 12135"/>
                <a:gd name="T5" fmla="*/ 11521 h 11837"/>
                <a:gd name="T6" fmla="*/ 3552 w 12135"/>
                <a:gd name="T7" fmla="*/ 11452 h 11837"/>
                <a:gd name="T8" fmla="*/ 936 w 12135"/>
                <a:gd name="T9" fmla="*/ 0 h 118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35" h="11837">
                  <a:moveTo>
                    <a:pt x="936" y="0"/>
                  </a:moveTo>
                  <a:lnTo>
                    <a:pt x="11092" y="0"/>
                  </a:lnTo>
                  <a:cubicBezTo>
                    <a:pt x="12135" y="6439"/>
                    <a:pt x="11648" y="11295"/>
                    <a:pt x="8588" y="11521"/>
                  </a:cubicBezTo>
                  <a:cubicBezTo>
                    <a:pt x="4292" y="11837"/>
                    <a:pt x="7554" y="11825"/>
                    <a:pt x="3552" y="11452"/>
                  </a:cubicBezTo>
                  <a:cubicBezTo>
                    <a:pt x="426" y="11161"/>
                    <a:pt x="0" y="6329"/>
                    <a:pt x="936" y="0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9" name="Freeform 183"/>
            <p:cNvSpPr>
              <a:spLocks/>
            </p:cNvSpPr>
            <p:nvPr/>
          </p:nvSpPr>
          <p:spPr bwMode="auto">
            <a:xfrm>
              <a:off x="3348" y="1006"/>
              <a:ext cx="1029" cy="879"/>
            </a:xfrm>
            <a:custGeom>
              <a:avLst/>
              <a:gdLst>
                <a:gd name="T0" fmla="*/ 1779 w 14393"/>
                <a:gd name="T1" fmla="*/ 12315 h 12315"/>
                <a:gd name="T2" fmla="*/ 2547 w 14393"/>
                <a:gd name="T3" fmla="*/ 6998 h 12315"/>
                <a:gd name="T4" fmla="*/ 10256 w 14393"/>
                <a:gd name="T5" fmla="*/ 8671 h 12315"/>
                <a:gd name="T6" fmla="*/ 12046 w 14393"/>
                <a:gd name="T7" fmla="*/ 8028 h 12315"/>
                <a:gd name="T8" fmla="*/ 12030 w 14393"/>
                <a:gd name="T9" fmla="*/ 10667 h 12315"/>
                <a:gd name="T10" fmla="*/ 12696 w 14393"/>
                <a:gd name="T11" fmla="*/ 12277 h 12315"/>
                <a:gd name="T12" fmla="*/ 13388 w 14393"/>
                <a:gd name="T13" fmla="*/ 7485 h 12315"/>
                <a:gd name="T14" fmla="*/ 14393 w 14393"/>
                <a:gd name="T15" fmla="*/ 4375 h 12315"/>
                <a:gd name="T16" fmla="*/ 2170 w 14393"/>
                <a:gd name="T17" fmla="*/ 5516 h 12315"/>
                <a:gd name="T18" fmla="*/ 1779 w 14393"/>
                <a:gd name="T19" fmla="*/ 12315 h 12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393" h="12315">
                  <a:moveTo>
                    <a:pt x="1779" y="12315"/>
                  </a:moveTo>
                  <a:cubicBezTo>
                    <a:pt x="2579" y="11837"/>
                    <a:pt x="2547" y="8508"/>
                    <a:pt x="2547" y="6998"/>
                  </a:cubicBezTo>
                  <a:cubicBezTo>
                    <a:pt x="4205" y="8251"/>
                    <a:pt x="8189" y="9044"/>
                    <a:pt x="10256" y="8671"/>
                  </a:cubicBezTo>
                  <a:cubicBezTo>
                    <a:pt x="10872" y="8560"/>
                    <a:pt x="11487" y="8342"/>
                    <a:pt x="12046" y="8028"/>
                  </a:cubicBezTo>
                  <a:cubicBezTo>
                    <a:pt x="12046" y="8028"/>
                    <a:pt x="11878" y="9741"/>
                    <a:pt x="12030" y="10667"/>
                  </a:cubicBezTo>
                  <a:cubicBezTo>
                    <a:pt x="12207" y="11746"/>
                    <a:pt x="12696" y="12277"/>
                    <a:pt x="12696" y="12277"/>
                  </a:cubicBezTo>
                  <a:cubicBezTo>
                    <a:pt x="13159" y="11949"/>
                    <a:pt x="13279" y="8678"/>
                    <a:pt x="13388" y="7485"/>
                  </a:cubicBezTo>
                  <a:cubicBezTo>
                    <a:pt x="13454" y="6766"/>
                    <a:pt x="14286" y="7149"/>
                    <a:pt x="14393" y="4375"/>
                  </a:cubicBezTo>
                  <a:cubicBezTo>
                    <a:pt x="10071" y="6465"/>
                    <a:pt x="3821" y="0"/>
                    <a:pt x="2170" y="5516"/>
                  </a:cubicBezTo>
                  <a:cubicBezTo>
                    <a:pt x="1979" y="6155"/>
                    <a:pt x="0" y="6681"/>
                    <a:pt x="1779" y="12315"/>
                  </a:cubicBezTo>
                  <a:close/>
                </a:path>
              </a:pathLst>
            </a:cu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0" name="Oval 184"/>
            <p:cNvSpPr>
              <a:spLocks noChangeArrowheads="1"/>
            </p:cNvSpPr>
            <p:nvPr/>
          </p:nvSpPr>
          <p:spPr bwMode="auto">
            <a:xfrm>
              <a:off x="3633" y="1672"/>
              <a:ext cx="195" cy="19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1" name="Oval 185"/>
            <p:cNvSpPr>
              <a:spLocks noChangeArrowheads="1"/>
            </p:cNvSpPr>
            <p:nvPr/>
          </p:nvSpPr>
          <p:spPr bwMode="auto">
            <a:xfrm>
              <a:off x="3685" y="1728"/>
              <a:ext cx="89" cy="89"/>
            </a:xfrm>
            <a:prstGeom prst="ellipse">
              <a:avLst/>
            </a:pr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2" name="Oval 186"/>
            <p:cNvSpPr>
              <a:spLocks noChangeArrowheads="1"/>
            </p:cNvSpPr>
            <p:nvPr/>
          </p:nvSpPr>
          <p:spPr bwMode="auto">
            <a:xfrm>
              <a:off x="3679" y="1744"/>
              <a:ext cx="41" cy="41"/>
            </a:xfrm>
            <a:prstGeom prst="ellipse">
              <a:avLst/>
            </a:prstGeom>
            <a:solidFill>
              <a:srgbClr val="FFFFFF"/>
            </a:solidFill>
            <a:ln w="11113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3" name="Freeform 187"/>
            <p:cNvSpPr>
              <a:spLocks/>
            </p:cNvSpPr>
            <p:nvPr/>
          </p:nvSpPr>
          <p:spPr bwMode="auto">
            <a:xfrm>
              <a:off x="3635" y="1672"/>
              <a:ext cx="191" cy="78"/>
            </a:xfrm>
            <a:custGeom>
              <a:avLst/>
              <a:gdLst>
                <a:gd name="T0" fmla="*/ 0 w 2667"/>
                <a:gd name="T1" fmla="*/ 1090 h 1090"/>
                <a:gd name="T2" fmla="*/ 2667 w 2667"/>
                <a:gd name="T3" fmla="*/ 1090 h 1090"/>
                <a:gd name="T4" fmla="*/ 1334 w 2667"/>
                <a:gd name="T5" fmla="*/ 0 h 1090"/>
                <a:gd name="T6" fmla="*/ 0 w 2667"/>
                <a:gd name="T7" fmla="*/ 1090 h 1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67" h="1090">
                  <a:moveTo>
                    <a:pt x="0" y="1090"/>
                  </a:moveTo>
                  <a:lnTo>
                    <a:pt x="2667" y="1090"/>
                  </a:lnTo>
                  <a:cubicBezTo>
                    <a:pt x="2542" y="468"/>
                    <a:pt x="1992" y="0"/>
                    <a:pt x="1334" y="0"/>
                  </a:cubicBezTo>
                  <a:cubicBezTo>
                    <a:pt x="675" y="0"/>
                    <a:pt x="126" y="468"/>
                    <a:pt x="0" y="1090"/>
                  </a:cubicBezTo>
                  <a:close/>
                </a:path>
              </a:pathLst>
            </a:custGeom>
            <a:solidFill>
              <a:srgbClr val="E8A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4" name="Oval 188"/>
            <p:cNvSpPr>
              <a:spLocks noChangeArrowheads="1"/>
            </p:cNvSpPr>
            <p:nvPr/>
          </p:nvSpPr>
          <p:spPr bwMode="auto">
            <a:xfrm>
              <a:off x="3908" y="1672"/>
              <a:ext cx="195" cy="19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5" name="Oval 189"/>
            <p:cNvSpPr>
              <a:spLocks noChangeArrowheads="1"/>
            </p:cNvSpPr>
            <p:nvPr/>
          </p:nvSpPr>
          <p:spPr bwMode="auto">
            <a:xfrm>
              <a:off x="3960" y="1728"/>
              <a:ext cx="89" cy="89"/>
            </a:xfrm>
            <a:prstGeom prst="ellipse">
              <a:avLst/>
            </a:pr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6" name="Oval 190"/>
            <p:cNvSpPr>
              <a:spLocks noChangeArrowheads="1"/>
            </p:cNvSpPr>
            <p:nvPr/>
          </p:nvSpPr>
          <p:spPr bwMode="auto">
            <a:xfrm>
              <a:off x="3954" y="1744"/>
              <a:ext cx="41" cy="41"/>
            </a:xfrm>
            <a:prstGeom prst="ellipse">
              <a:avLst/>
            </a:prstGeom>
            <a:solidFill>
              <a:srgbClr val="FFFFFF"/>
            </a:solidFill>
            <a:ln w="11113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7" name="Freeform 191"/>
            <p:cNvSpPr>
              <a:spLocks/>
            </p:cNvSpPr>
            <p:nvPr/>
          </p:nvSpPr>
          <p:spPr bwMode="auto">
            <a:xfrm>
              <a:off x="3910" y="1672"/>
              <a:ext cx="191" cy="78"/>
            </a:xfrm>
            <a:custGeom>
              <a:avLst/>
              <a:gdLst>
                <a:gd name="T0" fmla="*/ 0 w 2667"/>
                <a:gd name="T1" fmla="*/ 1090 h 1090"/>
                <a:gd name="T2" fmla="*/ 2667 w 2667"/>
                <a:gd name="T3" fmla="*/ 1090 h 1090"/>
                <a:gd name="T4" fmla="*/ 1334 w 2667"/>
                <a:gd name="T5" fmla="*/ 0 h 1090"/>
                <a:gd name="T6" fmla="*/ 0 w 2667"/>
                <a:gd name="T7" fmla="*/ 1090 h 1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67" h="1090">
                  <a:moveTo>
                    <a:pt x="0" y="1090"/>
                  </a:moveTo>
                  <a:lnTo>
                    <a:pt x="2667" y="1090"/>
                  </a:lnTo>
                  <a:cubicBezTo>
                    <a:pt x="2542" y="468"/>
                    <a:pt x="1992" y="0"/>
                    <a:pt x="1334" y="0"/>
                  </a:cubicBezTo>
                  <a:cubicBezTo>
                    <a:pt x="675" y="0"/>
                    <a:pt x="126" y="468"/>
                    <a:pt x="0" y="1090"/>
                  </a:cubicBezTo>
                  <a:close/>
                </a:path>
              </a:pathLst>
            </a:custGeom>
            <a:solidFill>
              <a:srgbClr val="E8A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8" name="Freeform 192"/>
            <p:cNvSpPr>
              <a:spLocks/>
            </p:cNvSpPr>
            <p:nvPr/>
          </p:nvSpPr>
          <p:spPr bwMode="auto">
            <a:xfrm>
              <a:off x="3763" y="1631"/>
              <a:ext cx="373" cy="62"/>
            </a:xfrm>
            <a:custGeom>
              <a:avLst/>
              <a:gdLst>
                <a:gd name="T0" fmla="*/ 4970 w 5226"/>
                <a:gd name="T1" fmla="*/ 402 h 868"/>
                <a:gd name="T2" fmla="*/ 5214 w 5226"/>
                <a:gd name="T3" fmla="*/ 0 h 868"/>
                <a:gd name="T4" fmla="*/ 3717 w 5226"/>
                <a:gd name="T5" fmla="*/ 833 h 868"/>
                <a:gd name="T6" fmla="*/ 5226 w 5226"/>
                <a:gd name="T7" fmla="*/ 431 h 868"/>
                <a:gd name="T8" fmla="*/ 4970 w 5226"/>
                <a:gd name="T9" fmla="*/ 402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26" h="868">
                  <a:moveTo>
                    <a:pt x="4970" y="402"/>
                  </a:moveTo>
                  <a:cubicBezTo>
                    <a:pt x="4970" y="402"/>
                    <a:pt x="5140" y="263"/>
                    <a:pt x="5214" y="0"/>
                  </a:cubicBezTo>
                  <a:cubicBezTo>
                    <a:pt x="3598" y="585"/>
                    <a:pt x="0" y="502"/>
                    <a:pt x="3717" y="833"/>
                  </a:cubicBezTo>
                  <a:cubicBezTo>
                    <a:pt x="4110" y="868"/>
                    <a:pt x="5033" y="862"/>
                    <a:pt x="5226" y="431"/>
                  </a:cubicBezTo>
                  <a:cubicBezTo>
                    <a:pt x="5226" y="431"/>
                    <a:pt x="4970" y="402"/>
                    <a:pt x="4970" y="402"/>
                  </a:cubicBezTo>
                  <a:close/>
                </a:path>
              </a:pathLst>
            </a:cu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9" name="Freeform 193"/>
            <p:cNvSpPr>
              <a:spLocks/>
            </p:cNvSpPr>
            <p:nvPr/>
          </p:nvSpPr>
          <p:spPr bwMode="auto">
            <a:xfrm>
              <a:off x="3614" y="1586"/>
              <a:ext cx="212" cy="122"/>
            </a:xfrm>
            <a:custGeom>
              <a:avLst/>
              <a:gdLst>
                <a:gd name="T0" fmla="*/ 309 w 2975"/>
                <a:gd name="T1" fmla="*/ 1270 h 1710"/>
                <a:gd name="T2" fmla="*/ 2975 w 2975"/>
                <a:gd name="T3" fmla="*/ 1710 h 1710"/>
                <a:gd name="T4" fmla="*/ 0 w 2975"/>
                <a:gd name="T5" fmla="*/ 1003 h 1710"/>
                <a:gd name="T6" fmla="*/ 482 w 2975"/>
                <a:gd name="T7" fmla="*/ 982 h 1710"/>
                <a:gd name="T8" fmla="*/ 309 w 2975"/>
                <a:gd name="T9" fmla="*/ 1270 h 1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5" h="1710">
                  <a:moveTo>
                    <a:pt x="309" y="1270"/>
                  </a:moveTo>
                  <a:cubicBezTo>
                    <a:pt x="2237" y="369"/>
                    <a:pt x="2602" y="1657"/>
                    <a:pt x="2975" y="1710"/>
                  </a:cubicBezTo>
                  <a:cubicBezTo>
                    <a:pt x="2776" y="215"/>
                    <a:pt x="902" y="0"/>
                    <a:pt x="0" y="1003"/>
                  </a:cubicBezTo>
                  <a:cubicBezTo>
                    <a:pt x="167" y="1092"/>
                    <a:pt x="304" y="982"/>
                    <a:pt x="482" y="982"/>
                  </a:cubicBezTo>
                  <a:cubicBezTo>
                    <a:pt x="382" y="989"/>
                    <a:pt x="309" y="1270"/>
                    <a:pt x="309" y="1270"/>
                  </a:cubicBezTo>
                  <a:close/>
                </a:path>
              </a:pathLst>
            </a:cu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0" name="Freeform 194"/>
            <p:cNvSpPr>
              <a:spLocks/>
            </p:cNvSpPr>
            <p:nvPr/>
          </p:nvSpPr>
          <p:spPr bwMode="auto">
            <a:xfrm>
              <a:off x="3806" y="1963"/>
              <a:ext cx="135" cy="74"/>
            </a:xfrm>
            <a:custGeom>
              <a:avLst/>
              <a:gdLst>
                <a:gd name="T0" fmla="*/ 1898 w 1898"/>
                <a:gd name="T1" fmla="*/ 47 h 1039"/>
                <a:gd name="T2" fmla="*/ 32 w 1898"/>
                <a:gd name="T3" fmla="*/ 65 h 1039"/>
                <a:gd name="T4" fmla="*/ 1898 w 1898"/>
                <a:gd name="T5" fmla="*/ 47 h 1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98" h="1039">
                  <a:moveTo>
                    <a:pt x="1898" y="47"/>
                  </a:moveTo>
                  <a:cubicBezTo>
                    <a:pt x="1647" y="694"/>
                    <a:pt x="502" y="1039"/>
                    <a:pt x="32" y="65"/>
                  </a:cubicBezTo>
                  <a:cubicBezTo>
                    <a:pt x="0" y="0"/>
                    <a:pt x="896" y="848"/>
                    <a:pt x="1898" y="47"/>
                  </a:cubicBezTo>
                  <a:close/>
                </a:path>
              </a:pathLst>
            </a:custGeom>
            <a:solidFill>
              <a:srgbClr val="E8A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1" name="Freeform 195"/>
            <p:cNvSpPr>
              <a:spLocks/>
            </p:cNvSpPr>
            <p:nvPr/>
          </p:nvSpPr>
          <p:spPr bwMode="auto">
            <a:xfrm>
              <a:off x="3803" y="2093"/>
              <a:ext cx="184" cy="106"/>
            </a:xfrm>
            <a:custGeom>
              <a:avLst/>
              <a:gdLst>
                <a:gd name="T0" fmla="*/ 0 w 2572"/>
                <a:gd name="T1" fmla="*/ 526 h 1488"/>
                <a:gd name="T2" fmla="*/ 2484 w 2572"/>
                <a:gd name="T3" fmla="*/ 96 h 1488"/>
                <a:gd name="T4" fmla="*/ 0 w 2572"/>
                <a:gd name="T5" fmla="*/ 526 h 1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72" h="1488">
                  <a:moveTo>
                    <a:pt x="0" y="526"/>
                  </a:moveTo>
                  <a:cubicBezTo>
                    <a:pt x="1238" y="1281"/>
                    <a:pt x="2393" y="0"/>
                    <a:pt x="2484" y="96"/>
                  </a:cubicBezTo>
                  <a:cubicBezTo>
                    <a:pt x="2572" y="188"/>
                    <a:pt x="1201" y="1488"/>
                    <a:pt x="0" y="526"/>
                  </a:cubicBezTo>
                  <a:close/>
                </a:path>
              </a:pathLst>
            </a:cu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2" name="Freeform 196"/>
            <p:cNvSpPr>
              <a:spLocks/>
            </p:cNvSpPr>
            <p:nvPr/>
          </p:nvSpPr>
          <p:spPr bwMode="auto">
            <a:xfrm>
              <a:off x="3285" y="1672"/>
              <a:ext cx="151" cy="173"/>
            </a:xfrm>
            <a:custGeom>
              <a:avLst/>
              <a:gdLst>
                <a:gd name="T0" fmla="*/ 2120 w 2120"/>
                <a:gd name="T1" fmla="*/ 2421 h 2421"/>
                <a:gd name="T2" fmla="*/ 1828 w 2120"/>
                <a:gd name="T3" fmla="*/ 0 h 2421"/>
                <a:gd name="T4" fmla="*/ 2120 w 2120"/>
                <a:gd name="T5" fmla="*/ 2421 h 2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20" h="2421">
                  <a:moveTo>
                    <a:pt x="2120" y="2421"/>
                  </a:moveTo>
                  <a:cubicBezTo>
                    <a:pt x="494" y="148"/>
                    <a:pt x="1189" y="480"/>
                    <a:pt x="1828" y="0"/>
                  </a:cubicBezTo>
                  <a:cubicBezTo>
                    <a:pt x="0" y="120"/>
                    <a:pt x="1773" y="2203"/>
                    <a:pt x="2120" y="2421"/>
                  </a:cubicBezTo>
                  <a:close/>
                </a:path>
              </a:pathLst>
            </a:custGeom>
            <a:solidFill>
              <a:srgbClr val="E8A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3" name="Freeform 197"/>
            <p:cNvSpPr>
              <a:spLocks/>
            </p:cNvSpPr>
            <p:nvPr/>
          </p:nvSpPr>
          <p:spPr bwMode="auto">
            <a:xfrm>
              <a:off x="3372" y="1733"/>
              <a:ext cx="58" cy="28"/>
            </a:xfrm>
            <a:custGeom>
              <a:avLst/>
              <a:gdLst>
                <a:gd name="T0" fmla="*/ 810 w 810"/>
                <a:gd name="T1" fmla="*/ 334 h 398"/>
                <a:gd name="T2" fmla="*/ 45 w 810"/>
                <a:gd name="T3" fmla="*/ 398 h 398"/>
                <a:gd name="T4" fmla="*/ 0 w 810"/>
                <a:gd name="T5" fmla="*/ 303 h 398"/>
                <a:gd name="T6" fmla="*/ 810 w 810"/>
                <a:gd name="T7" fmla="*/ 334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0" h="398">
                  <a:moveTo>
                    <a:pt x="810" y="334"/>
                  </a:moveTo>
                  <a:cubicBezTo>
                    <a:pt x="648" y="218"/>
                    <a:pt x="481" y="214"/>
                    <a:pt x="45" y="398"/>
                  </a:cubicBezTo>
                  <a:lnTo>
                    <a:pt x="0" y="303"/>
                  </a:lnTo>
                  <a:cubicBezTo>
                    <a:pt x="190" y="104"/>
                    <a:pt x="728" y="0"/>
                    <a:pt x="810" y="334"/>
                  </a:cubicBezTo>
                  <a:close/>
                </a:path>
              </a:pathLst>
            </a:custGeom>
            <a:solidFill>
              <a:srgbClr val="E8A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4" name="Freeform 198"/>
            <p:cNvSpPr>
              <a:spLocks/>
            </p:cNvSpPr>
            <p:nvPr/>
          </p:nvSpPr>
          <p:spPr bwMode="auto">
            <a:xfrm>
              <a:off x="4299" y="1672"/>
              <a:ext cx="151" cy="173"/>
            </a:xfrm>
            <a:custGeom>
              <a:avLst/>
              <a:gdLst>
                <a:gd name="T0" fmla="*/ 0 w 2120"/>
                <a:gd name="T1" fmla="*/ 2421 h 2421"/>
                <a:gd name="T2" fmla="*/ 292 w 2120"/>
                <a:gd name="T3" fmla="*/ 0 h 2421"/>
                <a:gd name="T4" fmla="*/ 0 w 2120"/>
                <a:gd name="T5" fmla="*/ 2421 h 2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20" h="2421">
                  <a:moveTo>
                    <a:pt x="0" y="2421"/>
                  </a:moveTo>
                  <a:cubicBezTo>
                    <a:pt x="1626" y="148"/>
                    <a:pt x="931" y="480"/>
                    <a:pt x="292" y="0"/>
                  </a:cubicBezTo>
                  <a:cubicBezTo>
                    <a:pt x="2120" y="120"/>
                    <a:pt x="347" y="2203"/>
                    <a:pt x="0" y="2421"/>
                  </a:cubicBezTo>
                  <a:close/>
                </a:path>
              </a:pathLst>
            </a:custGeom>
            <a:solidFill>
              <a:srgbClr val="E8A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5" name="Freeform 199"/>
            <p:cNvSpPr>
              <a:spLocks/>
            </p:cNvSpPr>
            <p:nvPr/>
          </p:nvSpPr>
          <p:spPr bwMode="auto">
            <a:xfrm>
              <a:off x="4304" y="1733"/>
              <a:ext cx="58" cy="28"/>
            </a:xfrm>
            <a:custGeom>
              <a:avLst/>
              <a:gdLst>
                <a:gd name="T0" fmla="*/ 0 w 811"/>
                <a:gd name="T1" fmla="*/ 334 h 398"/>
                <a:gd name="T2" fmla="*/ 765 w 811"/>
                <a:gd name="T3" fmla="*/ 398 h 398"/>
                <a:gd name="T4" fmla="*/ 811 w 811"/>
                <a:gd name="T5" fmla="*/ 303 h 398"/>
                <a:gd name="T6" fmla="*/ 0 w 811"/>
                <a:gd name="T7" fmla="*/ 334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1" h="398">
                  <a:moveTo>
                    <a:pt x="0" y="334"/>
                  </a:moveTo>
                  <a:cubicBezTo>
                    <a:pt x="163" y="218"/>
                    <a:pt x="329" y="214"/>
                    <a:pt x="765" y="398"/>
                  </a:cubicBezTo>
                  <a:lnTo>
                    <a:pt x="811" y="303"/>
                  </a:lnTo>
                  <a:cubicBezTo>
                    <a:pt x="620" y="104"/>
                    <a:pt x="82" y="0"/>
                    <a:pt x="0" y="334"/>
                  </a:cubicBezTo>
                  <a:close/>
                </a:path>
              </a:pathLst>
            </a:custGeom>
            <a:solidFill>
              <a:srgbClr val="E8A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6" name="Freeform 200"/>
            <p:cNvSpPr>
              <a:spLocks/>
            </p:cNvSpPr>
            <p:nvPr/>
          </p:nvSpPr>
          <p:spPr bwMode="auto">
            <a:xfrm>
              <a:off x="3537" y="1407"/>
              <a:ext cx="817" cy="254"/>
            </a:xfrm>
            <a:custGeom>
              <a:avLst/>
              <a:gdLst>
                <a:gd name="T0" fmla="*/ 0 w 11421"/>
                <a:gd name="T1" fmla="*/ 370 h 3560"/>
                <a:gd name="T2" fmla="*/ 11316 w 11421"/>
                <a:gd name="T3" fmla="*/ 31 h 3560"/>
                <a:gd name="T4" fmla="*/ 10837 w 11421"/>
                <a:gd name="T5" fmla="*/ 917 h 3560"/>
                <a:gd name="T6" fmla="*/ 0 w 11421"/>
                <a:gd name="T7" fmla="*/ 370 h 3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421" h="3560">
                  <a:moveTo>
                    <a:pt x="0" y="370"/>
                  </a:moveTo>
                  <a:cubicBezTo>
                    <a:pt x="7610" y="3428"/>
                    <a:pt x="11218" y="0"/>
                    <a:pt x="11316" y="31"/>
                  </a:cubicBezTo>
                  <a:cubicBezTo>
                    <a:pt x="11421" y="64"/>
                    <a:pt x="11208" y="415"/>
                    <a:pt x="10837" y="917"/>
                  </a:cubicBezTo>
                  <a:cubicBezTo>
                    <a:pt x="8887" y="3560"/>
                    <a:pt x="1249" y="2542"/>
                    <a:pt x="0" y="370"/>
                  </a:cubicBezTo>
                  <a:close/>
                </a:path>
              </a:pathLst>
            </a:custGeom>
            <a:solidFill>
              <a:srgbClr val="7E4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157" name="Group 156"/>
          <p:cNvGrpSpPr/>
          <p:nvPr/>
        </p:nvGrpSpPr>
        <p:grpSpPr>
          <a:xfrm>
            <a:off x="6731912" y="3336918"/>
            <a:ext cx="1462148" cy="525880"/>
            <a:chOff x="8950106" y="3326042"/>
            <a:chExt cx="1949530" cy="701173"/>
          </a:xfrm>
        </p:grpSpPr>
        <p:grpSp>
          <p:nvGrpSpPr>
            <p:cNvPr id="158" name="Group 157"/>
            <p:cNvGrpSpPr/>
            <p:nvPr/>
          </p:nvGrpSpPr>
          <p:grpSpPr>
            <a:xfrm rot="18864843" flipV="1">
              <a:off x="9353714" y="2922434"/>
              <a:ext cx="431505" cy="1238722"/>
              <a:chOff x="9599679" y="3640994"/>
              <a:chExt cx="431505" cy="1238722"/>
            </a:xfrm>
          </p:grpSpPr>
          <p:sp>
            <p:nvSpPr>
              <p:cNvPr id="162" name="Freeform 167"/>
              <p:cNvSpPr>
                <a:spLocks/>
              </p:cNvSpPr>
              <p:nvPr/>
            </p:nvSpPr>
            <p:spPr bwMode="auto">
              <a:xfrm>
                <a:off x="9848851" y="4706938"/>
                <a:ext cx="164889" cy="172778"/>
              </a:xfrm>
              <a:custGeom>
                <a:avLst/>
                <a:gdLst>
                  <a:gd name="T0" fmla="*/ 882 w 1005"/>
                  <a:gd name="T1" fmla="*/ 150 h 999"/>
                  <a:gd name="T2" fmla="*/ 468 w 1005"/>
                  <a:gd name="T3" fmla="*/ 0 h 999"/>
                  <a:gd name="T4" fmla="*/ 0 w 1005"/>
                  <a:gd name="T5" fmla="*/ 711 h 999"/>
                  <a:gd name="T6" fmla="*/ 180 w 1005"/>
                  <a:gd name="T7" fmla="*/ 942 h 999"/>
                  <a:gd name="T8" fmla="*/ 882 w 1005"/>
                  <a:gd name="T9" fmla="*/ 150 h 999"/>
                  <a:gd name="connsiteX0" fmla="*/ 8776 w 14426"/>
                  <a:gd name="connsiteY0" fmla="*/ 1502 h 15329"/>
                  <a:gd name="connsiteX1" fmla="*/ 4657 w 14426"/>
                  <a:gd name="connsiteY1" fmla="*/ 0 h 15329"/>
                  <a:gd name="connsiteX2" fmla="*/ 0 w 14426"/>
                  <a:gd name="connsiteY2" fmla="*/ 7117 h 15329"/>
                  <a:gd name="connsiteX3" fmla="*/ 1791 w 14426"/>
                  <a:gd name="connsiteY3" fmla="*/ 9429 h 15329"/>
                  <a:gd name="connsiteX4" fmla="*/ 8776 w 14426"/>
                  <a:gd name="connsiteY4" fmla="*/ 1502 h 15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426" h="15329">
                    <a:moveTo>
                      <a:pt x="8776" y="1502"/>
                    </a:moveTo>
                    <a:lnTo>
                      <a:pt x="4657" y="0"/>
                    </a:lnTo>
                    <a:lnTo>
                      <a:pt x="0" y="7117"/>
                    </a:lnTo>
                    <a:lnTo>
                      <a:pt x="1791" y="9429"/>
                    </a:lnTo>
                    <a:cubicBezTo>
                      <a:pt x="24421" y="26218"/>
                      <a:pt x="10000" y="1882"/>
                      <a:pt x="8776" y="1502"/>
                    </a:cubicBezTo>
                    <a:close/>
                  </a:path>
                </a:pathLst>
              </a:custGeom>
              <a:solidFill>
                <a:srgbClr val="F0D1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63" name="Freeform 127"/>
              <p:cNvSpPr>
                <a:spLocks/>
              </p:cNvSpPr>
              <p:nvPr/>
            </p:nvSpPr>
            <p:spPr bwMode="auto">
              <a:xfrm>
                <a:off x="9599679" y="3640994"/>
                <a:ext cx="431505" cy="1146906"/>
              </a:xfrm>
              <a:custGeom>
                <a:avLst/>
                <a:gdLst>
                  <a:gd name="T0" fmla="*/ 3397 w 3470"/>
                  <a:gd name="T1" fmla="*/ 1829 h 9435"/>
                  <a:gd name="T2" fmla="*/ 3054 w 3470"/>
                  <a:gd name="T3" fmla="*/ 0 h 9435"/>
                  <a:gd name="T4" fmla="*/ 3002 w 3470"/>
                  <a:gd name="T5" fmla="*/ 9435 h 9435"/>
                  <a:gd name="T6" fmla="*/ 3470 w 3470"/>
                  <a:gd name="T7" fmla="*/ 8724 h 9435"/>
                  <a:gd name="T8" fmla="*/ 3397 w 3470"/>
                  <a:gd name="T9" fmla="*/ 1829 h 9435"/>
                  <a:gd name="connsiteX0" fmla="*/ 7555 w 8918"/>
                  <a:gd name="connsiteY0" fmla="*/ 1939 h 10000"/>
                  <a:gd name="connsiteX1" fmla="*/ 6566 w 8918"/>
                  <a:gd name="connsiteY1" fmla="*/ 0 h 10000"/>
                  <a:gd name="connsiteX2" fmla="*/ 6416 w 8918"/>
                  <a:gd name="connsiteY2" fmla="*/ 10000 h 10000"/>
                  <a:gd name="connsiteX3" fmla="*/ 7765 w 8918"/>
                  <a:gd name="connsiteY3" fmla="*/ 9246 h 10000"/>
                  <a:gd name="connsiteX4" fmla="*/ 7555 w 8918"/>
                  <a:gd name="connsiteY4" fmla="*/ 1939 h 10000"/>
                  <a:gd name="connsiteX0" fmla="*/ 8472 w 11484"/>
                  <a:gd name="connsiteY0" fmla="*/ 1939 h 10000"/>
                  <a:gd name="connsiteX1" fmla="*/ 7363 w 11484"/>
                  <a:gd name="connsiteY1" fmla="*/ 0 h 10000"/>
                  <a:gd name="connsiteX2" fmla="*/ 7194 w 11484"/>
                  <a:gd name="connsiteY2" fmla="*/ 10000 h 10000"/>
                  <a:gd name="connsiteX3" fmla="*/ 8707 w 11484"/>
                  <a:gd name="connsiteY3" fmla="*/ 9246 h 10000"/>
                  <a:gd name="connsiteX4" fmla="*/ 8472 w 11484"/>
                  <a:gd name="connsiteY4" fmla="*/ 1939 h 10000"/>
                  <a:gd name="connsiteX0" fmla="*/ 8472 w 11937"/>
                  <a:gd name="connsiteY0" fmla="*/ 1939 h 10000"/>
                  <a:gd name="connsiteX1" fmla="*/ 7363 w 11937"/>
                  <a:gd name="connsiteY1" fmla="*/ 0 h 10000"/>
                  <a:gd name="connsiteX2" fmla="*/ 7194 w 11937"/>
                  <a:gd name="connsiteY2" fmla="*/ 10000 h 10000"/>
                  <a:gd name="connsiteX3" fmla="*/ 8707 w 11937"/>
                  <a:gd name="connsiteY3" fmla="*/ 9246 h 10000"/>
                  <a:gd name="connsiteX4" fmla="*/ 8472 w 11937"/>
                  <a:gd name="connsiteY4" fmla="*/ 1939 h 10000"/>
                  <a:gd name="connsiteX0" fmla="*/ 7715 w 11606"/>
                  <a:gd name="connsiteY0" fmla="*/ 2658 h 10719"/>
                  <a:gd name="connsiteX1" fmla="*/ 8246 w 11606"/>
                  <a:gd name="connsiteY1" fmla="*/ 0 h 10719"/>
                  <a:gd name="connsiteX2" fmla="*/ 6437 w 11606"/>
                  <a:gd name="connsiteY2" fmla="*/ 10719 h 10719"/>
                  <a:gd name="connsiteX3" fmla="*/ 7950 w 11606"/>
                  <a:gd name="connsiteY3" fmla="*/ 9965 h 10719"/>
                  <a:gd name="connsiteX4" fmla="*/ 7715 w 11606"/>
                  <a:gd name="connsiteY4" fmla="*/ 2658 h 10719"/>
                  <a:gd name="connsiteX0" fmla="*/ 8399 w 12290"/>
                  <a:gd name="connsiteY0" fmla="*/ 2658 h 10719"/>
                  <a:gd name="connsiteX1" fmla="*/ 8930 w 12290"/>
                  <a:gd name="connsiteY1" fmla="*/ 0 h 10719"/>
                  <a:gd name="connsiteX2" fmla="*/ 7121 w 12290"/>
                  <a:gd name="connsiteY2" fmla="*/ 10719 h 10719"/>
                  <a:gd name="connsiteX3" fmla="*/ 8634 w 12290"/>
                  <a:gd name="connsiteY3" fmla="*/ 9965 h 10719"/>
                  <a:gd name="connsiteX4" fmla="*/ 8399 w 12290"/>
                  <a:gd name="connsiteY4" fmla="*/ 2658 h 10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290" h="10719">
                    <a:moveTo>
                      <a:pt x="8399" y="2658"/>
                    </a:moveTo>
                    <a:cubicBezTo>
                      <a:pt x="16633" y="1123"/>
                      <a:pt x="9300" y="646"/>
                      <a:pt x="8930" y="0"/>
                    </a:cubicBezTo>
                    <a:cubicBezTo>
                      <a:pt x="-2740" y="3000"/>
                      <a:pt x="-2579" y="8271"/>
                      <a:pt x="7121" y="10719"/>
                    </a:cubicBezTo>
                    <a:lnTo>
                      <a:pt x="8634" y="9965"/>
                    </a:lnTo>
                    <a:cubicBezTo>
                      <a:pt x="668" y="6540"/>
                      <a:pt x="4226" y="3926"/>
                      <a:pt x="8399" y="2658"/>
                    </a:cubicBezTo>
                    <a:close/>
                  </a:path>
                </a:pathLst>
              </a:custGeom>
              <a:solidFill>
                <a:srgbClr val="3175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  <p:grpSp>
          <p:nvGrpSpPr>
            <p:cNvPr id="159" name="Group 158"/>
            <p:cNvGrpSpPr/>
            <p:nvPr/>
          </p:nvGrpSpPr>
          <p:grpSpPr>
            <a:xfrm rot="5557467" flipV="1">
              <a:off x="10066434" y="3194013"/>
              <a:ext cx="504613" cy="1161791"/>
              <a:chOff x="9509127" y="3717925"/>
              <a:chExt cx="504613" cy="1161791"/>
            </a:xfrm>
          </p:grpSpPr>
          <p:sp>
            <p:nvSpPr>
              <p:cNvPr id="160" name="Freeform 167"/>
              <p:cNvSpPr>
                <a:spLocks/>
              </p:cNvSpPr>
              <p:nvPr/>
            </p:nvSpPr>
            <p:spPr bwMode="auto">
              <a:xfrm>
                <a:off x="9848851" y="4706938"/>
                <a:ext cx="164889" cy="172778"/>
              </a:xfrm>
              <a:custGeom>
                <a:avLst/>
                <a:gdLst>
                  <a:gd name="T0" fmla="*/ 882 w 1005"/>
                  <a:gd name="T1" fmla="*/ 150 h 999"/>
                  <a:gd name="T2" fmla="*/ 468 w 1005"/>
                  <a:gd name="T3" fmla="*/ 0 h 999"/>
                  <a:gd name="T4" fmla="*/ 0 w 1005"/>
                  <a:gd name="T5" fmla="*/ 711 h 999"/>
                  <a:gd name="T6" fmla="*/ 180 w 1005"/>
                  <a:gd name="T7" fmla="*/ 942 h 999"/>
                  <a:gd name="T8" fmla="*/ 882 w 1005"/>
                  <a:gd name="T9" fmla="*/ 150 h 999"/>
                  <a:gd name="connsiteX0" fmla="*/ 8776 w 14426"/>
                  <a:gd name="connsiteY0" fmla="*/ 1502 h 15329"/>
                  <a:gd name="connsiteX1" fmla="*/ 4657 w 14426"/>
                  <a:gd name="connsiteY1" fmla="*/ 0 h 15329"/>
                  <a:gd name="connsiteX2" fmla="*/ 0 w 14426"/>
                  <a:gd name="connsiteY2" fmla="*/ 7117 h 15329"/>
                  <a:gd name="connsiteX3" fmla="*/ 1791 w 14426"/>
                  <a:gd name="connsiteY3" fmla="*/ 9429 h 15329"/>
                  <a:gd name="connsiteX4" fmla="*/ 8776 w 14426"/>
                  <a:gd name="connsiteY4" fmla="*/ 1502 h 15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426" h="15329">
                    <a:moveTo>
                      <a:pt x="8776" y="1502"/>
                    </a:moveTo>
                    <a:lnTo>
                      <a:pt x="4657" y="0"/>
                    </a:lnTo>
                    <a:lnTo>
                      <a:pt x="0" y="7117"/>
                    </a:lnTo>
                    <a:lnTo>
                      <a:pt x="1791" y="9429"/>
                    </a:lnTo>
                    <a:cubicBezTo>
                      <a:pt x="24421" y="26218"/>
                      <a:pt x="10000" y="1882"/>
                      <a:pt x="8776" y="1502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61" name="Freeform 127"/>
              <p:cNvSpPr>
                <a:spLocks/>
              </p:cNvSpPr>
              <p:nvPr/>
            </p:nvSpPr>
            <p:spPr bwMode="auto">
              <a:xfrm>
                <a:off x="9509127" y="3717925"/>
                <a:ext cx="393700" cy="1069975"/>
              </a:xfrm>
              <a:custGeom>
                <a:avLst/>
                <a:gdLst>
                  <a:gd name="T0" fmla="*/ 3397 w 3470"/>
                  <a:gd name="T1" fmla="*/ 1829 h 9435"/>
                  <a:gd name="T2" fmla="*/ 3054 w 3470"/>
                  <a:gd name="T3" fmla="*/ 0 h 9435"/>
                  <a:gd name="T4" fmla="*/ 3002 w 3470"/>
                  <a:gd name="T5" fmla="*/ 9435 h 9435"/>
                  <a:gd name="T6" fmla="*/ 3470 w 3470"/>
                  <a:gd name="T7" fmla="*/ 8724 h 9435"/>
                  <a:gd name="T8" fmla="*/ 3397 w 3470"/>
                  <a:gd name="T9" fmla="*/ 1829 h 94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0" h="9435">
                    <a:moveTo>
                      <a:pt x="3397" y="1829"/>
                    </a:moveTo>
                    <a:lnTo>
                      <a:pt x="3054" y="0"/>
                    </a:lnTo>
                    <a:cubicBezTo>
                      <a:pt x="50" y="2211"/>
                      <a:pt x="0" y="7125"/>
                      <a:pt x="3002" y="9435"/>
                    </a:cubicBezTo>
                    <a:lnTo>
                      <a:pt x="3470" y="8724"/>
                    </a:lnTo>
                    <a:cubicBezTo>
                      <a:pt x="1005" y="5492"/>
                      <a:pt x="2106" y="3026"/>
                      <a:pt x="3397" y="1829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</p:grpSp>
      <p:grpSp>
        <p:nvGrpSpPr>
          <p:cNvPr id="164" name="o"/>
          <p:cNvGrpSpPr/>
          <p:nvPr/>
        </p:nvGrpSpPr>
        <p:grpSpPr>
          <a:xfrm>
            <a:off x="7594611" y="3223963"/>
            <a:ext cx="345948" cy="227814"/>
            <a:chOff x="6117925" y="1296247"/>
            <a:chExt cx="547500" cy="361165"/>
          </a:xfrm>
        </p:grpSpPr>
        <p:sp>
          <p:nvSpPr>
            <p:cNvPr id="165" name="Oval 159"/>
            <p:cNvSpPr/>
            <p:nvPr/>
          </p:nvSpPr>
          <p:spPr>
            <a:xfrm>
              <a:off x="6117925" y="1296247"/>
              <a:ext cx="547500" cy="361165"/>
            </a:xfrm>
            <a:custGeom>
              <a:avLst/>
              <a:gdLst>
                <a:gd name="connsiteX0" fmla="*/ 0 w 547500"/>
                <a:gd name="connsiteY0" fmla="*/ 187726 h 375452"/>
                <a:gd name="connsiteX1" fmla="*/ 273750 w 547500"/>
                <a:gd name="connsiteY1" fmla="*/ 0 h 375452"/>
                <a:gd name="connsiteX2" fmla="*/ 547500 w 547500"/>
                <a:gd name="connsiteY2" fmla="*/ 187726 h 375452"/>
                <a:gd name="connsiteX3" fmla="*/ 273750 w 547500"/>
                <a:gd name="connsiteY3" fmla="*/ 375452 h 375452"/>
                <a:gd name="connsiteX4" fmla="*/ 0 w 547500"/>
                <a:gd name="connsiteY4" fmla="*/ 187726 h 375452"/>
                <a:gd name="connsiteX0" fmla="*/ 0 w 547500"/>
                <a:gd name="connsiteY0" fmla="*/ 173439 h 361165"/>
                <a:gd name="connsiteX1" fmla="*/ 273750 w 547500"/>
                <a:gd name="connsiteY1" fmla="*/ 0 h 361165"/>
                <a:gd name="connsiteX2" fmla="*/ 547500 w 547500"/>
                <a:gd name="connsiteY2" fmla="*/ 173439 h 361165"/>
                <a:gd name="connsiteX3" fmla="*/ 273750 w 547500"/>
                <a:gd name="connsiteY3" fmla="*/ 361165 h 361165"/>
                <a:gd name="connsiteX4" fmla="*/ 0 w 547500"/>
                <a:gd name="connsiteY4" fmla="*/ 173439 h 361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7500" h="361165">
                  <a:moveTo>
                    <a:pt x="0" y="173439"/>
                  </a:moveTo>
                  <a:cubicBezTo>
                    <a:pt x="0" y="113245"/>
                    <a:pt x="122562" y="0"/>
                    <a:pt x="273750" y="0"/>
                  </a:cubicBezTo>
                  <a:cubicBezTo>
                    <a:pt x="424938" y="0"/>
                    <a:pt x="547500" y="69761"/>
                    <a:pt x="547500" y="173439"/>
                  </a:cubicBezTo>
                  <a:cubicBezTo>
                    <a:pt x="547500" y="277117"/>
                    <a:pt x="424938" y="361165"/>
                    <a:pt x="273750" y="361165"/>
                  </a:cubicBezTo>
                  <a:cubicBezTo>
                    <a:pt x="122562" y="361165"/>
                    <a:pt x="0" y="233633"/>
                    <a:pt x="0" y="173439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166" name="Group 165"/>
            <p:cNvGrpSpPr/>
            <p:nvPr/>
          </p:nvGrpSpPr>
          <p:grpSpPr>
            <a:xfrm>
              <a:off x="6314044" y="1360731"/>
              <a:ext cx="155261" cy="227444"/>
              <a:chOff x="6314044" y="1360731"/>
              <a:chExt cx="155261" cy="227444"/>
            </a:xfrm>
          </p:grpSpPr>
          <p:sp>
            <p:nvSpPr>
              <p:cNvPr id="167" name="Oval 143"/>
              <p:cNvSpPr>
                <a:spLocks noChangeArrowheads="1"/>
              </p:cNvSpPr>
              <p:nvPr/>
            </p:nvSpPr>
            <p:spPr bwMode="auto">
              <a:xfrm>
                <a:off x="6320853" y="1360731"/>
                <a:ext cx="133470" cy="159347"/>
              </a:xfrm>
              <a:prstGeom prst="ellipse">
                <a:avLst/>
              </a:prstGeom>
              <a:solidFill>
                <a:srgbClr val="3B37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68" name="Freeform 144"/>
              <p:cNvSpPr>
                <a:spLocks/>
              </p:cNvSpPr>
              <p:nvPr/>
            </p:nvSpPr>
            <p:spPr bwMode="auto">
              <a:xfrm>
                <a:off x="6314044" y="1536421"/>
                <a:ext cx="155261" cy="51754"/>
              </a:xfrm>
              <a:custGeom>
                <a:avLst/>
                <a:gdLst>
                  <a:gd name="T0" fmla="*/ 0 w 497"/>
                  <a:gd name="T1" fmla="*/ 0 h 166"/>
                  <a:gd name="T2" fmla="*/ 497 w 497"/>
                  <a:gd name="T3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97" h="166">
                    <a:moveTo>
                      <a:pt x="0" y="0"/>
                    </a:moveTo>
                    <a:cubicBezTo>
                      <a:pt x="149" y="166"/>
                      <a:pt x="348" y="79"/>
                      <a:pt x="497" y="0"/>
                    </a:cubicBezTo>
                  </a:path>
                </a:pathLst>
              </a:custGeom>
              <a:noFill/>
              <a:ln w="6350" cap="flat">
                <a:solidFill>
                  <a:srgbClr val="F08F4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</p:grpSp>
      <p:grpSp>
        <p:nvGrpSpPr>
          <p:cNvPr id="169" name="a h sa"/>
          <p:cNvGrpSpPr/>
          <p:nvPr/>
        </p:nvGrpSpPr>
        <p:grpSpPr>
          <a:xfrm>
            <a:off x="7594611" y="3224082"/>
            <a:ext cx="345948" cy="218654"/>
            <a:chOff x="8077185" y="1323247"/>
            <a:chExt cx="547500" cy="346644"/>
          </a:xfrm>
        </p:grpSpPr>
        <p:sp>
          <p:nvSpPr>
            <p:cNvPr id="170" name="Oval 162"/>
            <p:cNvSpPr/>
            <p:nvPr/>
          </p:nvSpPr>
          <p:spPr>
            <a:xfrm>
              <a:off x="8077185" y="1323247"/>
              <a:ext cx="547500" cy="342115"/>
            </a:xfrm>
            <a:custGeom>
              <a:avLst/>
              <a:gdLst>
                <a:gd name="connsiteX0" fmla="*/ 0 w 547500"/>
                <a:gd name="connsiteY0" fmla="*/ 187726 h 375452"/>
                <a:gd name="connsiteX1" fmla="*/ 273750 w 547500"/>
                <a:gd name="connsiteY1" fmla="*/ 0 h 375452"/>
                <a:gd name="connsiteX2" fmla="*/ 547500 w 547500"/>
                <a:gd name="connsiteY2" fmla="*/ 187726 h 375452"/>
                <a:gd name="connsiteX3" fmla="*/ 273750 w 547500"/>
                <a:gd name="connsiteY3" fmla="*/ 375452 h 375452"/>
                <a:gd name="connsiteX4" fmla="*/ 0 w 547500"/>
                <a:gd name="connsiteY4" fmla="*/ 187726 h 375452"/>
                <a:gd name="connsiteX0" fmla="*/ 0 w 547500"/>
                <a:gd name="connsiteY0" fmla="*/ 154389 h 342115"/>
                <a:gd name="connsiteX1" fmla="*/ 273750 w 547500"/>
                <a:gd name="connsiteY1" fmla="*/ 0 h 342115"/>
                <a:gd name="connsiteX2" fmla="*/ 547500 w 547500"/>
                <a:gd name="connsiteY2" fmla="*/ 154389 h 342115"/>
                <a:gd name="connsiteX3" fmla="*/ 273750 w 547500"/>
                <a:gd name="connsiteY3" fmla="*/ 342115 h 342115"/>
                <a:gd name="connsiteX4" fmla="*/ 0 w 547500"/>
                <a:gd name="connsiteY4" fmla="*/ 154389 h 342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7500" h="342115">
                  <a:moveTo>
                    <a:pt x="0" y="154389"/>
                  </a:moveTo>
                  <a:cubicBezTo>
                    <a:pt x="0" y="97370"/>
                    <a:pt x="122562" y="0"/>
                    <a:pt x="273750" y="0"/>
                  </a:cubicBezTo>
                  <a:cubicBezTo>
                    <a:pt x="424938" y="0"/>
                    <a:pt x="547500" y="50711"/>
                    <a:pt x="547500" y="154389"/>
                  </a:cubicBezTo>
                  <a:cubicBezTo>
                    <a:pt x="547500" y="258067"/>
                    <a:pt x="424938" y="342115"/>
                    <a:pt x="273750" y="342115"/>
                  </a:cubicBezTo>
                  <a:cubicBezTo>
                    <a:pt x="122562" y="342115"/>
                    <a:pt x="0" y="211408"/>
                    <a:pt x="0" y="154389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171" name="Group 170"/>
            <p:cNvGrpSpPr/>
            <p:nvPr/>
          </p:nvGrpSpPr>
          <p:grpSpPr>
            <a:xfrm>
              <a:off x="8156748" y="1379798"/>
              <a:ext cx="403134" cy="290093"/>
              <a:chOff x="8156748" y="1379798"/>
              <a:chExt cx="403134" cy="290093"/>
            </a:xfrm>
          </p:grpSpPr>
          <p:sp>
            <p:nvSpPr>
              <p:cNvPr id="172" name="Freeform 145"/>
              <p:cNvSpPr>
                <a:spLocks/>
              </p:cNvSpPr>
              <p:nvPr/>
            </p:nvSpPr>
            <p:spPr bwMode="auto">
              <a:xfrm>
                <a:off x="8170368" y="1392055"/>
                <a:ext cx="370448" cy="277836"/>
              </a:xfrm>
              <a:custGeom>
                <a:avLst/>
                <a:gdLst>
                  <a:gd name="T0" fmla="*/ 0 w 1185"/>
                  <a:gd name="T1" fmla="*/ 14 h 889"/>
                  <a:gd name="T2" fmla="*/ 1185 w 1185"/>
                  <a:gd name="T3" fmla="*/ 0 h 889"/>
                  <a:gd name="T4" fmla="*/ 0 w 1185"/>
                  <a:gd name="T5" fmla="*/ 14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85" h="889">
                    <a:moveTo>
                      <a:pt x="0" y="14"/>
                    </a:moveTo>
                    <a:cubicBezTo>
                      <a:pt x="482" y="207"/>
                      <a:pt x="877" y="203"/>
                      <a:pt x="1185" y="0"/>
                    </a:cubicBezTo>
                    <a:cubicBezTo>
                      <a:pt x="1145" y="793"/>
                      <a:pt x="150" y="889"/>
                      <a:pt x="0" y="14"/>
                    </a:cubicBezTo>
                    <a:close/>
                  </a:path>
                </a:pathLst>
              </a:custGeom>
              <a:solidFill>
                <a:srgbClr val="3B37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73" name="Freeform 146"/>
              <p:cNvSpPr>
                <a:spLocks/>
              </p:cNvSpPr>
              <p:nvPr/>
            </p:nvSpPr>
            <p:spPr bwMode="auto">
              <a:xfrm>
                <a:off x="8170368" y="1392055"/>
                <a:ext cx="378619" cy="130746"/>
              </a:xfrm>
              <a:custGeom>
                <a:avLst/>
                <a:gdLst>
                  <a:gd name="T0" fmla="*/ 1185 w 1213"/>
                  <a:gd name="T1" fmla="*/ 0 h 417"/>
                  <a:gd name="T2" fmla="*/ 0 w 1213"/>
                  <a:gd name="T3" fmla="*/ 14 h 417"/>
                  <a:gd name="T4" fmla="*/ 1185 w 1213"/>
                  <a:gd name="T5" fmla="*/ 0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13" h="417">
                    <a:moveTo>
                      <a:pt x="1185" y="0"/>
                    </a:moveTo>
                    <a:cubicBezTo>
                      <a:pt x="1213" y="324"/>
                      <a:pt x="40" y="417"/>
                      <a:pt x="0" y="14"/>
                    </a:cubicBezTo>
                    <a:cubicBezTo>
                      <a:pt x="479" y="136"/>
                      <a:pt x="845" y="137"/>
                      <a:pt x="118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74" name="Freeform 147"/>
              <p:cNvSpPr>
                <a:spLocks/>
              </p:cNvSpPr>
              <p:nvPr/>
            </p:nvSpPr>
            <p:spPr bwMode="auto">
              <a:xfrm>
                <a:off x="8156748" y="1386608"/>
                <a:ext cx="36772" cy="24515"/>
              </a:xfrm>
              <a:custGeom>
                <a:avLst/>
                <a:gdLst>
                  <a:gd name="T0" fmla="*/ 0 w 120"/>
                  <a:gd name="T1" fmla="*/ 79 h 79"/>
                  <a:gd name="T2" fmla="*/ 120 w 120"/>
                  <a:gd name="T3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20" h="79">
                    <a:moveTo>
                      <a:pt x="0" y="79"/>
                    </a:moveTo>
                    <a:cubicBezTo>
                      <a:pt x="48" y="29"/>
                      <a:pt x="51" y="8"/>
                      <a:pt x="120" y="0"/>
                    </a:cubicBezTo>
                  </a:path>
                </a:pathLst>
              </a:custGeom>
              <a:noFill/>
              <a:ln w="6350" cap="flat">
                <a:solidFill>
                  <a:srgbClr val="F08F4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75" name="Freeform 148"/>
              <p:cNvSpPr>
                <a:spLocks/>
              </p:cNvSpPr>
              <p:nvPr/>
            </p:nvSpPr>
            <p:spPr bwMode="auto">
              <a:xfrm>
                <a:off x="8521748" y="1379798"/>
                <a:ext cx="38134" cy="24515"/>
              </a:xfrm>
              <a:custGeom>
                <a:avLst/>
                <a:gdLst>
                  <a:gd name="T0" fmla="*/ 120 w 120"/>
                  <a:gd name="T1" fmla="*/ 79 h 79"/>
                  <a:gd name="T2" fmla="*/ 0 w 120"/>
                  <a:gd name="T3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20" h="79">
                    <a:moveTo>
                      <a:pt x="120" y="79"/>
                    </a:moveTo>
                    <a:cubicBezTo>
                      <a:pt x="72" y="30"/>
                      <a:pt x="69" y="9"/>
                      <a:pt x="0" y="0"/>
                    </a:cubicBezTo>
                  </a:path>
                </a:pathLst>
              </a:custGeom>
              <a:noFill/>
              <a:ln w="6350" cap="flat">
                <a:solidFill>
                  <a:srgbClr val="F08F4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76" name="Freeform 149"/>
              <p:cNvSpPr>
                <a:spLocks/>
              </p:cNvSpPr>
              <p:nvPr/>
            </p:nvSpPr>
            <p:spPr bwMode="auto">
              <a:xfrm>
                <a:off x="8273875" y="1525525"/>
                <a:ext cx="171604" cy="77631"/>
              </a:xfrm>
              <a:custGeom>
                <a:avLst/>
                <a:gdLst>
                  <a:gd name="T0" fmla="*/ 163 w 550"/>
                  <a:gd name="T1" fmla="*/ 0 h 249"/>
                  <a:gd name="T2" fmla="*/ 280 w 550"/>
                  <a:gd name="T3" fmla="*/ 38 h 249"/>
                  <a:gd name="T4" fmla="*/ 390 w 550"/>
                  <a:gd name="T5" fmla="*/ 5 h 249"/>
                  <a:gd name="T6" fmla="*/ 538 w 550"/>
                  <a:gd name="T7" fmla="*/ 102 h 249"/>
                  <a:gd name="T8" fmla="*/ 15 w 550"/>
                  <a:gd name="T9" fmla="*/ 98 h 249"/>
                  <a:gd name="T10" fmla="*/ 163 w 550"/>
                  <a:gd name="T11" fmla="*/ 0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0" h="249">
                    <a:moveTo>
                      <a:pt x="163" y="0"/>
                    </a:moveTo>
                    <a:cubicBezTo>
                      <a:pt x="211" y="0"/>
                      <a:pt x="253" y="15"/>
                      <a:pt x="280" y="38"/>
                    </a:cubicBezTo>
                    <a:cubicBezTo>
                      <a:pt x="307" y="17"/>
                      <a:pt x="346" y="5"/>
                      <a:pt x="390" y="5"/>
                    </a:cubicBezTo>
                    <a:cubicBezTo>
                      <a:pt x="472" y="5"/>
                      <a:pt x="534" y="49"/>
                      <a:pt x="538" y="102"/>
                    </a:cubicBezTo>
                    <a:cubicBezTo>
                      <a:pt x="550" y="249"/>
                      <a:pt x="0" y="244"/>
                      <a:pt x="15" y="98"/>
                    </a:cubicBezTo>
                    <a:cubicBezTo>
                      <a:pt x="21" y="44"/>
                      <a:pt x="81" y="0"/>
                      <a:pt x="163" y="0"/>
                    </a:cubicBezTo>
                    <a:close/>
                  </a:path>
                </a:pathLst>
              </a:custGeom>
              <a:solidFill>
                <a:srgbClr val="EB3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</p:grpSp>
      <p:grpSp>
        <p:nvGrpSpPr>
          <p:cNvPr id="177" name="m"/>
          <p:cNvGrpSpPr/>
          <p:nvPr/>
        </p:nvGrpSpPr>
        <p:grpSpPr>
          <a:xfrm>
            <a:off x="7594611" y="3224242"/>
            <a:ext cx="345948" cy="206784"/>
            <a:chOff x="5711743" y="2912618"/>
            <a:chExt cx="547500" cy="327827"/>
          </a:xfrm>
        </p:grpSpPr>
        <p:sp>
          <p:nvSpPr>
            <p:cNvPr id="178" name="Oval 176"/>
            <p:cNvSpPr/>
            <p:nvPr/>
          </p:nvSpPr>
          <p:spPr>
            <a:xfrm>
              <a:off x="5711743" y="2912618"/>
              <a:ext cx="547500" cy="327827"/>
            </a:xfrm>
            <a:custGeom>
              <a:avLst/>
              <a:gdLst>
                <a:gd name="connsiteX0" fmla="*/ 0 w 547500"/>
                <a:gd name="connsiteY0" fmla="*/ 187726 h 375452"/>
                <a:gd name="connsiteX1" fmla="*/ 273750 w 547500"/>
                <a:gd name="connsiteY1" fmla="*/ 0 h 375452"/>
                <a:gd name="connsiteX2" fmla="*/ 547500 w 547500"/>
                <a:gd name="connsiteY2" fmla="*/ 187726 h 375452"/>
                <a:gd name="connsiteX3" fmla="*/ 273750 w 547500"/>
                <a:gd name="connsiteY3" fmla="*/ 375452 h 375452"/>
                <a:gd name="connsiteX4" fmla="*/ 0 w 547500"/>
                <a:gd name="connsiteY4" fmla="*/ 187726 h 375452"/>
                <a:gd name="connsiteX0" fmla="*/ 0 w 547500"/>
                <a:gd name="connsiteY0" fmla="*/ 140101 h 327827"/>
                <a:gd name="connsiteX1" fmla="*/ 273750 w 547500"/>
                <a:gd name="connsiteY1" fmla="*/ 0 h 327827"/>
                <a:gd name="connsiteX2" fmla="*/ 547500 w 547500"/>
                <a:gd name="connsiteY2" fmla="*/ 140101 h 327827"/>
                <a:gd name="connsiteX3" fmla="*/ 273750 w 547500"/>
                <a:gd name="connsiteY3" fmla="*/ 327827 h 327827"/>
                <a:gd name="connsiteX4" fmla="*/ 0 w 547500"/>
                <a:gd name="connsiteY4" fmla="*/ 140101 h 327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7500" h="327827">
                  <a:moveTo>
                    <a:pt x="0" y="140101"/>
                  </a:moveTo>
                  <a:cubicBezTo>
                    <a:pt x="0" y="85463"/>
                    <a:pt x="122562" y="0"/>
                    <a:pt x="273750" y="0"/>
                  </a:cubicBezTo>
                  <a:cubicBezTo>
                    <a:pt x="424938" y="0"/>
                    <a:pt x="547500" y="36423"/>
                    <a:pt x="547500" y="140101"/>
                  </a:cubicBezTo>
                  <a:cubicBezTo>
                    <a:pt x="547500" y="243779"/>
                    <a:pt x="424938" y="327827"/>
                    <a:pt x="273750" y="327827"/>
                  </a:cubicBezTo>
                  <a:cubicBezTo>
                    <a:pt x="122562" y="327827"/>
                    <a:pt x="0" y="194739"/>
                    <a:pt x="0" y="140101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9" name="Freeform 156"/>
            <p:cNvSpPr>
              <a:spLocks/>
            </p:cNvSpPr>
            <p:nvPr/>
          </p:nvSpPr>
          <p:spPr bwMode="auto">
            <a:xfrm>
              <a:off x="5807227" y="3057585"/>
              <a:ext cx="365760" cy="41275"/>
            </a:xfrm>
            <a:custGeom>
              <a:avLst/>
              <a:gdLst>
                <a:gd name="T0" fmla="*/ 0 w 3149"/>
                <a:gd name="T1" fmla="*/ 17 h 254"/>
                <a:gd name="T2" fmla="*/ 3149 w 3149"/>
                <a:gd name="T3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149" h="254">
                  <a:moveTo>
                    <a:pt x="0" y="17"/>
                  </a:moveTo>
                  <a:cubicBezTo>
                    <a:pt x="984" y="194"/>
                    <a:pt x="2099" y="254"/>
                    <a:pt x="3149" y="0"/>
                  </a:cubicBezTo>
                </a:path>
              </a:pathLst>
            </a:custGeom>
            <a:noFill/>
            <a:ln w="7938" cap="flat">
              <a:solidFill>
                <a:srgbClr val="F08F4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0" name="Freeform 156"/>
            <p:cNvSpPr>
              <a:spLocks/>
            </p:cNvSpPr>
            <p:nvPr/>
          </p:nvSpPr>
          <p:spPr bwMode="auto">
            <a:xfrm flipH="1">
              <a:off x="5935124" y="3118487"/>
              <a:ext cx="115062" cy="45719"/>
            </a:xfrm>
            <a:custGeom>
              <a:avLst/>
              <a:gdLst>
                <a:gd name="T0" fmla="*/ 0 w 3149"/>
                <a:gd name="T1" fmla="*/ 17 h 254"/>
                <a:gd name="T2" fmla="*/ 3149 w 3149"/>
                <a:gd name="T3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149" h="254">
                  <a:moveTo>
                    <a:pt x="0" y="17"/>
                  </a:moveTo>
                  <a:cubicBezTo>
                    <a:pt x="984" y="194"/>
                    <a:pt x="2099" y="254"/>
                    <a:pt x="3149" y="0"/>
                  </a:cubicBezTo>
                </a:path>
              </a:pathLst>
            </a:custGeom>
            <a:noFill/>
            <a:ln w="7938" cap="flat">
              <a:solidFill>
                <a:srgbClr val="F08F4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181" name="s"/>
          <p:cNvGrpSpPr/>
          <p:nvPr/>
        </p:nvGrpSpPr>
        <p:grpSpPr>
          <a:xfrm>
            <a:off x="7617040" y="3224280"/>
            <a:ext cx="332753" cy="203781"/>
            <a:chOff x="5600060" y="3633709"/>
            <a:chExt cx="526618" cy="323065"/>
          </a:xfrm>
        </p:grpSpPr>
        <p:sp>
          <p:nvSpPr>
            <p:cNvPr id="182" name="Oval 184"/>
            <p:cNvSpPr/>
            <p:nvPr/>
          </p:nvSpPr>
          <p:spPr>
            <a:xfrm>
              <a:off x="5600060" y="3633709"/>
              <a:ext cx="526618" cy="323065"/>
            </a:xfrm>
            <a:custGeom>
              <a:avLst/>
              <a:gdLst>
                <a:gd name="connsiteX0" fmla="*/ 0 w 547500"/>
                <a:gd name="connsiteY0" fmla="*/ 187726 h 375452"/>
                <a:gd name="connsiteX1" fmla="*/ 273750 w 547500"/>
                <a:gd name="connsiteY1" fmla="*/ 0 h 375452"/>
                <a:gd name="connsiteX2" fmla="*/ 547500 w 547500"/>
                <a:gd name="connsiteY2" fmla="*/ 187726 h 375452"/>
                <a:gd name="connsiteX3" fmla="*/ 273750 w 547500"/>
                <a:gd name="connsiteY3" fmla="*/ 375452 h 375452"/>
                <a:gd name="connsiteX4" fmla="*/ 0 w 547500"/>
                <a:gd name="connsiteY4" fmla="*/ 187726 h 375452"/>
                <a:gd name="connsiteX0" fmla="*/ 37 w 547537"/>
                <a:gd name="connsiteY0" fmla="*/ 135339 h 323065"/>
                <a:gd name="connsiteX1" fmla="*/ 259500 w 547537"/>
                <a:gd name="connsiteY1" fmla="*/ 0 h 323065"/>
                <a:gd name="connsiteX2" fmla="*/ 547537 w 547537"/>
                <a:gd name="connsiteY2" fmla="*/ 135339 h 323065"/>
                <a:gd name="connsiteX3" fmla="*/ 273787 w 547537"/>
                <a:gd name="connsiteY3" fmla="*/ 323065 h 323065"/>
                <a:gd name="connsiteX4" fmla="*/ 37 w 547537"/>
                <a:gd name="connsiteY4" fmla="*/ 135339 h 323065"/>
                <a:gd name="connsiteX0" fmla="*/ 28 w 526618"/>
                <a:gd name="connsiteY0" fmla="*/ 135339 h 323065"/>
                <a:gd name="connsiteX1" fmla="*/ 238581 w 526618"/>
                <a:gd name="connsiteY1" fmla="*/ 0 h 323065"/>
                <a:gd name="connsiteX2" fmla="*/ 526618 w 526618"/>
                <a:gd name="connsiteY2" fmla="*/ 135339 h 323065"/>
                <a:gd name="connsiteX3" fmla="*/ 252868 w 526618"/>
                <a:gd name="connsiteY3" fmla="*/ 323065 h 323065"/>
                <a:gd name="connsiteX4" fmla="*/ 28 w 526618"/>
                <a:gd name="connsiteY4" fmla="*/ 135339 h 323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6618" h="323065">
                  <a:moveTo>
                    <a:pt x="28" y="135339"/>
                  </a:moveTo>
                  <a:cubicBezTo>
                    <a:pt x="-2353" y="81495"/>
                    <a:pt x="150816" y="0"/>
                    <a:pt x="238581" y="0"/>
                  </a:cubicBezTo>
                  <a:cubicBezTo>
                    <a:pt x="326346" y="0"/>
                    <a:pt x="526618" y="31661"/>
                    <a:pt x="526618" y="135339"/>
                  </a:cubicBezTo>
                  <a:cubicBezTo>
                    <a:pt x="526618" y="239017"/>
                    <a:pt x="340633" y="323065"/>
                    <a:pt x="252868" y="323065"/>
                  </a:cubicBezTo>
                  <a:cubicBezTo>
                    <a:pt x="165103" y="323065"/>
                    <a:pt x="2409" y="189183"/>
                    <a:pt x="28" y="135339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3" name="Freeform 81"/>
            <p:cNvSpPr>
              <a:spLocks/>
            </p:cNvSpPr>
            <p:nvPr/>
          </p:nvSpPr>
          <p:spPr bwMode="auto">
            <a:xfrm rot="630596">
              <a:off x="5677783" y="3708433"/>
              <a:ext cx="322780" cy="247873"/>
            </a:xfrm>
            <a:custGeom>
              <a:avLst/>
              <a:gdLst>
                <a:gd name="T0" fmla="*/ 0 w 1036"/>
                <a:gd name="T1" fmla="*/ 206 h 794"/>
                <a:gd name="T2" fmla="*/ 1006 w 1036"/>
                <a:gd name="T3" fmla="*/ 33 h 794"/>
                <a:gd name="T4" fmla="*/ 0 w 1036"/>
                <a:gd name="T5" fmla="*/ 206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6" h="794">
                  <a:moveTo>
                    <a:pt x="0" y="206"/>
                  </a:moveTo>
                  <a:cubicBezTo>
                    <a:pt x="430" y="192"/>
                    <a:pt x="974" y="0"/>
                    <a:pt x="1006" y="33"/>
                  </a:cubicBezTo>
                  <a:cubicBezTo>
                    <a:pt x="1036" y="65"/>
                    <a:pt x="576" y="794"/>
                    <a:pt x="0" y="2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184" name="ra"/>
          <p:cNvGrpSpPr/>
          <p:nvPr/>
        </p:nvGrpSpPr>
        <p:grpSpPr>
          <a:xfrm>
            <a:off x="7635752" y="3223841"/>
            <a:ext cx="321726" cy="236829"/>
            <a:chOff x="6739168" y="1257442"/>
            <a:chExt cx="509166" cy="375458"/>
          </a:xfrm>
        </p:grpSpPr>
        <p:sp>
          <p:nvSpPr>
            <p:cNvPr id="185" name="Oval 293"/>
            <p:cNvSpPr/>
            <p:nvPr/>
          </p:nvSpPr>
          <p:spPr>
            <a:xfrm>
              <a:off x="6739168" y="1257442"/>
              <a:ext cx="509166" cy="375458"/>
            </a:xfrm>
            <a:custGeom>
              <a:avLst/>
              <a:gdLst>
                <a:gd name="connsiteX0" fmla="*/ 0 w 997610"/>
                <a:gd name="connsiteY0" fmla="*/ 341467 h 682933"/>
                <a:gd name="connsiteX1" fmla="*/ 498805 w 997610"/>
                <a:gd name="connsiteY1" fmla="*/ 0 h 682933"/>
                <a:gd name="connsiteX2" fmla="*/ 997610 w 997610"/>
                <a:gd name="connsiteY2" fmla="*/ 341467 h 682933"/>
                <a:gd name="connsiteX3" fmla="*/ 498805 w 997610"/>
                <a:gd name="connsiteY3" fmla="*/ 682934 h 682933"/>
                <a:gd name="connsiteX4" fmla="*/ 0 w 997610"/>
                <a:gd name="connsiteY4" fmla="*/ 341467 h 682933"/>
                <a:gd name="connsiteX0" fmla="*/ 0 w 927760"/>
                <a:gd name="connsiteY0" fmla="*/ 335122 h 682944"/>
                <a:gd name="connsiteX1" fmla="*/ 428955 w 927760"/>
                <a:gd name="connsiteY1" fmla="*/ 5 h 682944"/>
                <a:gd name="connsiteX2" fmla="*/ 927760 w 927760"/>
                <a:gd name="connsiteY2" fmla="*/ 341472 h 682944"/>
                <a:gd name="connsiteX3" fmla="*/ 428955 w 927760"/>
                <a:gd name="connsiteY3" fmla="*/ 682939 h 682944"/>
                <a:gd name="connsiteX4" fmla="*/ 0 w 927760"/>
                <a:gd name="connsiteY4" fmla="*/ 335122 h 682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7760" h="682944">
                  <a:moveTo>
                    <a:pt x="0" y="335122"/>
                  </a:moveTo>
                  <a:cubicBezTo>
                    <a:pt x="0" y="146535"/>
                    <a:pt x="274328" y="-1053"/>
                    <a:pt x="428955" y="5"/>
                  </a:cubicBezTo>
                  <a:cubicBezTo>
                    <a:pt x="583582" y="1063"/>
                    <a:pt x="927760" y="152885"/>
                    <a:pt x="927760" y="341472"/>
                  </a:cubicBezTo>
                  <a:cubicBezTo>
                    <a:pt x="927760" y="530059"/>
                    <a:pt x="583582" y="683997"/>
                    <a:pt x="428955" y="682939"/>
                  </a:cubicBezTo>
                  <a:cubicBezTo>
                    <a:pt x="274328" y="681881"/>
                    <a:pt x="0" y="523709"/>
                    <a:pt x="0" y="335122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186" name="Group 185"/>
            <p:cNvGrpSpPr/>
            <p:nvPr/>
          </p:nvGrpSpPr>
          <p:grpSpPr>
            <a:xfrm>
              <a:off x="6787999" y="1356645"/>
              <a:ext cx="374533" cy="243787"/>
              <a:chOff x="6787999" y="1356645"/>
              <a:chExt cx="374533" cy="243787"/>
            </a:xfrm>
          </p:grpSpPr>
          <p:sp>
            <p:nvSpPr>
              <p:cNvPr id="187" name="Freeform 138"/>
              <p:cNvSpPr>
                <a:spLocks/>
              </p:cNvSpPr>
              <p:nvPr/>
            </p:nvSpPr>
            <p:spPr bwMode="auto">
              <a:xfrm>
                <a:off x="6802980" y="1367540"/>
                <a:ext cx="341847" cy="232892"/>
              </a:xfrm>
              <a:custGeom>
                <a:avLst/>
                <a:gdLst>
                  <a:gd name="T0" fmla="*/ 0 w 1096"/>
                  <a:gd name="T1" fmla="*/ 11 h 745"/>
                  <a:gd name="T2" fmla="*/ 1096 w 1096"/>
                  <a:gd name="T3" fmla="*/ 0 h 745"/>
                  <a:gd name="T4" fmla="*/ 0 w 1096"/>
                  <a:gd name="T5" fmla="*/ 11 h 7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96" h="745">
                    <a:moveTo>
                      <a:pt x="0" y="11"/>
                    </a:moveTo>
                    <a:cubicBezTo>
                      <a:pt x="445" y="173"/>
                      <a:pt x="810" y="169"/>
                      <a:pt x="1096" y="0"/>
                    </a:cubicBezTo>
                    <a:cubicBezTo>
                      <a:pt x="1059" y="664"/>
                      <a:pt x="138" y="745"/>
                      <a:pt x="0" y="11"/>
                    </a:cubicBezTo>
                    <a:close/>
                  </a:path>
                </a:pathLst>
              </a:custGeom>
              <a:solidFill>
                <a:srgbClr val="3B37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8" name="Freeform 139"/>
              <p:cNvSpPr>
                <a:spLocks/>
              </p:cNvSpPr>
              <p:nvPr/>
            </p:nvSpPr>
            <p:spPr bwMode="auto">
              <a:xfrm>
                <a:off x="6802980" y="1367540"/>
                <a:ext cx="359552" cy="140280"/>
              </a:xfrm>
              <a:custGeom>
                <a:avLst/>
                <a:gdLst>
                  <a:gd name="T0" fmla="*/ 1096 w 1152"/>
                  <a:gd name="T1" fmla="*/ 0 h 447"/>
                  <a:gd name="T2" fmla="*/ 0 w 1152"/>
                  <a:gd name="T3" fmla="*/ 11 h 447"/>
                  <a:gd name="T4" fmla="*/ 1096 w 1152"/>
                  <a:gd name="T5" fmla="*/ 0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52" h="447">
                    <a:moveTo>
                      <a:pt x="1096" y="0"/>
                    </a:moveTo>
                    <a:cubicBezTo>
                      <a:pt x="1152" y="296"/>
                      <a:pt x="36" y="447"/>
                      <a:pt x="0" y="11"/>
                    </a:cubicBezTo>
                    <a:cubicBezTo>
                      <a:pt x="398" y="169"/>
                      <a:pt x="855" y="144"/>
                      <a:pt x="109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9" name="Freeform 140"/>
              <p:cNvSpPr>
                <a:spLocks/>
              </p:cNvSpPr>
              <p:nvPr/>
            </p:nvSpPr>
            <p:spPr bwMode="auto">
              <a:xfrm>
                <a:off x="6841115" y="1445171"/>
                <a:ext cx="284645" cy="87164"/>
              </a:xfrm>
              <a:custGeom>
                <a:avLst/>
                <a:gdLst>
                  <a:gd name="T0" fmla="*/ 526 w 911"/>
                  <a:gd name="T1" fmla="*/ 274 h 280"/>
                  <a:gd name="T2" fmla="*/ 419 w 911"/>
                  <a:gd name="T3" fmla="*/ 280 h 280"/>
                  <a:gd name="T4" fmla="*/ 0 w 911"/>
                  <a:gd name="T5" fmla="*/ 50 h 280"/>
                  <a:gd name="T6" fmla="*/ 911 w 911"/>
                  <a:gd name="T7" fmla="*/ 0 h 280"/>
                  <a:gd name="T8" fmla="*/ 526 w 911"/>
                  <a:gd name="T9" fmla="*/ 274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1" h="280">
                    <a:moveTo>
                      <a:pt x="526" y="274"/>
                    </a:moveTo>
                    <a:cubicBezTo>
                      <a:pt x="490" y="278"/>
                      <a:pt x="454" y="280"/>
                      <a:pt x="419" y="280"/>
                    </a:cubicBezTo>
                    <a:cubicBezTo>
                      <a:pt x="243" y="272"/>
                      <a:pt x="105" y="238"/>
                      <a:pt x="0" y="50"/>
                    </a:cubicBezTo>
                    <a:cubicBezTo>
                      <a:pt x="353" y="208"/>
                      <a:pt x="671" y="144"/>
                      <a:pt x="911" y="0"/>
                    </a:cubicBezTo>
                    <a:cubicBezTo>
                      <a:pt x="829" y="156"/>
                      <a:pt x="683" y="249"/>
                      <a:pt x="526" y="27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0" name="Freeform 141"/>
              <p:cNvSpPr>
                <a:spLocks/>
              </p:cNvSpPr>
              <p:nvPr/>
            </p:nvSpPr>
            <p:spPr bwMode="auto">
              <a:xfrm>
                <a:off x="6787999" y="1359369"/>
                <a:ext cx="38134" cy="34048"/>
              </a:xfrm>
              <a:custGeom>
                <a:avLst/>
                <a:gdLst>
                  <a:gd name="T0" fmla="*/ 0 w 120"/>
                  <a:gd name="T1" fmla="*/ 112 h 112"/>
                  <a:gd name="T2" fmla="*/ 120 w 120"/>
                  <a:gd name="T3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20" h="112">
                    <a:moveTo>
                      <a:pt x="0" y="112"/>
                    </a:moveTo>
                    <a:cubicBezTo>
                      <a:pt x="49" y="42"/>
                      <a:pt x="51" y="13"/>
                      <a:pt x="120" y="0"/>
                    </a:cubicBezTo>
                  </a:path>
                </a:pathLst>
              </a:custGeom>
              <a:noFill/>
              <a:ln w="6350" cap="flat">
                <a:solidFill>
                  <a:srgbClr val="24211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1" name="Freeform 142"/>
              <p:cNvSpPr>
                <a:spLocks/>
              </p:cNvSpPr>
              <p:nvPr/>
            </p:nvSpPr>
            <p:spPr bwMode="auto">
              <a:xfrm>
                <a:off x="7123036" y="1356645"/>
                <a:ext cx="36772" cy="35410"/>
              </a:xfrm>
              <a:custGeom>
                <a:avLst/>
                <a:gdLst>
                  <a:gd name="T0" fmla="*/ 120 w 120"/>
                  <a:gd name="T1" fmla="*/ 111 h 111"/>
                  <a:gd name="T2" fmla="*/ 0 w 120"/>
                  <a:gd name="T3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20" h="111">
                    <a:moveTo>
                      <a:pt x="120" y="111"/>
                    </a:moveTo>
                    <a:cubicBezTo>
                      <a:pt x="72" y="41"/>
                      <a:pt x="69" y="12"/>
                      <a:pt x="0" y="0"/>
                    </a:cubicBezTo>
                  </a:path>
                </a:pathLst>
              </a:custGeom>
              <a:noFill/>
              <a:ln w="6350" cap="flat">
                <a:solidFill>
                  <a:srgbClr val="24211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</p:grpSp>
      <p:grpSp>
        <p:nvGrpSpPr>
          <p:cNvPr id="192" name="Group 191"/>
          <p:cNvGrpSpPr/>
          <p:nvPr/>
        </p:nvGrpSpPr>
        <p:grpSpPr>
          <a:xfrm>
            <a:off x="7480069" y="2870144"/>
            <a:ext cx="558404" cy="135731"/>
            <a:chOff x="7881939" y="2722563"/>
            <a:chExt cx="744538" cy="180975"/>
          </a:xfrm>
        </p:grpSpPr>
        <p:sp>
          <p:nvSpPr>
            <p:cNvPr id="193" name="Freeform 187"/>
            <p:cNvSpPr>
              <a:spLocks/>
            </p:cNvSpPr>
            <p:nvPr/>
          </p:nvSpPr>
          <p:spPr bwMode="auto">
            <a:xfrm flipV="1">
              <a:off x="7881939" y="2722563"/>
              <a:ext cx="309563" cy="180975"/>
            </a:xfrm>
            <a:custGeom>
              <a:avLst/>
              <a:gdLst>
                <a:gd name="T0" fmla="*/ 0 w 2667"/>
                <a:gd name="T1" fmla="*/ 1090 h 1090"/>
                <a:gd name="T2" fmla="*/ 2667 w 2667"/>
                <a:gd name="T3" fmla="*/ 1090 h 1090"/>
                <a:gd name="T4" fmla="*/ 1334 w 2667"/>
                <a:gd name="T5" fmla="*/ 0 h 1090"/>
                <a:gd name="T6" fmla="*/ 0 w 2667"/>
                <a:gd name="T7" fmla="*/ 1090 h 1090"/>
                <a:gd name="connsiteX0" fmla="*/ 0 w 10000"/>
                <a:gd name="connsiteY0" fmla="*/ 14615 h 14615"/>
                <a:gd name="connsiteX1" fmla="*/ 10000 w 10000"/>
                <a:gd name="connsiteY1" fmla="*/ 14615 h 14615"/>
                <a:gd name="connsiteX2" fmla="*/ 4923 w 10000"/>
                <a:gd name="connsiteY2" fmla="*/ 0 h 14615"/>
                <a:gd name="connsiteX3" fmla="*/ 0 w 10000"/>
                <a:gd name="connsiteY3" fmla="*/ 14615 h 14615"/>
                <a:gd name="connsiteX0" fmla="*/ 0 w 10000"/>
                <a:gd name="connsiteY0" fmla="*/ 14615 h 14615"/>
                <a:gd name="connsiteX1" fmla="*/ 10000 w 10000"/>
                <a:gd name="connsiteY1" fmla="*/ 14615 h 14615"/>
                <a:gd name="connsiteX2" fmla="*/ 4923 w 10000"/>
                <a:gd name="connsiteY2" fmla="*/ 0 h 14615"/>
                <a:gd name="connsiteX3" fmla="*/ 0 w 10000"/>
                <a:gd name="connsiteY3" fmla="*/ 14615 h 14615"/>
                <a:gd name="connsiteX0" fmla="*/ 0 w 10000"/>
                <a:gd name="connsiteY0" fmla="*/ 14615 h 14615"/>
                <a:gd name="connsiteX1" fmla="*/ 10000 w 10000"/>
                <a:gd name="connsiteY1" fmla="*/ 14615 h 14615"/>
                <a:gd name="connsiteX2" fmla="*/ 4923 w 10000"/>
                <a:gd name="connsiteY2" fmla="*/ 0 h 14615"/>
                <a:gd name="connsiteX3" fmla="*/ 0 w 10000"/>
                <a:gd name="connsiteY3" fmla="*/ 14615 h 14615"/>
                <a:gd name="connsiteX0" fmla="*/ 0 w 10009"/>
                <a:gd name="connsiteY0" fmla="*/ 14615 h 14615"/>
                <a:gd name="connsiteX1" fmla="*/ 10000 w 10009"/>
                <a:gd name="connsiteY1" fmla="*/ 14615 h 14615"/>
                <a:gd name="connsiteX2" fmla="*/ 4923 w 10009"/>
                <a:gd name="connsiteY2" fmla="*/ 0 h 14615"/>
                <a:gd name="connsiteX3" fmla="*/ 0 w 10009"/>
                <a:gd name="connsiteY3" fmla="*/ 14615 h 14615"/>
                <a:gd name="connsiteX0" fmla="*/ 88 w 10097"/>
                <a:gd name="connsiteY0" fmla="*/ 14615 h 14615"/>
                <a:gd name="connsiteX1" fmla="*/ 10088 w 10097"/>
                <a:gd name="connsiteY1" fmla="*/ 14615 h 14615"/>
                <a:gd name="connsiteX2" fmla="*/ 5011 w 10097"/>
                <a:gd name="connsiteY2" fmla="*/ 0 h 14615"/>
                <a:gd name="connsiteX3" fmla="*/ 88 w 10097"/>
                <a:gd name="connsiteY3" fmla="*/ 14615 h 14615"/>
                <a:gd name="connsiteX0" fmla="*/ 88 w 10192"/>
                <a:gd name="connsiteY0" fmla="*/ 14615 h 14615"/>
                <a:gd name="connsiteX1" fmla="*/ 10088 w 10192"/>
                <a:gd name="connsiteY1" fmla="*/ 14615 h 14615"/>
                <a:gd name="connsiteX2" fmla="*/ 5011 w 10192"/>
                <a:gd name="connsiteY2" fmla="*/ 0 h 14615"/>
                <a:gd name="connsiteX3" fmla="*/ 88 w 10192"/>
                <a:gd name="connsiteY3" fmla="*/ 14615 h 14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92" h="14615">
                  <a:moveTo>
                    <a:pt x="88" y="14615"/>
                  </a:moveTo>
                  <a:lnTo>
                    <a:pt x="10088" y="14615"/>
                  </a:lnTo>
                  <a:cubicBezTo>
                    <a:pt x="10718" y="6794"/>
                    <a:pt x="8425" y="0"/>
                    <a:pt x="5011" y="0"/>
                  </a:cubicBezTo>
                  <a:cubicBezTo>
                    <a:pt x="1597" y="0"/>
                    <a:pt x="-462" y="7948"/>
                    <a:pt x="88" y="14615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4" name="Freeform 187"/>
            <p:cNvSpPr>
              <a:spLocks/>
            </p:cNvSpPr>
            <p:nvPr/>
          </p:nvSpPr>
          <p:spPr bwMode="auto">
            <a:xfrm flipV="1">
              <a:off x="8316914" y="2722563"/>
              <a:ext cx="309563" cy="180975"/>
            </a:xfrm>
            <a:custGeom>
              <a:avLst/>
              <a:gdLst>
                <a:gd name="T0" fmla="*/ 0 w 2667"/>
                <a:gd name="T1" fmla="*/ 1090 h 1090"/>
                <a:gd name="T2" fmla="*/ 2667 w 2667"/>
                <a:gd name="T3" fmla="*/ 1090 h 1090"/>
                <a:gd name="T4" fmla="*/ 1334 w 2667"/>
                <a:gd name="T5" fmla="*/ 0 h 1090"/>
                <a:gd name="T6" fmla="*/ 0 w 2667"/>
                <a:gd name="T7" fmla="*/ 1090 h 1090"/>
                <a:gd name="connsiteX0" fmla="*/ 0 w 10000"/>
                <a:gd name="connsiteY0" fmla="*/ 14615 h 14615"/>
                <a:gd name="connsiteX1" fmla="*/ 10000 w 10000"/>
                <a:gd name="connsiteY1" fmla="*/ 14615 h 14615"/>
                <a:gd name="connsiteX2" fmla="*/ 4923 w 10000"/>
                <a:gd name="connsiteY2" fmla="*/ 0 h 14615"/>
                <a:gd name="connsiteX3" fmla="*/ 0 w 10000"/>
                <a:gd name="connsiteY3" fmla="*/ 14615 h 14615"/>
                <a:gd name="connsiteX0" fmla="*/ 0 w 10000"/>
                <a:gd name="connsiteY0" fmla="*/ 14615 h 14615"/>
                <a:gd name="connsiteX1" fmla="*/ 10000 w 10000"/>
                <a:gd name="connsiteY1" fmla="*/ 14615 h 14615"/>
                <a:gd name="connsiteX2" fmla="*/ 4923 w 10000"/>
                <a:gd name="connsiteY2" fmla="*/ 0 h 14615"/>
                <a:gd name="connsiteX3" fmla="*/ 0 w 10000"/>
                <a:gd name="connsiteY3" fmla="*/ 14615 h 14615"/>
                <a:gd name="connsiteX0" fmla="*/ 0 w 10000"/>
                <a:gd name="connsiteY0" fmla="*/ 14615 h 14615"/>
                <a:gd name="connsiteX1" fmla="*/ 10000 w 10000"/>
                <a:gd name="connsiteY1" fmla="*/ 14615 h 14615"/>
                <a:gd name="connsiteX2" fmla="*/ 4923 w 10000"/>
                <a:gd name="connsiteY2" fmla="*/ 0 h 14615"/>
                <a:gd name="connsiteX3" fmla="*/ 0 w 10000"/>
                <a:gd name="connsiteY3" fmla="*/ 14615 h 14615"/>
                <a:gd name="connsiteX0" fmla="*/ 0 w 10009"/>
                <a:gd name="connsiteY0" fmla="*/ 14615 h 14615"/>
                <a:gd name="connsiteX1" fmla="*/ 10000 w 10009"/>
                <a:gd name="connsiteY1" fmla="*/ 14615 h 14615"/>
                <a:gd name="connsiteX2" fmla="*/ 4923 w 10009"/>
                <a:gd name="connsiteY2" fmla="*/ 0 h 14615"/>
                <a:gd name="connsiteX3" fmla="*/ 0 w 10009"/>
                <a:gd name="connsiteY3" fmla="*/ 14615 h 14615"/>
                <a:gd name="connsiteX0" fmla="*/ 88 w 10097"/>
                <a:gd name="connsiteY0" fmla="*/ 14615 h 14615"/>
                <a:gd name="connsiteX1" fmla="*/ 10088 w 10097"/>
                <a:gd name="connsiteY1" fmla="*/ 14615 h 14615"/>
                <a:gd name="connsiteX2" fmla="*/ 5011 w 10097"/>
                <a:gd name="connsiteY2" fmla="*/ 0 h 14615"/>
                <a:gd name="connsiteX3" fmla="*/ 88 w 10097"/>
                <a:gd name="connsiteY3" fmla="*/ 14615 h 14615"/>
                <a:gd name="connsiteX0" fmla="*/ 88 w 10192"/>
                <a:gd name="connsiteY0" fmla="*/ 14615 h 14615"/>
                <a:gd name="connsiteX1" fmla="*/ 10088 w 10192"/>
                <a:gd name="connsiteY1" fmla="*/ 14615 h 14615"/>
                <a:gd name="connsiteX2" fmla="*/ 5011 w 10192"/>
                <a:gd name="connsiteY2" fmla="*/ 0 h 14615"/>
                <a:gd name="connsiteX3" fmla="*/ 88 w 10192"/>
                <a:gd name="connsiteY3" fmla="*/ 14615 h 14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92" h="14615">
                  <a:moveTo>
                    <a:pt x="88" y="14615"/>
                  </a:moveTo>
                  <a:lnTo>
                    <a:pt x="10088" y="14615"/>
                  </a:lnTo>
                  <a:cubicBezTo>
                    <a:pt x="10718" y="6794"/>
                    <a:pt x="8425" y="0"/>
                    <a:pt x="5011" y="0"/>
                  </a:cubicBezTo>
                  <a:cubicBezTo>
                    <a:pt x="1597" y="0"/>
                    <a:pt x="-462" y="7948"/>
                    <a:pt x="88" y="14615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pic>
        <p:nvPicPr>
          <p:cNvPr id="195" name="Picture 194" descr="D:\D2N\SINTA\PANDUAN SINTA 2018\PANDUAN PENULIS\gsinclusion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59" b="80033"/>
          <a:stretch/>
        </p:blipFill>
        <p:spPr bwMode="auto">
          <a:xfrm>
            <a:off x="322904" y="1327602"/>
            <a:ext cx="6629225" cy="849088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7142" y="4759962"/>
            <a:ext cx="67538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Sebelum melakukan registrasi di Sinta, </a:t>
            </a:r>
            <a:r>
              <a:rPr lang="id-ID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diwajibkan sudah memiliki akun Google Scholar dan disarankan sudah melakukan indeksasi melalui fitur Google Scholar Inclusion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07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3000" autoRev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Rot by="900000">
                                      <p:cBhvr>
                                        <p:cTn id="16" dur="15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46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46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49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49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53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53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57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57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57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57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35" presetClass="path" presetSubtype="0" accel="5000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animMotion origin="layout" path="M -1.11111E-6 -4.81481E-6 L -0.1684 -4.81481E-6 " pathEditMode="relative" rAng="0" ptsTypes="AA">
                                      <p:cBhvr>
                                        <p:cTn id="9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20" y="0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43342" y="1174702"/>
            <a:ext cx="75242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http://sinta2.ristekdikti.go.id/ </a:t>
            </a:r>
            <a:endParaRPr lang="en-US" sz="3600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 bwMode="auto">
          <a:xfrm>
            <a:off x="7065731" y="1983127"/>
            <a:ext cx="1387079" cy="3353991"/>
            <a:chOff x="3285" y="1006"/>
            <a:chExt cx="1165" cy="2817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grpSpPr>
        <p:sp>
          <p:nvSpPr>
            <p:cNvPr id="9" name="Freeform 162"/>
            <p:cNvSpPr>
              <a:spLocks/>
            </p:cNvSpPr>
            <p:nvPr/>
          </p:nvSpPr>
          <p:spPr bwMode="auto">
            <a:xfrm>
              <a:off x="3998" y="3702"/>
              <a:ext cx="64" cy="57"/>
            </a:xfrm>
            <a:custGeom>
              <a:avLst/>
              <a:gdLst>
                <a:gd name="T0" fmla="*/ 479 w 891"/>
                <a:gd name="T1" fmla="*/ 793 h 793"/>
                <a:gd name="T2" fmla="*/ 891 w 891"/>
                <a:gd name="T3" fmla="*/ 510 h 793"/>
                <a:gd name="T4" fmla="*/ 879 w 891"/>
                <a:gd name="T5" fmla="*/ 0 h 793"/>
                <a:gd name="T6" fmla="*/ 44 w 891"/>
                <a:gd name="T7" fmla="*/ 0 h 793"/>
                <a:gd name="T8" fmla="*/ 0 w 891"/>
                <a:gd name="T9" fmla="*/ 543 h 793"/>
                <a:gd name="T10" fmla="*/ 479 w 891"/>
                <a:gd name="T11" fmla="*/ 793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1" h="793">
                  <a:moveTo>
                    <a:pt x="479" y="793"/>
                  </a:moveTo>
                  <a:lnTo>
                    <a:pt x="891" y="510"/>
                  </a:lnTo>
                  <a:lnTo>
                    <a:pt x="879" y="0"/>
                  </a:lnTo>
                  <a:lnTo>
                    <a:pt x="44" y="0"/>
                  </a:lnTo>
                  <a:lnTo>
                    <a:pt x="0" y="543"/>
                  </a:lnTo>
                  <a:lnTo>
                    <a:pt x="479" y="793"/>
                  </a:ln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" name="Freeform 163"/>
            <p:cNvSpPr>
              <a:spLocks/>
            </p:cNvSpPr>
            <p:nvPr/>
          </p:nvSpPr>
          <p:spPr bwMode="auto">
            <a:xfrm>
              <a:off x="3978" y="3718"/>
              <a:ext cx="389" cy="105"/>
            </a:xfrm>
            <a:custGeom>
              <a:avLst/>
              <a:gdLst>
                <a:gd name="T0" fmla="*/ 207 w 5437"/>
                <a:gd name="T1" fmla="*/ 145 h 1473"/>
                <a:gd name="T2" fmla="*/ 813 w 5437"/>
                <a:gd name="T3" fmla="*/ 305 h 1473"/>
                <a:gd name="T4" fmla="*/ 1265 w 5437"/>
                <a:gd name="T5" fmla="*/ 102 h 1473"/>
                <a:gd name="T6" fmla="*/ 218 w 5437"/>
                <a:gd name="T7" fmla="*/ 1035 h 1473"/>
                <a:gd name="T8" fmla="*/ 207 w 5437"/>
                <a:gd name="T9" fmla="*/ 145 h 1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37" h="1473">
                  <a:moveTo>
                    <a:pt x="207" y="145"/>
                  </a:moveTo>
                  <a:cubicBezTo>
                    <a:pt x="334" y="19"/>
                    <a:pt x="455" y="305"/>
                    <a:pt x="813" y="305"/>
                  </a:cubicBezTo>
                  <a:cubicBezTo>
                    <a:pt x="1135" y="305"/>
                    <a:pt x="980" y="0"/>
                    <a:pt x="1265" y="102"/>
                  </a:cubicBezTo>
                  <a:cubicBezTo>
                    <a:pt x="5437" y="1473"/>
                    <a:pt x="349" y="1158"/>
                    <a:pt x="218" y="1035"/>
                  </a:cubicBezTo>
                  <a:cubicBezTo>
                    <a:pt x="0" y="831"/>
                    <a:pt x="118" y="318"/>
                    <a:pt x="207" y="145"/>
                  </a:cubicBezTo>
                  <a:close/>
                </a:path>
              </a:pathLst>
            </a:cu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" name="Freeform 164"/>
            <p:cNvSpPr>
              <a:spLocks/>
            </p:cNvSpPr>
            <p:nvPr/>
          </p:nvSpPr>
          <p:spPr bwMode="auto">
            <a:xfrm>
              <a:off x="3719" y="3702"/>
              <a:ext cx="64" cy="57"/>
            </a:xfrm>
            <a:custGeom>
              <a:avLst/>
              <a:gdLst>
                <a:gd name="T0" fmla="*/ 413 w 891"/>
                <a:gd name="T1" fmla="*/ 793 h 793"/>
                <a:gd name="T2" fmla="*/ 0 w 891"/>
                <a:gd name="T3" fmla="*/ 510 h 793"/>
                <a:gd name="T4" fmla="*/ 13 w 891"/>
                <a:gd name="T5" fmla="*/ 0 h 793"/>
                <a:gd name="T6" fmla="*/ 848 w 891"/>
                <a:gd name="T7" fmla="*/ 0 h 793"/>
                <a:gd name="T8" fmla="*/ 891 w 891"/>
                <a:gd name="T9" fmla="*/ 543 h 793"/>
                <a:gd name="T10" fmla="*/ 413 w 891"/>
                <a:gd name="T11" fmla="*/ 793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1" h="793">
                  <a:moveTo>
                    <a:pt x="413" y="793"/>
                  </a:moveTo>
                  <a:lnTo>
                    <a:pt x="0" y="510"/>
                  </a:lnTo>
                  <a:lnTo>
                    <a:pt x="13" y="0"/>
                  </a:lnTo>
                  <a:lnTo>
                    <a:pt x="848" y="0"/>
                  </a:lnTo>
                  <a:lnTo>
                    <a:pt x="891" y="543"/>
                  </a:lnTo>
                  <a:lnTo>
                    <a:pt x="413" y="793"/>
                  </a:ln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" name="Freeform 178"/>
            <p:cNvSpPr>
              <a:spLocks/>
            </p:cNvSpPr>
            <p:nvPr/>
          </p:nvSpPr>
          <p:spPr bwMode="auto">
            <a:xfrm>
              <a:off x="3414" y="3718"/>
              <a:ext cx="389" cy="105"/>
            </a:xfrm>
            <a:custGeom>
              <a:avLst/>
              <a:gdLst>
                <a:gd name="T0" fmla="*/ 5231 w 5438"/>
                <a:gd name="T1" fmla="*/ 145 h 1473"/>
                <a:gd name="T2" fmla="*/ 4625 w 5438"/>
                <a:gd name="T3" fmla="*/ 305 h 1473"/>
                <a:gd name="T4" fmla="*/ 4172 w 5438"/>
                <a:gd name="T5" fmla="*/ 102 h 1473"/>
                <a:gd name="T6" fmla="*/ 5219 w 5438"/>
                <a:gd name="T7" fmla="*/ 1035 h 1473"/>
                <a:gd name="T8" fmla="*/ 5231 w 5438"/>
                <a:gd name="T9" fmla="*/ 145 h 1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38" h="1473">
                  <a:moveTo>
                    <a:pt x="5231" y="145"/>
                  </a:moveTo>
                  <a:cubicBezTo>
                    <a:pt x="5103" y="19"/>
                    <a:pt x="4982" y="305"/>
                    <a:pt x="4625" y="305"/>
                  </a:cubicBezTo>
                  <a:cubicBezTo>
                    <a:pt x="4303" y="305"/>
                    <a:pt x="4457" y="0"/>
                    <a:pt x="4172" y="102"/>
                  </a:cubicBezTo>
                  <a:cubicBezTo>
                    <a:pt x="0" y="1473"/>
                    <a:pt x="5089" y="1158"/>
                    <a:pt x="5219" y="1035"/>
                  </a:cubicBezTo>
                  <a:cubicBezTo>
                    <a:pt x="5438" y="831"/>
                    <a:pt x="5320" y="318"/>
                    <a:pt x="5231" y="145"/>
                  </a:cubicBezTo>
                  <a:close/>
                </a:path>
              </a:pathLst>
            </a:cu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" name="Freeform 119"/>
            <p:cNvSpPr>
              <a:spLocks/>
            </p:cNvSpPr>
            <p:nvPr/>
          </p:nvSpPr>
          <p:spPr bwMode="auto">
            <a:xfrm>
              <a:off x="3748" y="2227"/>
              <a:ext cx="241" cy="138"/>
            </a:xfrm>
            <a:custGeom>
              <a:avLst/>
              <a:gdLst>
                <a:gd name="T0" fmla="*/ 0 w 3372"/>
                <a:gd name="T1" fmla="*/ 0 h 1942"/>
                <a:gd name="T2" fmla="*/ 3372 w 3372"/>
                <a:gd name="T3" fmla="*/ 0 h 1942"/>
                <a:gd name="T4" fmla="*/ 3372 w 3372"/>
                <a:gd name="T5" fmla="*/ 1942 h 1942"/>
                <a:gd name="T6" fmla="*/ 0 w 3372"/>
                <a:gd name="T7" fmla="*/ 1942 h 1942"/>
                <a:gd name="T8" fmla="*/ 0 w 3372"/>
                <a:gd name="T9" fmla="*/ 0 h 19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72" h="1942">
                  <a:moveTo>
                    <a:pt x="0" y="0"/>
                  </a:moveTo>
                  <a:cubicBezTo>
                    <a:pt x="1124" y="0"/>
                    <a:pt x="2248" y="0"/>
                    <a:pt x="3372" y="0"/>
                  </a:cubicBezTo>
                  <a:cubicBezTo>
                    <a:pt x="3148" y="664"/>
                    <a:pt x="3035" y="1320"/>
                    <a:pt x="3372" y="1942"/>
                  </a:cubicBezTo>
                  <a:cubicBezTo>
                    <a:pt x="2248" y="1942"/>
                    <a:pt x="1124" y="1942"/>
                    <a:pt x="0" y="1942"/>
                  </a:cubicBezTo>
                  <a:cubicBezTo>
                    <a:pt x="401" y="1383"/>
                    <a:pt x="363" y="727"/>
                    <a:pt x="0" y="0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" name="Freeform 121"/>
            <p:cNvSpPr>
              <a:spLocks/>
            </p:cNvSpPr>
            <p:nvPr/>
          </p:nvSpPr>
          <p:spPr bwMode="auto">
            <a:xfrm>
              <a:off x="3998" y="3702"/>
              <a:ext cx="64" cy="57"/>
            </a:xfrm>
            <a:custGeom>
              <a:avLst/>
              <a:gdLst>
                <a:gd name="T0" fmla="*/ 479 w 891"/>
                <a:gd name="T1" fmla="*/ 793 h 793"/>
                <a:gd name="T2" fmla="*/ 891 w 891"/>
                <a:gd name="T3" fmla="*/ 510 h 793"/>
                <a:gd name="T4" fmla="*/ 879 w 891"/>
                <a:gd name="T5" fmla="*/ 0 h 793"/>
                <a:gd name="T6" fmla="*/ 44 w 891"/>
                <a:gd name="T7" fmla="*/ 0 h 793"/>
                <a:gd name="T8" fmla="*/ 0 w 891"/>
                <a:gd name="T9" fmla="*/ 543 h 793"/>
                <a:gd name="T10" fmla="*/ 479 w 891"/>
                <a:gd name="T11" fmla="*/ 793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1" h="793">
                  <a:moveTo>
                    <a:pt x="479" y="793"/>
                  </a:moveTo>
                  <a:lnTo>
                    <a:pt x="891" y="510"/>
                  </a:lnTo>
                  <a:lnTo>
                    <a:pt x="879" y="0"/>
                  </a:lnTo>
                  <a:lnTo>
                    <a:pt x="44" y="0"/>
                  </a:lnTo>
                  <a:lnTo>
                    <a:pt x="0" y="543"/>
                  </a:lnTo>
                  <a:lnTo>
                    <a:pt x="479" y="793"/>
                  </a:ln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" name="Freeform 122"/>
            <p:cNvSpPr>
              <a:spLocks/>
            </p:cNvSpPr>
            <p:nvPr/>
          </p:nvSpPr>
          <p:spPr bwMode="auto">
            <a:xfrm>
              <a:off x="3978" y="3718"/>
              <a:ext cx="389" cy="105"/>
            </a:xfrm>
            <a:custGeom>
              <a:avLst/>
              <a:gdLst>
                <a:gd name="T0" fmla="*/ 207 w 5437"/>
                <a:gd name="T1" fmla="*/ 145 h 1473"/>
                <a:gd name="T2" fmla="*/ 813 w 5437"/>
                <a:gd name="T3" fmla="*/ 305 h 1473"/>
                <a:gd name="T4" fmla="*/ 1265 w 5437"/>
                <a:gd name="T5" fmla="*/ 102 h 1473"/>
                <a:gd name="T6" fmla="*/ 218 w 5437"/>
                <a:gd name="T7" fmla="*/ 1035 h 1473"/>
                <a:gd name="T8" fmla="*/ 207 w 5437"/>
                <a:gd name="T9" fmla="*/ 145 h 1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37" h="1473">
                  <a:moveTo>
                    <a:pt x="207" y="145"/>
                  </a:moveTo>
                  <a:cubicBezTo>
                    <a:pt x="334" y="19"/>
                    <a:pt x="455" y="305"/>
                    <a:pt x="813" y="305"/>
                  </a:cubicBezTo>
                  <a:cubicBezTo>
                    <a:pt x="1135" y="305"/>
                    <a:pt x="980" y="0"/>
                    <a:pt x="1265" y="102"/>
                  </a:cubicBezTo>
                  <a:cubicBezTo>
                    <a:pt x="5437" y="1473"/>
                    <a:pt x="349" y="1158"/>
                    <a:pt x="218" y="1035"/>
                  </a:cubicBezTo>
                  <a:cubicBezTo>
                    <a:pt x="0" y="831"/>
                    <a:pt x="118" y="318"/>
                    <a:pt x="207" y="145"/>
                  </a:cubicBezTo>
                  <a:close/>
                </a:path>
              </a:pathLst>
            </a:cu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" name="Freeform 123"/>
            <p:cNvSpPr>
              <a:spLocks/>
            </p:cNvSpPr>
            <p:nvPr/>
          </p:nvSpPr>
          <p:spPr bwMode="auto">
            <a:xfrm>
              <a:off x="3719" y="3702"/>
              <a:ext cx="64" cy="57"/>
            </a:xfrm>
            <a:custGeom>
              <a:avLst/>
              <a:gdLst>
                <a:gd name="T0" fmla="*/ 413 w 891"/>
                <a:gd name="T1" fmla="*/ 793 h 793"/>
                <a:gd name="T2" fmla="*/ 0 w 891"/>
                <a:gd name="T3" fmla="*/ 510 h 793"/>
                <a:gd name="T4" fmla="*/ 13 w 891"/>
                <a:gd name="T5" fmla="*/ 0 h 793"/>
                <a:gd name="T6" fmla="*/ 848 w 891"/>
                <a:gd name="T7" fmla="*/ 0 h 793"/>
                <a:gd name="T8" fmla="*/ 891 w 891"/>
                <a:gd name="T9" fmla="*/ 543 h 793"/>
                <a:gd name="T10" fmla="*/ 413 w 891"/>
                <a:gd name="T11" fmla="*/ 793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1" h="793">
                  <a:moveTo>
                    <a:pt x="413" y="793"/>
                  </a:moveTo>
                  <a:lnTo>
                    <a:pt x="0" y="510"/>
                  </a:lnTo>
                  <a:lnTo>
                    <a:pt x="13" y="0"/>
                  </a:lnTo>
                  <a:lnTo>
                    <a:pt x="848" y="0"/>
                  </a:lnTo>
                  <a:lnTo>
                    <a:pt x="891" y="543"/>
                  </a:lnTo>
                  <a:lnTo>
                    <a:pt x="413" y="793"/>
                  </a:ln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" name="Freeform 124"/>
            <p:cNvSpPr>
              <a:spLocks/>
            </p:cNvSpPr>
            <p:nvPr/>
          </p:nvSpPr>
          <p:spPr bwMode="auto">
            <a:xfrm>
              <a:off x="3654" y="2977"/>
              <a:ext cx="471" cy="749"/>
            </a:xfrm>
            <a:custGeom>
              <a:avLst/>
              <a:gdLst>
                <a:gd name="T0" fmla="*/ 3297 w 6593"/>
                <a:gd name="T1" fmla="*/ 29 h 10492"/>
                <a:gd name="T2" fmla="*/ 0 w 6593"/>
                <a:gd name="T3" fmla="*/ 0 h 10492"/>
                <a:gd name="T4" fmla="*/ 888 w 6593"/>
                <a:gd name="T5" fmla="*/ 10492 h 10492"/>
                <a:gd name="T6" fmla="*/ 1775 w 6593"/>
                <a:gd name="T7" fmla="*/ 10492 h 10492"/>
                <a:gd name="T8" fmla="*/ 2504 w 6593"/>
                <a:gd name="T9" fmla="*/ 1807 h 10492"/>
                <a:gd name="T10" fmla="*/ 4089 w 6593"/>
                <a:gd name="T11" fmla="*/ 1807 h 10492"/>
                <a:gd name="T12" fmla="*/ 4818 w 6593"/>
                <a:gd name="T13" fmla="*/ 10492 h 10492"/>
                <a:gd name="T14" fmla="*/ 5706 w 6593"/>
                <a:gd name="T15" fmla="*/ 10492 h 10492"/>
                <a:gd name="T16" fmla="*/ 6593 w 6593"/>
                <a:gd name="T17" fmla="*/ 0 h 10492"/>
                <a:gd name="T18" fmla="*/ 3297 w 6593"/>
                <a:gd name="T19" fmla="*/ 29 h 10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93" h="10492">
                  <a:moveTo>
                    <a:pt x="3297" y="29"/>
                  </a:moveTo>
                  <a:lnTo>
                    <a:pt x="0" y="0"/>
                  </a:lnTo>
                  <a:lnTo>
                    <a:pt x="888" y="10492"/>
                  </a:lnTo>
                  <a:lnTo>
                    <a:pt x="1775" y="10492"/>
                  </a:lnTo>
                  <a:lnTo>
                    <a:pt x="2504" y="1807"/>
                  </a:lnTo>
                  <a:cubicBezTo>
                    <a:pt x="3110" y="1989"/>
                    <a:pt x="3495" y="1973"/>
                    <a:pt x="4089" y="1807"/>
                  </a:cubicBezTo>
                  <a:lnTo>
                    <a:pt x="4818" y="10492"/>
                  </a:lnTo>
                  <a:lnTo>
                    <a:pt x="5706" y="10492"/>
                  </a:lnTo>
                  <a:lnTo>
                    <a:pt x="6593" y="0"/>
                  </a:lnTo>
                  <a:lnTo>
                    <a:pt x="3297" y="29"/>
                  </a:lnTo>
                  <a:close/>
                </a:path>
              </a:pathLst>
            </a:cu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" name="Freeform 125"/>
            <p:cNvSpPr>
              <a:spLocks/>
            </p:cNvSpPr>
            <p:nvPr/>
          </p:nvSpPr>
          <p:spPr bwMode="auto">
            <a:xfrm>
              <a:off x="3652" y="2340"/>
              <a:ext cx="470" cy="669"/>
            </a:xfrm>
            <a:custGeom>
              <a:avLst/>
              <a:gdLst>
                <a:gd name="T0" fmla="*/ 6572 w 6572"/>
                <a:gd name="T1" fmla="*/ 9037 h 9373"/>
                <a:gd name="T2" fmla="*/ 6520 w 6572"/>
                <a:gd name="T3" fmla="*/ 2752 h 9373"/>
                <a:gd name="T4" fmla="*/ 6520 w 6572"/>
                <a:gd name="T5" fmla="*/ 539 h 9373"/>
                <a:gd name="T6" fmla="*/ 4506 w 6572"/>
                <a:gd name="T7" fmla="*/ 0 h 9373"/>
                <a:gd name="T8" fmla="*/ 3286 w 6572"/>
                <a:gd name="T9" fmla="*/ 841 h 9373"/>
                <a:gd name="T10" fmla="*/ 2066 w 6572"/>
                <a:gd name="T11" fmla="*/ 0 h 9373"/>
                <a:gd name="T12" fmla="*/ 52 w 6572"/>
                <a:gd name="T13" fmla="*/ 539 h 9373"/>
                <a:gd name="T14" fmla="*/ 52 w 6572"/>
                <a:gd name="T15" fmla="*/ 2752 h 9373"/>
                <a:gd name="T16" fmla="*/ 0 w 6572"/>
                <a:gd name="T17" fmla="*/ 9036 h 9373"/>
                <a:gd name="T18" fmla="*/ 6572 w 6572"/>
                <a:gd name="T19" fmla="*/ 9037 h 9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72" h="9373">
                  <a:moveTo>
                    <a:pt x="6572" y="9037"/>
                  </a:moveTo>
                  <a:cubicBezTo>
                    <a:pt x="6510" y="6840"/>
                    <a:pt x="6520" y="4932"/>
                    <a:pt x="6520" y="2752"/>
                  </a:cubicBezTo>
                  <a:lnTo>
                    <a:pt x="6520" y="539"/>
                  </a:lnTo>
                  <a:lnTo>
                    <a:pt x="4506" y="0"/>
                  </a:lnTo>
                  <a:cubicBezTo>
                    <a:pt x="4102" y="616"/>
                    <a:pt x="3841" y="801"/>
                    <a:pt x="3286" y="841"/>
                  </a:cubicBezTo>
                  <a:cubicBezTo>
                    <a:pt x="2731" y="801"/>
                    <a:pt x="2469" y="616"/>
                    <a:pt x="2066" y="0"/>
                  </a:cubicBezTo>
                  <a:lnTo>
                    <a:pt x="52" y="539"/>
                  </a:lnTo>
                  <a:lnTo>
                    <a:pt x="52" y="2752"/>
                  </a:lnTo>
                  <a:cubicBezTo>
                    <a:pt x="52" y="4931"/>
                    <a:pt x="62" y="6839"/>
                    <a:pt x="0" y="9036"/>
                  </a:cubicBezTo>
                  <a:cubicBezTo>
                    <a:pt x="1241" y="9372"/>
                    <a:pt x="5331" y="9373"/>
                    <a:pt x="6572" y="9037"/>
                  </a:cubicBezTo>
                  <a:close/>
                </a:path>
              </a:pathLst>
            </a:custGeom>
            <a:solidFill>
              <a:srgbClr val="3175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" name="Freeform 128"/>
            <p:cNvSpPr>
              <a:spLocks/>
            </p:cNvSpPr>
            <p:nvPr/>
          </p:nvSpPr>
          <p:spPr bwMode="auto">
            <a:xfrm>
              <a:off x="4050" y="3001"/>
              <a:ext cx="72" cy="71"/>
            </a:xfrm>
            <a:custGeom>
              <a:avLst/>
              <a:gdLst>
                <a:gd name="T0" fmla="*/ 123 w 1005"/>
                <a:gd name="T1" fmla="*/ 150 h 999"/>
                <a:gd name="T2" fmla="*/ 537 w 1005"/>
                <a:gd name="T3" fmla="*/ 0 h 999"/>
                <a:gd name="T4" fmla="*/ 1005 w 1005"/>
                <a:gd name="T5" fmla="*/ 711 h 999"/>
                <a:gd name="T6" fmla="*/ 825 w 1005"/>
                <a:gd name="T7" fmla="*/ 942 h 999"/>
                <a:gd name="T8" fmla="*/ 123 w 1005"/>
                <a:gd name="T9" fmla="*/ 150 h 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5" h="999">
                  <a:moveTo>
                    <a:pt x="123" y="150"/>
                  </a:moveTo>
                  <a:lnTo>
                    <a:pt x="537" y="0"/>
                  </a:lnTo>
                  <a:lnTo>
                    <a:pt x="1005" y="711"/>
                  </a:lnTo>
                  <a:lnTo>
                    <a:pt x="825" y="942"/>
                  </a:lnTo>
                  <a:cubicBezTo>
                    <a:pt x="640" y="999"/>
                    <a:pt x="0" y="188"/>
                    <a:pt x="123" y="150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" name="Freeform 129"/>
            <p:cNvSpPr>
              <a:spLocks/>
            </p:cNvSpPr>
            <p:nvPr/>
          </p:nvSpPr>
          <p:spPr bwMode="auto">
            <a:xfrm>
              <a:off x="4089" y="2378"/>
              <a:ext cx="248" cy="674"/>
            </a:xfrm>
            <a:custGeom>
              <a:avLst/>
              <a:gdLst>
                <a:gd name="T0" fmla="*/ 73 w 3470"/>
                <a:gd name="T1" fmla="*/ 1829 h 9435"/>
                <a:gd name="T2" fmla="*/ 416 w 3470"/>
                <a:gd name="T3" fmla="*/ 0 h 9435"/>
                <a:gd name="T4" fmla="*/ 468 w 3470"/>
                <a:gd name="T5" fmla="*/ 9435 h 9435"/>
                <a:gd name="T6" fmla="*/ 0 w 3470"/>
                <a:gd name="T7" fmla="*/ 8724 h 9435"/>
                <a:gd name="T8" fmla="*/ 73 w 3470"/>
                <a:gd name="T9" fmla="*/ 1829 h 9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70" h="9435">
                  <a:moveTo>
                    <a:pt x="73" y="1829"/>
                  </a:moveTo>
                  <a:lnTo>
                    <a:pt x="416" y="0"/>
                  </a:lnTo>
                  <a:cubicBezTo>
                    <a:pt x="3420" y="2211"/>
                    <a:pt x="3470" y="7125"/>
                    <a:pt x="468" y="9435"/>
                  </a:cubicBezTo>
                  <a:lnTo>
                    <a:pt x="0" y="8724"/>
                  </a:lnTo>
                  <a:cubicBezTo>
                    <a:pt x="2464" y="5492"/>
                    <a:pt x="1364" y="3026"/>
                    <a:pt x="73" y="1829"/>
                  </a:cubicBezTo>
                  <a:close/>
                </a:path>
              </a:pathLst>
            </a:custGeom>
            <a:solidFill>
              <a:srgbClr val="3175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" name="Line 130"/>
            <p:cNvSpPr>
              <a:spLocks noChangeShapeType="1"/>
            </p:cNvSpPr>
            <p:nvPr/>
          </p:nvSpPr>
          <p:spPr bwMode="auto">
            <a:xfrm>
              <a:off x="3879" y="2365"/>
              <a:ext cx="0" cy="638"/>
            </a:xfrm>
            <a:prstGeom prst="line">
              <a:avLst/>
            </a:prstGeom>
            <a:noFill/>
            <a:ln w="11113" cap="flat">
              <a:solidFill>
                <a:srgbClr val="24282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" name="Freeform 131"/>
            <p:cNvSpPr>
              <a:spLocks/>
            </p:cNvSpPr>
            <p:nvPr/>
          </p:nvSpPr>
          <p:spPr bwMode="auto">
            <a:xfrm>
              <a:off x="3717" y="2304"/>
              <a:ext cx="319" cy="118"/>
            </a:xfrm>
            <a:custGeom>
              <a:avLst/>
              <a:gdLst>
                <a:gd name="T0" fmla="*/ 4407 w 4460"/>
                <a:gd name="T1" fmla="*/ 692 h 1645"/>
                <a:gd name="T2" fmla="*/ 17 w 4460"/>
                <a:gd name="T3" fmla="*/ 709 h 1645"/>
                <a:gd name="T4" fmla="*/ 2141 w 4460"/>
                <a:gd name="T5" fmla="*/ 441 h 1645"/>
                <a:gd name="T6" fmla="*/ 4407 w 4460"/>
                <a:gd name="T7" fmla="*/ 692 h 1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60" h="1645">
                  <a:moveTo>
                    <a:pt x="4407" y="692"/>
                  </a:moveTo>
                  <a:cubicBezTo>
                    <a:pt x="4337" y="1615"/>
                    <a:pt x="42" y="1645"/>
                    <a:pt x="17" y="709"/>
                  </a:cubicBezTo>
                  <a:cubicBezTo>
                    <a:pt x="0" y="55"/>
                    <a:pt x="1041" y="397"/>
                    <a:pt x="2141" y="441"/>
                  </a:cubicBezTo>
                  <a:cubicBezTo>
                    <a:pt x="3262" y="485"/>
                    <a:pt x="4460" y="0"/>
                    <a:pt x="4407" y="692"/>
                  </a:cubicBezTo>
                  <a:close/>
                </a:path>
              </a:pathLst>
            </a:custGeom>
            <a:solidFill>
              <a:srgbClr val="EEE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" name="Freeform 132"/>
            <p:cNvSpPr>
              <a:spLocks/>
            </p:cNvSpPr>
            <p:nvPr/>
          </p:nvSpPr>
          <p:spPr bwMode="auto">
            <a:xfrm>
              <a:off x="3745" y="2354"/>
              <a:ext cx="69" cy="453"/>
            </a:xfrm>
            <a:custGeom>
              <a:avLst/>
              <a:gdLst>
                <a:gd name="T0" fmla="*/ 963 w 963"/>
                <a:gd name="T1" fmla="*/ 78 h 6350"/>
                <a:gd name="T2" fmla="*/ 20 w 963"/>
                <a:gd name="T3" fmla="*/ 0 h 6350"/>
                <a:gd name="T4" fmla="*/ 0 w 963"/>
                <a:gd name="T5" fmla="*/ 6299 h 6350"/>
                <a:gd name="T6" fmla="*/ 141 w 963"/>
                <a:gd name="T7" fmla="*/ 6235 h 6350"/>
                <a:gd name="T8" fmla="*/ 283 w 963"/>
                <a:gd name="T9" fmla="*/ 6338 h 6350"/>
                <a:gd name="T10" fmla="*/ 437 w 963"/>
                <a:gd name="T11" fmla="*/ 6235 h 6350"/>
                <a:gd name="T12" fmla="*/ 643 w 963"/>
                <a:gd name="T13" fmla="*/ 6350 h 6350"/>
                <a:gd name="T14" fmla="*/ 784 w 963"/>
                <a:gd name="T15" fmla="*/ 6235 h 6350"/>
                <a:gd name="T16" fmla="*/ 951 w 963"/>
                <a:gd name="T17" fmla="*/ 6338 h 6350"/>
                <a:gd name="T18" fmla="*/ 963 w 963"/>
                <a:gd name="T19" fmla="*/ 78 h 6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3" h="6350">
                  <a:moveTo>
                    <a:pt x="963" y="78"/>
                  </a:moveTo>
                  <a:lnTo>
                    <a:pt x="20" y="0"/>
                  </a:lnTo>
                  <a:lnTo>
                    <a:pt x="0" y="6299"/>
                  </a:lnTo>
                  <a:lnTo>
                    <a:pt x="141" y="6235"/>
                  </a:lnTo>
                  <a:lnTo>
                    <a:pt x="283" y="6338"/>
                  </a:lnTo>
                  <a:lnTo>
                    <a:pt x="437" y="6235"/>
                  </a:lnTo>
                  <a:lnTo>
                    <a:pt x="643" y="6350"/>
                  </a:lnTo>
                  <a:lnTo>
                    <a:pt x="784" y="6235"/>
                  </a:lnTo>
                  <a:lnTo>
                    <a:pt x="951" y="6338"/>
                  </a:lnTo>
                  <a:lnTo>
                    <a:pt x="963" y="78"/>
                  </a:lnTo>
                  <a:close/>
                </a:path>
              </a:pathLst>
            </a:custGeom>
            <a:solidFill>
              <a:srgbClr val="EEE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" name="Oval 133"/>
            <p:cNvSpPr>
              <a:spLocks noChangeArrowheads="1"/>
            </p:cNvSpPr>
            <p:nvPr/>
          </p:nvSpPr>
          <p:spPr bwMode="auto">
            <a:xfrm>
              <a:off x="3893" y="2451"/>
              <a:ext cx="23" cy="24"/>
            </a:xfrm>
            <a:prstGeom prst="ellipse">
              <a:avLst/>
            </a:pr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5" name="Oval 134"/>
            <p:cNvSpPr>
              <a:spLocks noChangeArrowheads="1"/>
            </p:cNvSpPr>
            <p:nvPr/>
          </p:nvSpPr>
          <p:spPr bwMode="auto">
            <a:xfrm>
              <a:off x="3893" y="2630"/>
              <a:ext cx="23" cy="23"/>
            </a:xfrm>
            <a:prstGeom prst="ellipse">
              <a:avLst/>
            </a:pr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6" name="Oval 135"/>
            <p:cNvSpPr>
              <a:spLocks noChangeArrowheads="1"/>
            </p:cNvSpPr>
            <p:nvPr/>
          </p:nvSpPr>
          <p:spPr bwMode="auto">
            <a:xfrm>
              <a:off x="3893" y="2810"/>
              <a:ext cx="23" cy="24"/>
            </a:xfrm>
            <a:prstGeom prst="ellipse">
              <a:avLst/>
            </a:pr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7" name="Freeform 136"/>
            <p:cNvSpPr>
              <a:spLocks/>
            </p:cNvSpPr>
            <p:nvPr/>
          </p:nvSpPr>
          <p:spPr bwMode="auto">
            <a:xfrm>
              <a:off x="3959" y="2523"/>
              <a:ext cx="112" cy="124"/>
            </a:xfrm>
            <a:custGeom>
              <a:avLst/>
              <a:gdLst>
                <a:gd name="T0" fmla="*/ 0 w 1560"/>
                <a:gd name="T1" fmla="*/ 0 h 1737"/>
                <a:gd name="T2" fmla="*/ 718 w 1560"/>
                <a:gd name="T3" fmla="*/ 0 h 1737"/>
                <a:gd name="T4" fmla="*/ 842 w 1560"/>
                <a:gd name="T5" fmla="*/ 0 h 1737"/>
                <a:gd name="T6" fmla="*/ 1560 w 1560"/>
                <a:gd name="T7" fmla="*/ 0 h 1737"/>
                <a:gd name="T8" fmla="*/ 810 w 1560"/>
                <a:gd name="T9" fmla="*/ 1731 h 1737"/>
                <a:gd name="T10" fmla="*/ 0 w 1560"/>
                <a:gd name="T11" fmla="*/ 0 h 1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60" h="1737">
                  <a:moveTo>
                    <a:pt x="0" y="0"/>
                  </a:moveTo>
                  <a:lnTo>
                    <a:pt x="718" y="0"/>
                  </a:lnTo>
                  <a:lnTo>
                    <a:pt x="842" y="0"/>
                  </a:lnTo>
                  <a:lnTo>
                    <a:pt x="1560" y="0"/>
                  </a:lnTo>
                  <a:cubicBezTo>
                    <a:pt x="1560" y="1185"/>
                    <a:pt x="1550" y="1725"/>
                    <a:pt x="810" y="1731"/>
                  </a:cubicBezTo>
                  <a:cubicBezTo>
                    <a:pt x="61" y="1737"/>
                    <a:pt x="0" y="1124"/>
                    <a:pt x="0" y="0"/>
                  </a:cubicBezTo>
                  <a:close/>
                </a:path>
              </a:pathLst>
            </a:custGeom>
            <a:solidFill>
              <a:srgbClr val="90A2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8" name="Freeform 137"/>
            <p:cNvSpPr>
              <a:spLocks/>
            </p:cNvSpPr>
            <p:nvPr/>
          </p:nvSpPr>
          <p:spPr bwMode="auto">
            <a:xfrm>
              <a:off x="3414" y="3718"/>
              <a:ext cx="389" cy="105"/>
            </a:xfrm>
            <a:custGeom>
              <a:avLst/>
              <a:gdLst>
                <a:gd name="T0" fmla="*/ 5231 w 5438"/>
                <a:gd name="T1" fmla="*/ 145 h 1473"/>
                <a:gd name="T2" fmla="*/ 4625 w 5438"/>
                <a:gd name="T3" fmla="*/ 305 h 1473"/>
                <a:gd name="T4" fmla="*/ 4172 w 5438"/>
                <a:gd name="T5" fmla="*/ 102 h 1473"/>
                <a:gd name="T6" fmla="*/ 5219 w 5438"/>
                <a:gd name="T7" fmla="*/ 1035 h 1473"/>
                <a:gd name="T8" fmla="*/ 5231 w 5438"/>
                <a:gd name="T9" fmla="*/ 145 h 1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38" h="1473">
                  <a:moveTo>
                    <a:pt x="5231" y="145"/>
                  </a:moveTo>
                  <a:cubicBezTo>
                    <a:pt x="5103" y="19"/>
                    <a:pt x="4982" y="305"/>
                    <a:pt x="4625" y="305"/>
                  </a:cubicBezTo>
                  <a:cubicBezTo>
                    <a:pt x="4303" y="305"/>
                    <a:pt x="4457" y="0"/>
                    <a:pt x="4172" y="102"/>
                  </a:cubicBezTo>
                  <a:cubicBezTo>
                    <a:pt x="0" y="1473"/>
                    <a:pt x="5089" y="1158"/>
                    <a:pt x="5219" y="1035"/>
                  </a:cubicBezTo>
                  <a:cubicBezTo>
                    <a:pt x="5438" y="831"/>
                    <a:pt x="5320" y="318"/>
                    <a:pt x="5231" y="145"/>
                  </a:cubicBezTo>
                  <a:close/>
                </a:path>
              </a:pathLst>
            </a:cu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9" name="Freeform 138"/>
            <p:cNvSpPr>
              <a:spLocks/>
            </p:cNvSpPr>
            <p:nvPr/>
          </p:nvSpPr>
          <p:spPr bwMode="auto">
            <a:xfrm>
              <a:off x="3766" y="2268"/>
              <a:ext cx="210" cy="58"/>
            </a:xfrm>
            <a:custGeom>
              <a:avLst/>
              <a:gdLst>
                <a:gd name="T0" fmla="*/ 2908 w 2940"/>
                <a:gd name="T1" fmla="*/ 523 h 811"/>
                <a:gd name="T2" fmla="*/ 33 w 2940"/>
                <a:gd name="T3" fmla="*/ 568 h 811"/>
                <a:gd name="T4" fmla="*/ 0 w 2940"/>
                <a:gd name="T5" fmla="*/ 134 h 811"/>
                <a:gd name="T6" fmla="*/ 1458 w 2940"/>
                <a:gd name="T7" fmla="*/ 19 h 811"/>
                <a:gd name="T8" fmla="*/ 2940 w 2940"/>
                <a:gd name="T9" fmla="*/ 118 h 811"/>
                <a:gd name="T10" fmla="*/ 2908 w 2940"/>
                <a:gd name="T11" fmla="*/ 523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40" h="811">
                  <a:moveTo>
                    <a:pt x="2908" y="523"/>
                  </a:moveTo>
                  <a:cubicBezTo>
                    <a:pt x="2004" y="769"/>
                    <a:pt x="1053" y="811"/>
                    <a:pt x="33" y="568"/>
                  </a:cubicBezTo>
                  <a:cubicBezTo>
                    <a:pt x="40" y="435"/>
                    <a:pt x="31" y="258"/>
                    <a:pt x="0" y="134"/>
                  </a:cubicBezTo>
                  <a:cubicBezTo>
                    <a:pt x="393" y="123"/>
                    <a:pt x="918" y="38"/>
                    <a:pt x="1458" y="19"/>
                  </a:cubicBezTo>
                  <a:cubicBezTo>
                    <a:pt x="1980" y="0"/>
                    <a:pt x="2518" y="85"/>
                    <a:pt x="2940" y="118"/>
                  </a:cubicBezTo>
                  <a:cubicBezTo>
                    <a:pt x="2921" y="230"/>
                    <a:pt x="2910" y="399"/>
                    <a:pt x="2908" y="523"/>
                  </a:cubicBezTo>
                  <a:close/>
                </a:path>
              </a:pathLst>
            </a:custGeom>
            <a:solidFill>
              <a:srgbClr val="E8A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0" name="Freeform 139"/>
            <p:cNvSpPr>
              <a:spLocks/>
            </p:cNvSpPr>
            <p:nvPr/>
          </p:nvSpPr>
          <p:spPr bwMode="auto">
            <a:xfrm>
              <a:off x="4250" y="1565"/>
              <a:ext cx="159" cy="383"/>
            </a:xfrm>
            <a:custGeom>
              <a:avLst/>
              <a:gdLst>
                <a:gd name="T0" fmla="*/ 0 w 2216"/>
                <a:gd name="T1" fmla="*/ 4784 h 5367"/>
                <a:gd name="T2" fmla="*/ 194 w 2216"/>
                <a:gd name="T3" fmla="*/ 1660 h 5367"/>
                <a:gd name="T4" fmla="*/ 2186 w 2216"/>
                <a:gd name="T5" fmla="*/ 1931 h 5367"/>
                <a:gd name="T6" fmla="*/ 0 w 2216"/>
                <a:gd name="T7" fmla="*/ 4784 h 5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16" h="5367">
                  <a:moveTo>
                    <a:pt x="0" y="4784"/>
                  </a:moveTo>
                  <a:lnTo>
                    <a:pt x="194" y="1660"/>
                  </a:lnTo>
                  <a:cubicBezTo>
                    <a:pt x="61" y="886"/>
                    <a:pt x="2216" y="0"/>
                    <a:pt x="2186" y="1931"/>
                  </a:cubicBezTo>
                  <a:cubicBezTo>
                    <a:pt x="2176" y="2596"/>
                    <a:pt x="578" y="5367"/>
                    <a:pt x="0" y="4784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1" name="Freeform 140"/>
            <p:cNvSpPr>
              <a:spLocks/>
            </p:cNvSpPr>
            <p:nvPr/>
          </p:nvSpPr>
          <p:spPr bwMode="auto">
            <a:xfrm>
              <a:off x="3328" y="1565"/>
              <a:ext cx="158" cy="383"/>
            </a:xfrm>
            <a:custGeom>
              <a:avLst/>
              <a:gdLst>
                <a:gd name="T0" fmla="*/ 2216 w 2216"/>
                <a:gd name="T1" fmla="*/ 4784 h 5367"/>
                <a:gd name="T2" fmla="*/ 2022 w 2216"/>
                <a:gd name="T3" fmla="*/ 1660 h 5367"/>
                <a:gd name="T4" fmla="*/ 30 w 2216"/>
                <a:gd name="T5" fmla="*/ 1931 h 5367"/>
                <a:gd name="T6" fmla="*/ 2216 w 2216"/>
                <a:gd name="T7" fmla="*/ 4784 h 5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16" h="5367">
                  <a:moveTo>
                    <a:pt x="2216" y="4784"/>
                  </a:moveTo>
                  <a:lnTo>
                    <a:pt x="2022" y="1660"/>
                  </a:lnTo>
                  <a:cubicBezTo>
                    <a:pt x="2156" y="886"/>
                    <a:pt x="0" y="0"/>
                    <a:pt x="30" y="1931"/>
                  </a:cubicBezTo>
                  <a:cubicBezTo>
                    <a:pt x="41" y="2596"/>
                    <a:pt x="1638" y="5367"/>
                    <a:pt x="2216" y="4784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2" name="Freeform 141"/>
            <p:cNvSpPr>
              <a:spLocks/>
            </p:cNvSpPr>
            <p:nvPr/>
          </p:nvSpPr>
          <p:spPr bwMode="auto">
            <a:xfrm>
              <a:off x="3433" y="1458"/>
              <a:ext cx="867" cy="845"/>
            </a:xfrm>
            <a:custGeom>
              <a:avLst/>
              <a:gdLst>
                <a:gd name="T0" fmla="*/ 936 w 12135"/>
                <a:gd name="T1" fmla="*/ 0 h 11837"/>
                <a:gd name="T2" fmla="*/ 11092 w 12135"/>
                <a:gd name="T3" fmla="*/ 0 h 11837"/>
                <a:gd name="T4" fmla="*/ 8588 w 12135"/>
                <a:gd name="T5" fmla="*/ 11521 h 11837"/>
                <a:gd name="T6" fmla="*/ 3552 w 12135"/>
                <a:gd name="T7" fmla="*/ 11452 h 11837"/>
                <a:gd name="T8" fmla="*/ 936 w 12135"/>
                <a:gd name="T9" fmla="*/ 0 h 118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35" h="11837">
                  <a:moveTo>
                    <a:pt x="936" y="0"/>
                  </a:moveTo>
                  <a:lnTo>
                    <a:pt x="11092" y="0"/>
                  </a:lnTo>
                  <a:cubicBezTo>
                    <a:pt x="12135" y="6439"/>
                    <a:pt x="11648" y="11295"/>
                    <a:pt x="8588" y="11521"/>
                  </a:cubicBezTo>
                  <a:cubicBezTo>
                    <a:pt x="4292" y="11837"/>
                    <a:pt x="7554" y="11825"/>
                    <a:pt x="3552" y="11452"/>
                  </a:cubicBezTo>
                  <a:cubicBezTo>
                    <a:pt x="426" y="11161"/>
                    <a:pt x="0" y="6329"/>
                    <a:pt x="936" y="0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3" name="Freeform 142"/>
            <p:cNvSpPr>
              <a:spLocks/>
            </p:cNvSpPr>
            <p:nvPr/>
          </p:nvSpPr>
          <p:spPr bwMode="auto">
            <a:xfrm>
              <a:off x="3348" y="1006"/>
              <a:ext cx="1029" cy="879"/>
            </a:xfrm>
            <a:custGeom>
              <a:avLst/>
              <a:gdLst>
                <a:gd name="T0" fmla="*/ 1779 w 14393"/>
                <a:gd name="T1" fmla="*/ 12315 h 12315"/>
                <a:gd name="T2" fmla="*/ 2547 w 14393"/>
                <a:gd name="T3" fmla="*/ 6998 h 12315"/>
                <a:gd name="T4" fmla="*/ 10256 w 14393"/>
                <a:gd name="T5" fmla="*/ 8671 h 12315"/>
                <a:gd name="T6" fmla="*/ 12046 w 14393"/>
                <a:gd name="T7" fmla="*/ 8028 h 12315"/>
                <a:gd name="T8" fmla="*/ 12030 w 14393"/>
                <a:gd name="T9" fmla="*/ 10667 h 12315"/>
                <a:gd name="T10" fmla="*/ 12696 w 14393"/>
                <a:gd name="T11" fmla="*/ 12277 h 12315"/>
                <a:gd name="T12" fmla="*/ 13388 w 14393"/>
                <a:gd name="T13" fmla="*/ 7485 h 12315"/>
                <a:gd name="T14" fmla="*/ 14393 w 14393"/>
                <a:gd name="T15" fmla="*/ 4375 h 12315"/>
                <a:gd name="T16" fmla="*/ 2170 w 14393"/>
                <a:gd name="T17" fmla="*/ 5516 h 12315"/>
                <a:gd name="T18" fmla="*/ 1779 w 14393"/>
                <a:gd name="T19" fmla="*/ 12315 h 12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393" h="12315">
                  <a:moveTo>
                    <a:pt x="1779" y="12315"/>
                  </a:moveTo>
                  <a:cubicBezTo>
                    <a:pt x="2579" y="11837"/>
                    <a:pt x="2547" y="8508"/>
                    <a:pt x="2547" y="6998"/>
                  </a:cubicBezTo>
                  <a:cubicBezTo>
                    <a:pt x="4205" y="8251"/>
                    <a:pt x="8189" y="9044"/>
                    <a:pt x="10256" y="8671"/>
                  </a:cubicBezTo>
                  <a:cubicBezTo>
                    <a:pt x="10872" y="8560"/>
                    <a:pt x="11487" y="8342"/>
                    <a:pt x="12046" y="8028"/>
                  </a:cubicBezTo>
                  <a:cubicBezTo>
                    <a:pt x="12046" y="8028"/>
                    <a:pt x="11878" y="9741"/>
                    <a:pt x="12030" y="10667"/>
                  </a:cubicBezTo>
                  <a:cubicBezTo>
                    <a:pt x="12207" y="11746"/>
                    <a:pt x="12696" y="12277"/>
                    <a:pt x="12696" y="12277"/>
                  </a:cubicBezTo>
                  <a:cubicBezTo>
                    <a:pt x="13159" y="11949"/>
                    <a:pt x="13279" y="8678"/>
                    <a:pt x="13388" y="7485"/>
                  </a:cubicBezTo>
                  <a:cubicBezTo>
                    <a:pt x="13454" y="6766"/>
                    <a:pt x="14286" y="7149"/>
                    <a:pt x="14393" y="4375"/>
                  </a:cubicBezTo>
                  <a:cubicBezTo>
                    <a:pt x="10071" y="6465"/>
                    <a:pt x="3821" y="0"/>
                    <a:pt x="2170" y="5516"/>
                  </a:cubicBezTo>
                  <a:cubicBezTo>
                    <a:pt x="1979" y="6155"/>
                    <a:pt x="0" y="6681"/>
                    <a:pt x="1779" y="12315"/>
                  </a:cubicBezTo>
                  <a:close/>
                </a:path>
              </a:pathLst>
            </a:cu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4" name="Oval 143"/>
            <p:cNvSpPr>
              <a:spLocks noChangeArrowheads="1"/>
            </p:cNvSpPr>
            <p:nvPr/>
          </p:nvSpPr>
          <p:spPr bwMode="auto">
            <a:xfrm>
              <a:off x="3633" y="1672"/>
              <a:ext cx="195" cy="19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5" name="Oval 144"/>
            <p:cNvSpPr>
              <a:spLocks noChangeArrowheads="1"/>
            </p:cNvSpPr>
            <p:nvPr/>
          </p:nvSpPr>
          <p:spPr bwMode="auto">
            <a:xfrm>
              <a:off x="3685" y="1728"/>
              <a:ext cx="89" cy="89"/>
            </a:xfrm>
            <a:prstGeom prst="ellipse">
              <a:avLst/>
            </a:pr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6" name="Oval 145"/>
            <p:cNvSpPr>
              <a:spLocks noChangeArrowheads="1"/>
            </p:cNvSpPr>
            <p:nvPr/>
          </p:nvSpPr>
          <p:spPr bwMode="auto">
            <a:xfrm>
              <a:off x="3679" y="1744"/>
              <a:ext cx="41" cy="41"/>
            </a:xfrm>
            <a:prstGeom prst="ellipse">
              <a:avLst/>
            </a:prstGeom>
            <a:solidFill>
              <a:srgbClr val="FFFFFF"/>
            </a:solidFill>
            <a:ln w="11113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7" name="Freeform 146"/>
            <p:cNvSpPr>
              <a:spLocks/>
            </p:cNvSpPr>
            <p:nvPr/>
          </p:nvSpPr>
          <p:spPr bwMode="auto">
            <a:xfrm>
              <a:off x="3635" y="1672"/>
              <a:ext cx="191" cy="78"/>
            </a:xfrm>
            <a:custGeom>
              <a:avLst/>
              <a:gdLst>
                <a:gd name="T0" fmla="*/ 0 w 2667"/>
                <a:gd name="T1" fmla="*/ 1090 h 1090"/>
                <a:gd name="T2" fmla="*/ 2667 w 2667"/>
                <a:gd name="T3" fmla="*/ 1090 h 1090"/>
                <a:gd name="T4" fmla="*/ 1334 w 2667"/>
                <a:gd name="T5" fmla="*/ 0 h 1090"/>
                <a:gd name="T6" fmla="*/ 0 w 2667"/>
                <a:gd name="T7" fmla="*/ 1090 h 1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67" h="1090">
                  <a:moveTo>
                    <a:pt x="0" y="1090"/>
                  </a:moveTo>
                  <a:lnTo>
                    <a:pt x="2667" y="1090"/>
                  </a:lnTo>
                  <a:cubicBezTo>
                    <a:pt x="2542" y="468"/>
                    <a:pt x="1992" y="0"/>
                    <a:pt x="1334" y="0"/>
                  </a:cubicBezTo>
                  <a:cubicBezTo>
                    <a:pt x="675" y="0"/>
                    <a:pt x="126" y="468"/>
                    <a:pt x="0" y="1090"/>
                  </a:cubicBezTo>
                  <a:close/>
                </a:path>
              </a:pathLst>
            </a:custGeom>
            <a:solidFill>
              <a:srgbClr val="E8A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8" name="Oval 147"/>
            <p:cNvSpPr>
              <a:spLocks noChangeArrowheads="1"/>
            </p:cNvSpPr>
            <p:nvPr/>
          </p:nvSpPr>
          <p:spPr bwMode="auto">
            <a:xfrm>
              <a:off x="3908" y="1672"/>
              <a:ext cx="195" cy="19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9" name="Oval 148"/>
            <p:cNvSpPr>
              <a:spLocks noChangeArrowheads="1"/>
            </p:cNvSpPr>
            <p:nvPr/>
          </p:nvSpPr>
          <p:spPr bwMode="auto">
            <a:xfrm>
              <a:off x="3960" y="1728"/>
              <a:ext cx="89" cy="89"/>
            </a:xfrm>
            <a:prstGeom prst="ellipse">
              <a:avLst/>
            </a:pr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0" name="Oval 149"/>
            <p:cNvSpPr>
              <a:spLocks noChangeArrowheads="1"/>
            </p:cNvSpPr>
            <p:nvPr/>
          </p:nvSpPr>
          <p:spPr bwMode="auto">
            <a:xfrm>
              <a:off x="3954" y="1744"/>
              <a:ext cx="41" cy="41"/>
            </a:xfrm>
            <a:prstGeom prst="ellipse">
              <a:avLst/>
            </a:prstGeom>
            <a:solidFill>
              <a:srgbClr val="FFFFFF"/>
            </a:solidFill>
            <a:ln w="11113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1" name="Freeform 150"/>
            <p:cNvSpPr>
              <a:spLocks/>
            </p:cNvSpPr>
            <p:nvPr/>
          </p:nvSpPr>
          <p:spPr bwMode="auto">
            <a:xfrm>
              <a:off x="3910" y="1672"/>
              <a:ext cx="191" cy="78"/>
            </a:xfrm>
            <a:custGeom>
              <a:avLst/>
              <a:gdLst>
                <a:gd name="T0" fmla="*/ 0 w 2667"/>
                <a:gd name="T1" fmla="*/ 1090 h 1090"/>
                <a:gd name="T2" fmla="*/ 2667 w 2667"/>
                <a:gd name="T3" fmla="*/ 1090 h 1090"/>
                <a:gd name="T4" fmla="*/ 1334 w 2667"/>
                <a:gd name="T5" fmla="*/ 0 h 1090"/>
                <a:gd name="T6" fmla="*/ 0 w 2667"/>
                <a:gd name="T7" fmla="*/ 1090 h 1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67" h="1090">
                  <a:moveTo>
                    <a:pt x="0" y="1090"/>
                  </a:moveTo>
                  <a:lnTo>
                    <a:pt x="2667" y="1090"/>
                  </a:lnTo>
                  <a:cubicBezTo>
                    <a:pt x="2542" y="468"/>
                    <a:pt x="1992" y="0"/>
                    <a:pt x="1334" y="0"/>
                  </a:cubicBezTo>
                  <a:cubicBezTo>
                    <a:pt x="675" y="0"/>
                    <a:pt x="126" y="468"/>
                    <a:pt x="0" y="1090"/>
                  </a:cubicBezTo>
                  <a:close/>
                </a:path>
              </a:pathLst>
            </a:custGeom>
            <a:solidFill>
              <a:srgbClr val="E8A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2" name="Freeform 151"/>
            <p:cNvSpPr>
              <a:spLocks/>
            </p:cNvSpPr>
            <p:nvPr/>
          </p:nvSpPr>
          <p:spPr bwMode="auto">
            <a:xfrm>
              <a:off x="3763" y="1631"/>
              <a:ext cx="373" cy="62"/>
            </a:xfrm>
            <a:custGeom>
              <a:avLst/>
              <a:gdLst>
                <a:gd name="T0" fmla="*/ 4970 w 5226"/>
                <a:gd name="T1" fmla="*/ 402 h 868"/>
                <a:gd name="T2" fmla="*/ 5214 w 5226"/>
                <a:gd name="T3" fmla="*/ 0 h 868"/>
                <a:gd name="T4" fmla="*/ 3717 w 5226"/>
                <a:gd name="T5" fmla="*/ 833 h 868"/>
                <a:gd name="T6" fmla="*/ 5226 w 5226"/>
                <a:gd name="T7" fmla="*/ 431 h 868"/>
                <a:gd name="T8" fmla="*/ 4970 w 5226"/>
                <a:gd name="T9" fmla="*/ 402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26" h="868">
                  <a:moveTo>
                    <a:pt x="4970" y="402"/>
                  </a:moveTo>
                  <a:cubicBezTo>
                    <a:pt x="4970" y="402"/>
                    <a:pt x="5140" y="263"/>
                    <a:pt x="5214" y="0"/>
                  </a:cubicBezTo>
                  <a:cubicBezTo>
                    <a:pt x="3598" y="585"/>
                    <a:pt x="0" y="502"/>
                    <a:pt x="3717" y="833"/>
                  </a:cubicBezTo>
                  <a:cubicBezTo>
                    <a:pt x="4110" y="868"/>
                    <a:pt x="5033" y="862"/>
                    <a:pt x="5226" y="431"/>
                  </a:cubicBezTo>
                  <a:cubicBezTo>
                    <a:pt x="5226" y="431"/>
                    <a:pt x="4970" y="402"/>
                    <a:pt x="4970" y="402"/>
                  </a:cubicBezTo>
                  <a:close/>
                </a:path>
              </a:pathLst>
            </a:cu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3" name="Freeform 152"/>
            <p:cNvSpPr>
              <a:spLocks/>
            </p:cNvSpPr>
            <p:nvPr/>
          </p:nvSpPr>
          <p:spPr bwMode="auto">
            <a:xfrm>
              <a:off x="3614" y="1586"/>
              <a:ext cx="212" cy="122"/>
            </a:xfrm>
            <a:custGeom>
              <a:avLst/>
              <a:gdLst>
                <a:gd name="T0" fmla="*/ 309 w 2975"/>
                <a:gd name="T1" fmla="*/ 1270 h 1710"/>
                <a:gd name="T2" fmla="*/ 2975 w 2975"/>
                <a:gd name="T3" fmla="*/ 1710 h 1710"/>
                <a:gd name="T4" fmla="*/ 0 w 2975"/>
                <a:gd name="T5" fmla="*/ 1003 h 1710"/>
                <a:gd name="T6" fmla="*/ 482 w 2975"/>
                <a:gd name="T7" fmla="*/ 982 h 1710"/>
                <a:gd name="T8" fmla="*/ 309 w 2975"/>
                <a:gd name="T9" fmla="*/ 1270 h 1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5" h="1710">
                  <a:moveTo>
                    <a:pt x="309" y="1270"/>
                  </a:moveTo>
                  <a:cubicBezTo>
                    <a:pt x="2237" y="369"/>
                    <a:pt x="2602" y="1657"/>
                    <a:pt x="2975" y="1710"/>
                  </a:cubicBezTo>
                  <a:cubicBezTo>
                    <a:pt x="2776" y="215"/>
                    <a:pt x="902" y="0"/>
                    <a:pt x="0" y="1003"/>
                  </a:cubicBezTo>
                  <a:cubicBezTo>
                    <a:pt x="167" y="1092"/>
                    <a:pt x="304" y="982"/>
                    <a:pt x="482" y="982"/>
                  </a:cubicBezTo>
                  <a:cubicBezTo>
                    <a:pt x="382" y="989"/>
                    <a:pt x="309" y="1270"/>
                    <a:pt x="309" y="1270"/>
                  </a:cubicBezTo>
                  <a:close/>
                </a:path>
              </a:pathLst>
            </a:cu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4" name="Freeform 153"/>
            <p:cNvSpPr>
              <a:spLocks/>
            </p:cNvSpPr>
            <p:nvPr/>
          </p:nvSpPr>
          <p:spPr bwMode="auto">
            <a:xfrm>
              <a:off x="3806" y="1963"/>
              <a:ext cx="135" cy="74"/>
            </a:xfrm>
            <a:custGeom>
              <a:avLst/>
              <a:gdLst>
                <a:gd name="T0" fmla="*/ 1898 w 1898"/>
                <a:gd name="T1" fmla="*/ 47 h 1039"/>
                <a:gd name="T2" fmla="*/ 32 w 1898"/>
                <a:gd name="T3" fmla="*/ 65 h 1039"/>
                <a:gd name="T4" fmla="*/ 1898 w 1898"/>
                <a:gd name="T5" fmla="*/ 47 h 1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98" h="1039">
                  <a:moveTo>
                    <a:pt x="1898" y="47"/>
                  </a:moveTo>
                  <a:cubicBezTo>
                    <a:pt x="1647" y="694"/>
                    <a:pt x="502" y="1039"/>
                    <a:pt x="32" y="65"/>
                  </a:cubicBezTo>
                  <a:cubicBezTo>
                    <a:pt x="0" y="0"/>
                    <a:pt x="896" y="848"/>
                    <a:pt x="1898" y="47"/>
                  </a:cubicBezTo>
                  <a:close/>
                </a:path>
              </a:pathLst>
            </a:custGeom>
            <a:solidFill>
              <a:srgbClr val="E8A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5" name="Freeform 154"/>
            <p:cNvSpPr>
              <a:spLocks/>
            </p:cNvSpPr>
            <p:nvPr/>
          </p:nvSpPr>
          <p:spPr bwMode="auto">
            <a:xfrm>
              <a:off x="3803" y="2093"/>
              <a:ext cx="184" cy="106"/>
            </a:xfrm>
            <a:custGeom>
              <a:avLst/>
              <a:gdLst>
                <a:gd name="T0" fmla="*/ 0 w 2572"/>
                <a:gd name="T1" fmla="*/ 526 h 1488"/>
                <a:gd name="T2" fmla="*/ 2484 w 2572"/>
                <a:gd name="T3" fmla="*/ 96 h 1488"/>
                <a:gd name="T4" fmla="*/ 0 w 2572"/>
                <a:gd name="T5" fmla="*/ 526 h 1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72" h="1488">
                  <a:moveTo>
                    <a:pt x="0" y="526"/>
                  </a:moveTo>
                  <a:cubicBezTo>
                    <a:pt x="1238" y="1281"/>
                    <a:pt x="2393" y="0"/>
                    <a:pt x="2484" y="96"/>
                  </a:cubicBezTo>
                  <a:cubicBezTo>
                    <a:pt x="2572" y="188"/>
                    <a:pt x="1201" y="1488"/>
                    <a:pt x="0" y="526"/>
                  </a:cubicBezTo>
                  <a:close/>
                </a:path>
              </a:pathLst>
            </a:cu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6" name="Freeform 155"/>
            <p:cNvSpPr>
              <a:spLocks/>
            </p:cNvSpPr>
            <p:nvPr/>
          </p:nvSpPr>
          <p:spPr bwMode="auto">
            <a:xfrm>
              <a:off x="3285" y="1672"/>
              <a:ext cx="151" cy="173"/>
            </a:xfrm>
            <a:custGeom>
              <a:avLst/>
              <a:gdLst>
                <a:gd name="T0" fmla="*/ 2120 w 2120"/>
                <a:gd name="T1" fmla="*/ 2421 h 2421"/>
                <a:gd name="T2" fmla="*/ 1828 w 2120"/>
                <a:gd name="T3" fmla="*/ 0 h 2421"/>
                <a:gd name="T4" fmla="*/ 2120 w 2120"/>
                <a:gd name="T5" fmla="*/ 2421 h 2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20" h="2421">
                  <a:moveTo>
                    <a:pt x="2120" y="2421"/>
                  </a:moveTo>
                  <a:cubicBezTo>
                    <a:pt x="494" y="148"/>
                    <a:pt x="1189" y="480"/>
                    <a:pt x="1828" y="0"/>
                  </a:cubicBezTo>
                  <a:cubicBezTo>
                    <a:pt x="0" y="120"/>
                    <a:pt x="1773" y="2203"/>
                    <a:pt x="2120" y="2421"/>
                  </a:cubicBezTo>
                  <a:close/>
                </a:path>
              </a:pathLst>
            </a:custGeom>
            <a:solidFill>
              <a:srgbClr val="E8A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7" name="Freeform 156"/>
            <p:cNvSpPr>
              <a:spLocks/>
            </p:cNvSpPr>
            <p:nvPr/>
          </p:nvSpPr>
          <p:spPr bwMode="auto">
            <a:xfrm>
              <a:off x="3372" y="1733"/>
              <a:ext cx="58" cy="28"/>
            </a:xfrm>
            <a:custGeom>
              <a:avLst/>
              <a:gdLst>
                <a:gd name="T0" fmla="*/ 810 w 810"/>
                <a:gd name="T1" fmla="*/ 334 h 398"/>
                <a:gd name="T2" fmla="*/ 45 w 810"/>
                <a:gd name="T3" fmla="*/ 398 h 398"/>
                <a:gd name="T4" fmla="*/ 0 w 810"/>
                <a:gd name="T5" fmla="*/ 303 h 398"/>
                <a:gd name="T6" fmla="*/ 810 w 810"/>
                <a:gd name="T7" fmla="*/ 334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0" h="398">
                  <a:moveTo>
                    <a:pt x="810" y="334"/>
                  </a:moveTo>
                  <a:cubicBezTo>
                    <a:pt x="648" y="218"/>
                    <a:pt x="481" y="214"/>
                    <a:pt x="45" y="398"/>
                  </a:cubicBezTo>
                  <a:lnTo>
                    <a:pt x="0" y="303"/>
                  </a:lnTo>
                  <a:cubicBezTo>
                    <a:pt x="190" y="104"/>
                    <a:pt x="728" y="0"/>
                    <a:pt x="810" y="334"/>
                  </a:cubicBezTo>
                  <a:close/>
                </a:path>
              </a:pathLst>
            </a:custGeom>
            <a:solidFill>
              <a:srgbClr val="E8A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8" name="Freeform 157"/>
            <p:cNvSpPr>
              <a:spLocks/>
            </p:cNvSpPr>
            <p:nvPr/>
          </p:nvSpPr>
          <p:spPr bwMode="auto">
            <a:xfrm>
              <a:off x="4299" y="1672"/>
              <a:ext cx="151" cy="173"/>
            </a:xfrm>
            <a:custGeom>
              <a:avLst/>
              <a:gdLst>
                <a:gd name="T0" fmla="*/ 0 w 2120"/>
                <a:gd name="T1" fmla="*/ 2421 h 2421"/>
                <a:gd name="T2" fmla="*/ 292 w 2120"/>
                <a:gd name="T3" fmla="*/ 0 h 2421"/>
                <a:gd name="T4" fmla="*/ 0 w 2120"/>
                <a:gd name="T5" fmla="*/ 2421 h 2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20" h="2421">
                  <a:moveTo>
                    <a:pt x="0" y="2421"/>
                  </a:moveTo>
                  <a:cubicBezTo>
                    <a:pt x="1626" y="148"/>
                    <a:pt x="931" y="480"/>
                    <a:pt x="292" y="0"/>
                  </a:cubicBezTo>
                  <a:cubicBezTo>
                    <a:pt x="2120" y="120"/>
                    <a:pt x="347" y="2203"/>
                    <a:pt x="0" y="2421"/>
                  </a:cubicBezTo>
                  <a:close/>
                </a:path>
              </a:pathLst>
            </a:custGeom>
            <a:solidFill>
              <a:srgbClr val="E8A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9" name="Freeform 158"/>
            <p:cNvSpPr>
              <a:spLocks/>
            </p:cNvSpPr>
            <p:nvPr/>
          </p:nvSpPr>
          <p:spPr bwMode="auto">
            <a:xfrm>
              <a:off x="4304" y="1733"/>
              <a:ext cx="58" cy="28"/>
            </a:xfrm>
            <a:custGeom>
              <a:avLst/>
              <a:gdLst>
                <a:gd name="T0" fmla="*/ 0 w 811"/>
                <a:gd name="T1" fmla="*/ 334 h 398"/>
                <a:gd name="T2" fmla="*/ 765 w 811"/>
                <a:gd name="T3" fmla="*/ 398 h 398"/>
                <a:gd name="T4" fmla="*/ 811 w 811"/>
                <a:gd name="T5" fmla="*/ 303 h 398"/>
                <a:gd name="T6" fmla="*/ 0 w 811"/>
                <a:gd name="T7" fmla="*/ 334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1" h="398">
                  <a:moveTo>
                    <a:pt x="0" y="334"/>
                  </a:moveTo>
                  <a:cubicBezTo>
                    <a:pt x="163" y="218"/>
                    <a:pt x="329" y="214"/>
                    <a:pt x="765" y="398"/>
                  </a:cubicBezTo>
                  <a:lnTo>
                    <a:pt x="811" y="303"/>
                  </a:lnTo>
                  <a:cubicBezTo>
                    <a:pt x="620" y="104"/>
                    <a:pt x="82" y="0"/>
                    <a:pt x="0" y="334"/>
                  </a:cubicBezTo>
                  <a:close/>
                </a:path>
              </a:pathLst>
            </a:custGeom>
            <a:solidFill>
              <a:srgbClr val="E8A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0" name="Freeform 159"/>
            <p:cNvSpPr>
              <a:spLocks/>
            </p:cNvSpPr>
            <p:nvPr/>
          </p:nvSpPr>
          <p:spPr bwMode="auto">
            <a:xfrm>
              <a:off x="3537" y="1407"/>
              <a:ext cx="817" cy="254"/>
            </a:xfrm>
            <a:custGeom>
              <a:avLst/>
              <a:gdLst>
                <a:gd name="T0" fmla="*/ 0 w 11421"/>
                <a:gd name="T1" fmla="*/ 370 h 3560"/>
                <a:gd name="T2" fmla="*/ 11316 w 11421"/>
                <a:gd name="T3" fmla="*/ 31 h 3560"/>
                <a:gd name="T4" fmla="*/ 10837 w 11421"/>
                <a:gd name="T5" fmla="*/ 917 h 3560"/>
                <a:gd name="T6" fmla="*/ 0 w 11421"/>
                <a:gd name="T7" fmla="*/ 370 h 3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421" h="3560">
                  <a:moveTo>
                    <a:pt x="0" y="370"/>
                  </a:moveTo>
                  <a:cubicBezTo>
                    <a:pt x="7610" y="3428"/>
                    <a:pt x="11218" y="0"/>
                    <a:pt x="11316" y="31"/>
                  </a:cubicBezTo>
                  <a:cubicBezTo>
                    <a:pt x="11421" y="64"/>
                    <a:pt x="11208" y="415"/>
                    <a:pt x="10837" y="917"/>
                  </a:cubicBezTo>
                  <a:cubicBezTo>
                    <a:pt x="8887" y="3560"/>
                    <a:pt x="1249" y="2542"/>
                    <a:pt x="0" y="370"/>
                  </a:cubicBezTo>
                  <a:close/>
                </a:path>
              </a:pathLst>
            </a:custGeom>
            <a:solidFill>
              <a:srgbClr val="7E4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1" name="Freeform 160"/>
            <p:cNvSpPr>
              <a:spLocks/>
            </p:cNvSpPr>
            <p:nvPr/>
          </p:nvSpPr>
          <p:spPr bwMode="auto">
            <a:xfrm>
              <a:off x="3748" y="2227"/>
              <a:ext cx="241" cy="138"/>
            </a:xfrm>
            <a:custGeom>
              <a:avLst/>
              <a:gdLst>
                <a:gd name="T0" fmla="*/ 0 w 3372"/>
                <a:gd name="T1" fmla="*/ 0 h 1942"/>
                <a:gd name="T2" fmla="*/ 3372 w 3372"/>
                <a:gd name="T3" fmla="*/ 0 h 1942"/>
                <a:gd name="T4" fmla="*/ 3372 w 3372"/>
                <a:gd name="T5" fmla="*/ 1942 h 1942"/>
                <a:gd name="T6" fmla="*/ 0 w 3372"/>
                <a:gd name="T7" fmla="*/ 1942 h 1942"/>
                <a:gd name="T8" fmla="*/ 0 w 3372"/>
                <a:gd name="T9" fmla="*/ 0 h 19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72" h="1942">
                  <a:moveTo>
                    <a:pt x="0" y="0"/>
                  </a:moveTo>
                  <a:cubicBezTo>
                    <a:pt x="1124" y="0"/>
                    <a:pt x="2248" y="0"/>
                    <a:pt x="3372" y="0"/>
                  </a:cubicBezTo>
                  <a:cubicBezTo>
                    <a:pt x="3148" y="664"/>
                    <a:pt x="3035" y="1320"/>
                    <a:pt x="3372" y="1942"/>
                  </a:cubicBezTo>
                  <a:cubicBezTo>
                    <a:pt x="2248" y="1942"/>
                    <a:pt x="1124" y="1942"/>
                    <a:pt x="0" y="1942"/>
                  </a:cubicBezTo>
                  <a:cubicBezTo>
                    <a:pt x="401" y="1383"/>
                    <a:pt x="363" y="727"/>
                    <a:pt x="0" y="0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2" name="Freeform 169"/>
            <p:cNvSpPr>
              <a:spLocks/>
            </p:cNvSpPr>
            <p:nvPr/>
          </p:nvSpPr>
          <p:spPr bwMode="auto">
            <a:xfrm>
              <a:off x="4050" y="3001"/>
              <a:ext cx="72" cy="71"/>
            </a:xfrm>
            <a:custGeom>
              <a:avLst/>
              <a:gdLst>
                <a:gd name="T0" fmla="*/ 123 w 1005"/>
                <a:gd name="T1" fmla="*/ 150 h 999"/>
                <a:gd name="T2" fmla="*/ 537 w 1005"/>
                <a:gd name="T3" fmla="*/ 0 h 999"/>
                <a:gd name="T4" fmla="*/ 1005 w 1005"/>
                <a:gd name="T5" fmla="*/ 711 h 999"/>
                <a:gd name="T6" fmla="*/ 825 w 1005"/>
                <a:gd name="T7" fmla="*/ 942 h 999"/>
                <a:gd name="T8" fmla="*/ 123 w 1005"/>
                <a:gd name="T9" fmla="*/ 150 h 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5" h="999">
                  <a:moveTo>
                    <a:pt x="123" y="150"/>
                  </a:moveTo>
                  <a:lnTo>
                    <a:pt x="537" y="0"/>
                  </a:lnTo>
                  <a:lnTo>
                    <a:pt x="1005" y="711"/>
                  </a:lnTo>
                  <a:lnTo>
                    <a:pt x="825" y="942"/>
                  </a:lnTo>
                  <a:cubicBezTo>
                    <a:pt x="640" y="999"/>
                    <a:pt x="0" y="188"/>
                    <a:pt x="123" y="150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3" name="Line 171"/>
            <p:cNvSpPr>
              <a:spLocks noChangeShapeType="1"/>
            </p:cNvSpPr>
            <p:nvPr/>
          </p:nvSpPr>
          <p:spPr bwMode="auto">
            <a:xfrm>
              <a:off x="3879" y="2365"/>
              <a:ext cx="0" cy="638"/>
            </a:xfrm>
            <a:prstGeom prst="line">
              <a:avLst/>
            </a:prstGeom>
            <a:noFill/>
            <a:ln w="11113" cap="flat">
              <a:solidFill>
                <a:srgbClr val="24282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4" name="Freeform 172"/>
            <p:cNvSpPr>
              <a:spLocks/>
            </p:cNvSpPr>
            <p:nvPr/>
          </p:nvSpPr>
          <p:spPr bwMode="auto">
            <a:xfrm>
              <a:off x="3717" y="2304"/>
              <a:ext cx="319" cy="118"/>
            </a:xfrm>
            <a:custGeom>
              <a:avLst/>
              <a:gdLst>
                <a:gd name="T0" fmla="*/ 4407 w 4460"/>
                <a:gd name="T1" fmla="*/ 692 h 1645"/>
                <a:gd name="T2" fmla="*/ 17 w 4460"/>
                <a:gd name="T3" fmla="*/ 709 h 1645"/>
                <a:gd name="T4" fmla="*/ 2141 w 4460"/>
                <a:gd name="T5" fmla="*/ 441 h 1645"/>
                <a:gd name="T6" fmla="*/ 4407 w 4460"/>
                <a:gd name="T7" fmla="*/ 692 h 1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60" h="1645">
                  <a:moveTo>
                    <a:pt x="4407" y="692"/>
                  </a:moveTo>
                  <a:cubicBezTo>
                    <a:pt x="4337" y="1615"/>
                    <a:pt x="42" y="1645"/>
                    <a:pt x="17" y="709"/>
                  </a:cubicBezTo>
                  <a:cubicBezTo>
                    <a:pt x="0" y="55"/>
                    <a:pt x="1041" y="397"/>
                    <a:pt x="2141" y="441"/>
                  </a:cubicBezTo>
                  <a:cubicBezTo>
                    <a:pt x="3262" y="485"/>
                    <a:pt x="4460" y="0"/>
                    <a:pt x="4407" y="692"/>
                  </a:cubicBezTo>
                  <a:close/>
                </a:path>
              </a:pathLst>
            </a:custGeom>
            <a:solidFill>
              <a:srgbClr val="EEE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5" name="Freeform 173"/>
            <p:cNvSpPr>
              <a:spLocks/>
            </p:cNvSpPr>
            <p:nvPr/>
          </p:nvSpPr>
          <p:spPr bwMode="auto">
            <a:xfrm>
              <a:off x="3745" y="2354"/>
              <a:ext cx="69" cy="453"/>
            </a:xfrm>
            <a:custGeom>
              <a:avLst/>
              <a:gdLst>
                <a:gd name="T0" fmla="*/ 963 w 963"/>
                <a:gd name="T1" fmla="*/ 78 h 6350"/>
                <a:gd name="T2" fmla="*/ 20 w 963"/>
                <a:gd name="T3" fmla="*/ 0 h 6350"/>
                <a:gd name="T4" fmla="*/ 0 w 963"/>
                <a:gd name="T5" fmla="*/ 6299 h 6350"/>
                <a:gd name="T6" fmla="*/ 141 w 963"/>
                <a:gd name="T7" fmla="*/ 6235 h 6350"/>
                <a:gd name="T8" fmla="*/ 283 w 963"/>
                <a:gd name="T9" fmla="*/ 6338 h 6350"/>
                <a:gd name="T10" fmla="*/ 437 w 963"/>
                <a:gd name="T11" fmla="*/ 6235 h 6350"/>
                <a:gd name="T12" fmla="*/ 643 w 963"/>
                <a:gd name="T13" fmla="*/ 6350 h 6350"/>
                <a:gd name="T14" fmla="*/ 784 w 963"/>
                <a:gd name="T15" fmla="*/ 6235 h 6350"/>
                <a:gd name="T16" fmla="*/ 951 w 963"/>
                <a:gd name="T17" fmla="*/ 6338 h 6350"/>
                <a:gd name="T18" fmla="*/ 963 w 963"/>
                <a:gd name="T19" fmla="*/ 78 h 6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3" h="6350">
                  <a:moveTo>
                    <a:pt x="963" y="78"/>
                  </a:moveTo>
                  <a:lnTo>
                    <a:pt x="20" y="0"/>
                  </a:lnTo>
                  <a:lnTo>
                    <a:pt x="0" y="6299"/>
                  </a:lnTo>
                  <a:lnTo>
                    <a:pt x="141" y="6235"/>
                  </a:lnTo>
                  <a:lnTo>
                    <a:pt x="283" y="6338"/>
                  </a:lnTo>
                  <a:lnTo>
                    <a:pt x="437" y="6235"/>
                  </a:lnTo>
                  <a:lnTo>
                    <a:pt x="643" y="6350"/>
                  </a:lnTo>
                  <a:lnTo>
                    <a:pt x="784" y="6235"/>
                  </a:lnTo>
                  <a:lnTo>
                    <a:pt x="951" y="6338"/>
                  </a:lnTo>
                  <a:lnTo>
                    <a:pt x="963" y="78"/>
                  </a:lnTo>
                  <a:close/>
                </a:path>
              </a:pathLst>
            </a:custGeom>
            <a:solidFill>
              <a:srgbClr val="EEE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6" name="Oval 174"/>
            <p:cNvSpPr>
              <a:spLocks noChangeArrowheads="1"/>
            </p:cNvSpPr>
            <p:nvPr/>
          </p:nvSpPr>
          <p:spPr bwMode="auto">
            <a:xfrm>
              <a:off x="3893" y="2451"/>
              <a:ext cx="23" cy="24"/>
            </a:xfrm>
            <a:prstGeom prst="ellipse">
              <a:avLst/>
            </a:pr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7" name="Oval 175"/>
            <p:cNvSpPr>
              <a:spLocks noChangeArrowheads="1"/>
            </p:cNvSpPr>
            <p:nvPr/>
          </p:nvSpPr>
          <p:spPr bwMode="auto">
            <a:xfrm>
              <a:off x="3893" y="2630"/>
              <a:ext cx="23" cy="23"/>
            </a:xfrm>
            <a:prstGeom prst="ellipse">
              <a:avLst/>
            </a:pr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8" name="Oval 176"/>
            <p:cNvSpPr>
              <a:spLocks noChangeArrowheads="1"/>
            </p:cNvSpPr>
            <p:nvPr/>
          </p:nvSpPr>
          <p:spPr bwMode="auto">
            <a:xfrm>
              <a:off x="3893" y="2810"/>
              <a:ext cx="23" cy="24"/>
            </a:xfrm>
            <a:prstGeom prst="ellipse">
              <a:avLst/>
            </a:pr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9" name="Freeform 179"/>
            <p:cNvSpPr>
              <a:spLocks/>
            </p:cNvSpPr>
            <p:nvPr/>
          </p:nvSpPr>
          <p:spPr bwMode="auto">
            <a:xfrm>
              <a:off x="3766" y="2268"/>
              <a:ext cx="210" cy="58"/>
            </a:xfrm>
            <a:custGeom>
              <a:avLst/>
              <a:gdLst>
                <a:gd name="T0" fmla="*/ 2908 w 2940"/>
                <a:gd name="T1" fmla="*/ 523 h 811"/>
                <a:gd name="T2" fmla="*/ 33 w 2940"/>
                <a:gd name="T3" fmla="*/ 568 h 811"/>
                <a:gd name="T4" fmla="*/ 0 w 2940"/>
                <a:gd name="T5" fmla="*/ 134 h 811"/>
                <a:gd name="T6" fmla="*/ 1458 w 2940"/>
                <a:gd name="T7" fmla="*/ 19 h 811"/>
                <a:gd name="T8" fmla="*/ 2940 w 2940"/>
                <a:gd name="T9" fmla="*/ 118 h 811"/>
                <a:gd name="T10" fmla="*/ 2908 w 2940"/>
                <a:gd name="T11" fmla="*/ 523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40" h="811">
                  <a:moveTo>
                    <a:pt x="2908" y="523"/>
                  </a:moveTo>
                  <a:cubicBezTo>
                    <a:pt x="2004" y="769"/>
                    <a:pt x="1053" y="811"/>
                    <a:pt x="33" y="568"/>
                  </a:cubicBezTo>
                  <a:cubicBezTo>
                    <a:pt x="40" y="435"/>
                    <a:pt x="31" y="258"/>
                    <a:pt x="0" y="134"/>
                  </a:cubicBezTo>
                  <a:cubicBezTo>
                    <a:pt x="393" y="123"/>
                    <a:pt x="918" y="38"/>
                    <a:pt x="1458" y="19"/>
                  </a:cubicBezTo>
                  <a:cubicBezTo>
                    <a:pt x="1980" y="0"/>
                    <a:pt x="2518" y="85"/>
                    <a:pt x="2940" y="118"/>
                  </a:cubicBezTo>
                  <a:cubicBezTo>
                    <a:pt x="2921" y="230"/>
                    <a:pt x="2910" y="399"/>
                    <a:pt x="2908" y="523"/>
                  </a:cubicBezTo>
                  <a:close/>
                </a:path>
              </a:pathLst>
            </a:custGeom>
            <a:solidFill>
              <a:srgbClr val="E8A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0" name="Freeform 180"/>
            <p:cNvSpPr>
              <a:spLocks/>
            </p:cNvSpPr>
            <p:nvPr/>
          </p:nvSpPr>
          <p:spPr bwMode="auto">
            <a:xfrm>
              <a:off x="4250" y="1565"/>
              <a:ext cx="159" cy="383"/>
            </a:xfrm>
            <a:custGeom>
              <a:avLst/>
              <a:gdLst>
                <a:gd name="T0" fmla="*/ 0 w 2216"/>
                <a:gd name="T1" fmla="*/ 4784 h 5367"/>
                <a:gd name="T2" fmla="*/ 194 w 2216"/>
                <a:gd name="T3" fmla="*/ 1660 h 5367"/>
                <a:gd name="T4" fmla="*/ 2186 w 2216"/>
                <a:gd name="T5" fmla="*/ 1931 h 5367"/>
                <a:gd name="T6" fmla="*/ 0 w 2216"/>
                <a:gd name="T7" fmla="*/ 4784 h 5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16" h="5367">
                  <a:moveTo>
                    <a:pt x="0" y="4784"/>
                  </a:moveTo>
                  <a:lnTo>
                    <a:pt x="194" y="1660"/>
                  </a:lnTo>
                  <a:cubicBezTo>
                    <a:pt x="61" y="886"/>
                    <a:pt x="2216" y="0"/>
                    <a:pt x="2186" y="1931"/>
                  </a:cubicBezTo>
                  <a:cubicBezTo>
                    <a:pt x="2176" y="2596"/>
                    <a:pt x="578" y="5367"/>
                    <a:pt x="0" y="4784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1" name="Freeform 181"/>
            <p:cNvSpPr>
              <a:spLocks/>
            </p:cNvSpPr>
            <p:nvPr/>
          </p:nvSpPr>
          <p:spPr bwMode="auto">
            <a:xfrm>
              <a:off x="3328" y="1565"/>
              <a:ext cx="158" cy="383"/>
            </a:xfrm>
            <a:custGeom>
              <a:avLst/>
              <a:gdLst>
                <a:gd name="T0" fmla="*/ 2216 w 2216"/>
                <a:gd name="T1" fmla="*/ 4784 h 5367"/>
                <a:gd name="T2" fmla="*/ 2022 w 2216"/>
                <a:gd name="T3" fmla="*/ 1660 h 5367"/>
                <a:gd name="T4" fmla="*/ 30 w 2216"/>
                <a:gd name="T5" fmla="*/ 1931 h 5367"/>
                <a:gd name="T6" fmla="*/ 2216 w 2216"/>
                <a:gd name="T7" fmla="*/ 4784 h 5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16" h="5367">
                  <a:moveTo>
                    <a:pt x="2216" y="4784"/>
                  </a:moveTo>
                  <a:lnTo>
                    <a:pt x="2022" y="1660"/>
                  </a:lnTo>
                  <a:cubicBezTo>
                    <a:pt x="2156" y="886"/>
                    <a:pt x="0" y="0"/>
                    <a:pt x="30" y="1931"/>
                  </a:cubicBezTo>
                  <a:cubicBezTo>
                    <a:pt x="41" y="2596"/>
                    <a:pt x="1638" y="5367"/>
                    <a:pt x="2216" y="4784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2" name="Freeform 182"/>
            <p:cNvSpPr>
              <a:spLocks/>
            </p:cNvSpPr>
            <p:nvPr/>
          </p:nvSpPr>
          <p:spPr bwMode="auto">
            <a:xfrm>
              <a:off x="3433" y="1458"/>
              <a:ext cx="867" cy="845"/>
            </a:xfrm>
            <a:custGeom>
              <a:avLst/>
              <a:gdLst>
                <a:gd name="T0" fmla="*/ 936 w 12135"/>
                <a:gd name="T1" fmla="*/ 0 h 11837"/>
                <a:gd name="T2" fmla="*/ 11092 w 12135"/>
                <a:gd name="T3" fmla="*/ 0 h 11837"/>
                <a:gd name="T4" fmla="*/ 8588 w 12135"/>
                <a:gd name="T5" fmla="*/ 11521 h 11837"/>
                <a:gd name="T6" fmla="*/ 3552 w 12135"/>
                <a:gd name="T7" fmla="*/ 11452 h 11837"/>
                <a:gd name="T8" fmla="*/ 936 w 12135"/>
                <a:gd name="T9" fmla="*/ 0 h 118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35" h="11837">
                  <a:moveTo>
                    <a:pt x="936" y="0"/>
                  </a:moveTo>
                  <a:lnTo>
                    <a:pt x="11092" y="0"/>
                  </a:lnTo>
                  <a:cubicBezTo>
                    <a:pt x="12135" y="6439"/>
                    <a:pt x="11648" y="11295"/>
                    <a:pt x="8588" y="11521"/>
                  </a:cubicBezTo>
                  <a:cubicBezTo>
                    <a:pt x="4292" y="11837"/>
                    <a:pt x="7554" y="11825"/>
                    <a:pt x="3552" y="11452"/>
                  </a:cubicBezTo>
                  <a:cubicBezTo>
                    <a:pt x="426" y="11161"/>
                    <a:pt x="0" y="6329"/>
                    <a:pt x="936" y="0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3" name="Freeform 183"/>
            <p:cNvSpPr>
              <a:spLocks/>
            </p:cNvSpPr>
            <p:nvPr/>
          </p:nvSpPr>
          <p:spPr bwMode="auto">
            <a:xfrm>
              <a:off x="3348" y="1006"/>
              <a:ext cx="1029" cy="879"/>
            </a:xfrm>
            <a:custGeom>
              <a:avLst/>
              <a:gdLst>
                <a:gd name="T0" fmla="*/ 1779 w 14393"/>
                <a:gd name="T1" fmla="*/ 12315 h 12315"/>
                <a:gd name="T2" fmla="*/ 2547 w 14393"/>
                <a:gd name="T3" fmla="*/ 6998 h 12315"/>
                <a:gd name="T4" fmla="*/ 10256 w 14393"/>
                <a:gd name="T5" fmla="*/ 8671 h 12315"/>
                <a:gd name="T6" fmla="*/ 12046 w 14393"/>
                <a:gd name="T7" fmla="*/ 8028 h 12315"/>
                <a:gd name="T8" fmla="*/ 12030 w 14393"/>
                <a:gd name="T9" fmla="*/ 10667 h 12315"/>
                <a:gd name="T10" fmla="*/ 12696 w 14393"/>
                <a:gd name="T11" fmla="*/ 12277 h 12315"/>
                <a:gd name="T12" fmla="*/ 13388 w 14393"/>
                <a:gd name="T13" fmla="*/ 7485 h 12315"/>
                <a:gd name="T14" fmla="*/ 14393 w 14393"/>
                <a:gd name="T15" fmla="*/ 4375 h 12315"/>
                <a:gd name="T16" fmla="*/ 2170 w 14393"/>
                <a:gd name="T17" fmla="*/ 5516 h 12315"/>
                <a:gd name="T18" fmla="*/ 1779 w 14393"/>
                <a:gd name="T19" fmla="*/ 12315 h 12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393" h="12315">
                  <a:moveTo>
                    <a:pt x="1779" y="12315"/>
                  </a:moveTo>
                  <a:cubicBezTo>
                    <a:pt x="2579" y="11837"/>
                    <a:pt x="2547" y="8508"/>
                    <a:pt x="2547" y="6998"/>
                  </a:cubicBezTo>
                  <a:cubicBezTo>
                    <a:pt x="4205" y="8251"/>
                    <a:pt x="8189" y="9044"/>
                    <a:pt x="10256" y="8671"/>
                  </a:cubicBezTo>
                  <a:cubicBezTo>
                    <a:pt x="10872" y="8560"/>
                    <a:pt x="11487" y="8342"/>
                    <a:pt x="12046" y="8028"/>
                  </a:cubicBezTo>
                  <a:cubicBezTo>
                    <a:pt x="12046" y="8028"/>
                    <a:pt x="11878" y="9741"/>
                    <a:pt x="12030" y="10667"/>
                  </a:cubicBezTo>
                  <a:cubicBezTo>
                    <a:pt x="12207" y="11746"/>
                    <a:pt x="12696" y="12277"/>
                    <a:pt x="12696" y="12277"/>
                  </a:cubicBezTo>
                  <a:cubicBezTo>
                    <a:pt x="13159" y="11949"/>
                    <a:pt x="13279" y="8678"/>
                    <a:pt x="13388" y="7485"/>
                  </a:cubicBezTo>
                  <a:cubicBezTo>
                    <a:pt x="13454" y="6766"/>
                    <a:pt x="14286" y="7149"/>
                    <a:pt x="14393" y="4375"/>
                  </a:cubicBezTo>
                  <a:cubicBezTo>
                    <a:pt x="10071" y="6465"/>
                    <a:pt x="3821" y="0"/>
                    <a:pt x="2170" y="5516"/>
                  </a:cubicBezTo>
                  <a:cubicBezTo>
                    <a:pt x="1979" y="6155"/>
                    <a:pt x="0" y="6681"/>
                    <a:pt x="1779" y="12315"/>
                  </a:cubicBezTo>
                  <a:close/>
                </a:path>
              </a:pathLst>
            </a:cu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4" name="Oval 184"/>
            <p:cNvSpPr>
              <a:spLocks noChangeArrowheads="1"/>
            </p:cNvSpPr>
            <p:nvPr/>
          </p:nvSpPr>
          <p:spPr bwMode="auto">
            <a:xfrm>
              <a:off x="3633" y="1672"/>
              <a:ext cx="195" cy="19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5" name="Oval 185"/>
            <p:cNvSpPr>
              <a:spLocks noChangeArrowheads="1"/>
            </p:cNvSpPr>
            <p:nvPr/>
          </p:nvSpPr>
          <p:spPr bwMode="auto">
            <a:xfrm>
              <a:off x="3685" y="1728"/>
              <a:ext cx="89" cy="89"/>
            </a:xfrm>
            <a:prstGeom prst="ellipse">
              <a:avLst/>
            </a:pr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6" name="Oval 186"/>
            <p:cNvSpPr>
              <a:spLocks noChangeArrowheads="1"/>
            </p:cNvSpPr>
            <p:nvPr/>
          </p:nvSpPr>
          <p:spPr bwMode="auto">
            <a:xfrm>
              <a:off x="3679" y="1744"/>
              <a:ext cx="41" cy="41"/>
            </a:xfrm>
            <a:prstGeom prst="ellipse">
              <a:avLst/>
            </a:prstGeom>
            <a:solidFill>
              <a:srgbClr val="FFFFFF"/>
            </a:solidFill>
            <a:ln w="11113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7" name="Freeform 187"/>
            <p:cNvSpPr>
              <a:spLocks/>
            </p:cNvSpPr>
            <p:nvPr/>
          </p:nvSpPr>
          <p:spPr bwMode="auto">
            <a:xfrm>
              <a:off x="3635" y="1672"/>
              <a:ext cx="191" cy="78"/>
            </a:xfrm>
            <a:custGeom>
              <a:avLst/>
              <a:gdLst>
                <a:gd name="T0" fmla="*/ 0 w 2667"/>
                <a:gd name="T1" fmla="*/ 1090 h 1090"/>
                <a:gd name="T2" fmla="*/ 2667 w 2667"/>
                <a:gd name="T3" fmla="*/ 1090 h 1090"/>
                <a:gd name="T4" fmla="*/ 1334 w 2667"/>
                <a:gd name="T5" fmla="*/ 0 h 1090"/>
                <a:gd name="T6" fmla="*/ 0 w 2667"/>
                <a:gd name="T7" fmla="*/ 1090 h 1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67" h="1090">
                  <a:moveTo>
                    <a:pt x="0" y="1090"/>
                  </a:moveTo>
                  <a:lnTo>
                    <a:pt x="2667" y="1090"/>
                  </a:lnTo>
                  <a:cubicBezTo>
                    <a:pt x="2542" y="468"/>
                    <a:pt x="1992" y="0"/>
                    <a:pt x="1334" y="0"/>
                  </a:cubicBezTo>
                  <a:cubicBezTo>
                    <a:pt x="675" y="0"/>
                    <a:pt x="126" y="468"/>
                    <a:pt x="0" y="1090"/>
                  </a:cubicBezTo>
                  <a:close/>
                </a:path>
              </a:pathLst>
            </a:custGeom>
            <a:solidFill>
              <a:srgbClr val="E8A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8" name="Oval 188"/>
            <p:cNvSpPr>
              <a:spLocks noChangeArrowheads="1"/>
            </p:cNvSpPr>
            <p:nvPr/>
          </p:nvSpPr>
          <p:spPr bwMode="auto">
            <a:xfrm>
              <a:off x="3908" y="1672"/>
              <a:ext cx="195" cy="19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9" name="Oval 189"/>
            <p:cNvSpPr>
              <a:spLocks noChangeArrowheads="1"/>
            </p:cNvSpPr>
            <p:nvPr/>
          </p:nvSpPr>
          <p:spPr bwMode="auto">
            <a:xfrm>
              <a:off x="3960" y="1728"/>
              <a:ext cx="89" cy="89"/>
            </a:xfrm>
            <a:prstGeom prst="ellipse">
              <a:avLst/>
            </a:pr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0" name="Oval 190"/>
            <p:cNvSpPr>
              <a:spLocks noChangeArrowheads="1"/>
            </p:cNvSpPr>
            <p:nvPr/>
          </p:nvSpPr>
          <p:spPr bwMode="auto">
            <a:xfrm>
              <a:off x="3954" y="1744"/>
              <a:ext cx="41" cy="41"/>
            </a:xfrm>
            <a:prstGeom prst="ellipse">
              <a:avLst/>
            </a:prstGeom>
            <a:solidFill>
              <a:srgbClr val="FFFFFF"/>
            </a:solidFill>
            <a:ln w="11113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1" name="Freeform 191"/>
            <p:cNvSpPr>
              <a:spLocks/>
            </p:cNvSpPr>
            <p:nvPr/>
          </p:nvSpPr>
          <p:spPr bwMode="auto">
            <a:xfrm>
              <a:off x="3910" y="1672"/>
              <a:ext cx="191" cy="78"/>
            </a:xfrm>
            <a:custGeom>
              <a:avLst/>
              <a:gdLst>
                <a:gd name="T0" fmla="*/ 0 w 2667"/>
                <a:gd name="T1" fmla="*/ 1090 h 1090"/>
                <a:gd name="T2" fmla="*/ 2667 w 2667"/>
                <a:gd name="T3" fmla="*/ 1090 h 1090"/>
                <a:gd name="T4" fmla="*/ 1334 w 2667"/>
                <a:gd name="T5" fmla="*/ 0 h 1090"/>
                <a:gd name="T6" fmla="*/ 0 w 2667"/>
                <a:gd name="T7" fmla="*/ 1090 h 1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67" h="1090">
                  <a:moveTo>
                    <a:pt x="0" y="1090"/>
                  </a:moveTo>
                  <a:lnTo>
                    <a:pt x="2667" y="1090"/>
                  </a:lnTo>
                  <a:cubicBezTo>
                    <a:pt x="2542" y="468"/>
                    <a:pt x="1992" y="0"/>
                    <a:pt x="1334" y="0"/>
                  </a:cubicBezTo>
                  <a:cubicBezTo>
                    <a:pt x="675" y="0"/>
                    <a:pt x="126" y="468"/>
                    <a:pt x="0" y="1090"/>
                  </a:cubicBezTo>
                  <a:close/>
                </a:path>
              </a:pathLst>
            </a:custGeom>
            <a:solidFill>
              <a:srgbClr val="E8A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2" name="Freeform 192"/>
            <p:cNvSpPr>
              <a:spLocks/>
            </p:cNvSpPr>
            <p:nvPr/>
          </p:nvSpPr>
          <p:spPr bwMode="auto">
            <a:xfrm>
              <a:off x="3763" y="1631"/>
              <a:ext cx="373" cy="62"/>
            </a:xfrm>
            <a:custGeom>
              <a:avLst/>
              <a:gdLst>
                <a:gd name="T0" fmla="*/ 4970 w 5226"/>
                <a:gd name="T1" fmla="*/ 402 h 868"/>
                <a:gd name="T2" fmla="*/ 5214 w 5226"/>
                <a:gd name="T3" fmla="*/ 0 h 868"/>
                <a:gd name="T4" fmla="*/ 3717 w 5226"/>
                <a:gd name="T5" fmla="*/ 833 h 868"/>
                <a:gd name="T6" fmla="*/ 5226 w 5226"/>
                <a:gd name="T7" fmla="*/ 431 h 868"/>
                <a:gd name="T8" fmla="*/ 4970 w 5226"/>
                <a:gd name="T9" fmla="*/ 402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26" h="868">
                  <a:moveTo>
                    <a:pt x="4970" y="402"/>
                  </a:moveTo>
                  <a:cubicBezTo>
                    <a:pt x="4970" y="402"/>
                    <a:pt x="5140" y="263"/>
                    <a:pt x="5214" y="0"/>
                  </a:cubicBezTo>
                  <a:cubicBezTo>
                    <a:pt x="3598" y="585"/>
                    <a:pt x="0" y="502"/>
                    <a:pt x="3717" y="833"/>
                  </a:cubicBezTo>
                  <a:cubicBezTo>
                    <a:pt x="4110" y="868"/>
                    <a:pt x="5033" y="862"/>
                    <a:pt x="5226" y="431"/>
                  </a:cubicBezTo>
                  <a:cubicBezTo>
                    <a:pt x="5226" y="431"/>
                    <a:pt x="4970" y="402"/>
                    <a:pt x="4970" y="402"/>
                  </a:cubicBezTo>
                  <a:close/>
                </a:path>
              </a:pathLst>
            </a:cu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3" name="Freeform 193"/>
            <p:cNvSpPr>
              <a:spLocks/>
            </p:cNvSpPr>
            <p:nvPr/>
          </p:nvSpPr>
          <p:spPr bwMode="auto">
            <a:xfrm>
              <a:off x="3614" y="1586"/>
              <a:ext cx="212" cy="122"/>
            </a:xfrm>
            <a:custGeom>
              <a:avLst/>
              <a:gdLst>
                <a:gd name="T0" fmla="*/ 309 w 2975"/>
                <a:gd name="T1" fmla="*/ 1270 h 1710"/>
                <a:gd name="T2" fmla="*/ 2975 w 2975"/>
                <a:gd name="T3" fmla="*/ 1710 h 1710"/>
                <a:gd name="T4" fmla="*/ 0 w 2975"/>
                <a:gd name="T5" fmla="*/ 1003 h 1710"/>
                <a:gd name="T6" fmla="*/ 482 w 2975"/>
                <a:gd name="T7" fmla="*/ 982 h 1710"/>
                <a:gd name="T8" fmla="*/ 309 w 2975"/>
                <a:gd name="T9" fmla="*/ 1270 h 1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5" h="1710">
                  <a:moveTo>
                    <a:pt x="309" y="1270"/>
                  </a:moveTo>
                  <a:cubicBezTo>
                    <a:pt x="2237" y="369"/>
                    <a:pt x="2602" y="1657"/>
                    <a:pt x="2975" y="1710"/>
                  </a:cubicBezTo>
                  <a:cubicBezTo>
                    <a:pt x="2776" y="215"/>
                    <a:pt x="902" y="0"/>
                    <a:pt x="0" y="1003"/>
                  </a:cubicBezTo>
                  <a:cubicBezTo>
                    <a:pt x="167" y="1092"/>
                    <a:pt x="304" y="982"/>
                    <a:pt x="482" y="982"/>
                  </a:cubicBezTo>
                  <a:cubicBezTo>
                    <a:pt x="382" y="989"/>
                    <a:pt x="309" y="1270"/>
                    <a:pt x="309" y="1270"/>
                  </a:cubicBezTo>
                  <a:close/>
                </a:path>
              </a:pathLst>
            </a:cu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4" name="Freeform 194"/>
            <p:cNvSpPr>
              <a:spLocks/>
            </p:cNvSpPr>
            <p:nvPr/>
          </p:nvSpPr>
          <p:spPr bwMode="auto">
            <a:xfrm>
              <a:off x="3806" y="1963"/>
              <a:ext cx="135" cy="74"/>
            </a:xfrm>
            <a:custGeom>
              <a:avLst/>
              <a:gdLst>
                <a:gd name="T0" fmla="*/ 1898 w 1898"/>
                <a:gd name="T1" fmla="*/ 47 h 1039"/>
                <a:gd name="T2" fmla="*/ 32 w 1898"/>
                <a:gd name="T3" fmla="*/ 65 h 1039"/>
                <a:gd name="T4" fmla="*/ 1898 w 1898"/>
                <a:gd name="T5" fmla="*/ 47 h 1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98" h="1039">
                  <a:moveTo>
                    <a:pt x="1898" y="47"/>
                  </a:moveTo>
                  <a:cubicBezTo>
                    <a:pt x="1647" y="694"/>
                    <a:pt x="502" y="1039"/>
                    <a:pt x="32" y="65"/>
                  </a:cubicBezTo>
                  <a:cubicBezTo>
                    <a:pt x="0" y="0"/>
                    <a:pt x="896" y="848"/>
                    <a:pt x="1898" y="47"/>
                  </a:cubicBezTo>
                  <a:close/>
                </a:path>
              </a:pathLst>
            </a:custGeom>
            <a:solidFill>
              <a:srgbClr val="E8A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5" name="Freeform 195"/>
            <p:cNvSpPr>
              <a:spLocks/>
            </p:cNvSpPr>
            <p:nvPr/>
          </p:nvSpPr>
          <p:spPr bwMode="auto">
            <a:xfrm>
              <a:off x="3803" y="2093"/>
              <a:ext cx="184" cy="106"/>
            </a:xfrm>
            <a:custGeom>
              <a:avLst/>
              <a:gdLst>
                <a:gd name="T0" fmla="*/ 0 w 2572"/>
                <a:gd name="T1" fmla="*/ 526 h 1488"/>
                <a:gd name="T2" fmla="*/ 2484 w 2572"/>
                <a:gd name="T3" fmla="*/ 96 h 1488"/>
                <a:gd name="T4" fmla="*/ 0 w 2572"/>
                <a:gd name="T5" fmla="*/ 526 h 1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72" h="1488">
                  <a:moveTo>
                    <a:pt x="0" y="526"/>
                  </a:moveTo>
                  <a:cubicBezTo>
                    <a:pt x="1238" y="1281"/>
                    <a:pt x="2393" y="0"/>
                    <a:pt x="2484" y="96"/>
                  </a:cubicBezTo>
                  <a:cubicBezTo>
                    <a:pt x="2572" y="188"/>
                    <a:pt x="1201" y="1488"/>
                    <a:pt x="0" y="526"/>
                  </a:cubicBezTo>
                  <a:close/>
                </a:path>
              </a:pathLst>
            </a:cu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6" name="Freeform 196"/>
            <p:cNvSpPr>
              <a:spLocks/>
            </p:cNvSpPr>
            <p:nvPr/>
          </p:nvSpPr>
          <p:spPr bwMode="auto">
            <a:xfrm>
              <a:off x="3285" y="1672"/>
              <a:ext cx="151" cy="173"/>
            </a:xfrm>
            <a:custGeom>
              <a:avLst/>
              <a:gdLst>
                <a:gd name="T0" fmla="*/ 2120 w 2120"/>
                <a:gd name="T1" fmla="*/ 2421 h 2421"/>
                <a:gd name="T2" fmla="*/ 1828 w 2120"/>
                <a:gd name="T3" fmla="*/ 0 h 2421"/>
                <a:gd name="T4" fmla="*/ 2120 w 2120"/>
                <a:gd name="T5" fmla="*/ 2421 h 2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20" h="2421">
                  <a:moveTo>
                    <a:pt x="2120" y="2421"/>
                  </a:moveTo>
                  <a:cubicBezTo>
                    <a:pt x="494" y="148"/>
                    <a:pt x="1189" y="480"/>
                    <a:pt x="1828" y="0"/>
                  </a:cubicBezTo>
                  <a:cubicBezTo>
                    <a:pt x="0" y="120"/>
                    <a:pt x="1773" y="2203"/>
                    <a:pt x="2120" y="2421"/>
                  </a:cubicBezTo>
                  <a:close/>
                </a:path>
              </a:pathLst>
            </a:custGeom>
            <a:solidFill>
              <a:srgbClr val="E8A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7" name="Freeform 197"/>
            <p:cNvSpPr>
              <a:spLocks/>
            </p:cNvSpPr>
            <p:nvPr/>
          </p:nvSpPr>
          <p:spPr bwMode="auto">
            <a:xfrm>
              <a:off x="3372" y="1733"/>
              <a:ext cx="58" cy="28"/>
            </a:xfrm>
            <a:custGeom>
              <a:avLst/>
              <a:gdLst>
                <a:gd name="T0" fmla="*/ 810 w 810"/>
                <a:gd name="T1" fmla="*/ 334 h 398"/>
                <a:gd name="T2" fmla="*/ 45 w 810"/>
                <a:gd name="T3" fmla="*/ 398 h 398"/>
                <a:gd name="T4" fmla="*/ 0 w 810"/>
                <a:gd name="T5" fmla="*/ 303 h 398"/>
                <a:gd name="T6" fmla="*/ 810 w 810"/>
                <a:gd name="T7" fmla="*/ 334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0" h="398">
                  <a:moveTo>
                    <a:pt x="810" y="334"/>
                  </a:moveTo>
                  <a:cubicBezTo>
                    <a:pt x="648" y="218"/>
                    <a:pt x="481" y="214"/>
                    <a:pt x="45" y="398"/>
                  </a:cubicBezTo>
                  <a:lnTo>
                    <a:pt x="0" y="303"/>
                  </a:lnTo>
                  <a:cubicBezTo>
                    <a:pt x="190" y="104"/>
                    <a:pt x="728" y="0"/>
                    <a:pt x="810" y="334"/>
                  </a:cubicBezTo>
                  <a:close/>
                </a:path>
              </a:pathLst>
            </a:custGeom>
            <a:solidFill>
              <a:srgbClr val="E8A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8" name="Freeform 198"/>
            <p:cNvSpPr>
              <a:spLocks/>
            </p:cNvSpPr>
            <p:nvPr/>
          </p:nvSpPr>
          <p:spPr bwMode="auto">
            <a:xfrm>
              <a:off x="4299" y="1672"/>
              <a:ext cx="151" cy="173"/>
            </a:xfrm>
            <a:custGeom>
              <a:avLst/>
              <a:gdLst>
                <a:gd name="T0" fmla="*/ 0 w 2120"/>
                <a:gd name="T1" fmla="*/ 2421 h 2421"/>
                <a:gd name="T2" fmla="*/ 292 w 2120"/>
                <a:gd name="T3" fmla="*/ 0 h 2421"/>
                <a:gd name="T4" fmla="*/ 0 w 2120"/>
                <a:gd name="T5" fmla="*/ 2421 h 2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20" h="2421">
                  <a:moveTo>
                    <a:pt x="0" y="2421"/>
                  </a:moveTo>
                  <a:cubicBezTo>
                    <a:pt x="1626" y="148"/>
                    <a:pt x="931" y="480"/>
                    <a:pt x="292" y="0"/>
                  </a:cubicBezTo>
                  <a:cubicBezTo>
                    <a:pt x="2120" y="120"/>
                    <a:pt x="347" y="2203"/>
                    <a:pt x="0" y="2421"/>
                  </a:cubicBezTo>
                  <a:close/>
                </a:path>
              </a:pathLst>
            </a:custGeom>
            <a:solidFill>
              <a:srgbClr val="E8A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9" name="Freeform 199"/>
            <p:cNvSpPr>
              <a:spLocks/>
            </p:cNvSpPr>
            <p:nvPr/>
          </p:nvSpPr>
          <p:spPr bwMode="auto">
            <a:xfrm>
              <a:off x="4304" y="1733"/>
              <a:ext cx="58" cy="28"/>
            </a:xfrm>
            <a:custGeom>
              <a:avLst/>
              <a:gdLst>
                <a:gd name="T0" fmla="*/ 0 w 811"/>
                <a:gd name="T1" fmla="*/ 334 h 398"/>
                <a:gd name="T2" fmla="*/ 765 w 811"/>
                <a:gd name="T3" fmla="*/ 398 h 398"/>
                <a:gd name="T4" fmla="*/ 811 w 811"/>
                <a:gd name="T5" fmla="*/ 303 h 398"/>
                <a:gd name="T6" fmla="*/ 0 w 811"/>
                <a:gd name="T7" fmla="*/ 334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1" h="398">
                  <a:moveTo>
                    <a:pt x="0" y="334"/>
                  </a:moveTo>
                  <a:cubicBezTo>
                    <a:pt x="163" y="218"/>
                    <a:pt x="329" y="214"/>
                    <a:pt x="765" y="398"/>
                  </a:cubicBezTo>
                  <a:lnTo>
                    <a:pt x="811" y="303"/>
                  </a:lnTo>
                  <a:cubicBezTo>
                    <a:pt x="620" y="104"/>
                    <a:pt x="82" y="0"/>
                    <a:pt x="0" y="334"/>
                  </a:cubicBezTo>
                  <a:close/>
                </a:path>
              </a:pathLst>
            </a:custGeom>
            <a:solidFill>
              <a:srgbClr val="E8A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0" name="Freeform 200"/>
            <p:cNvSpPr>
              <a:spLocks/>
            </p:cNvSpPr>
            <p:nvPr/>
          </p:nvSpPr>
          <p:spPr bwMode="auto">
            <a:xfrm>
              <a:off x="3537" y="1407"/>
              <a:ext cx="817" cy="254"/>
            </a:xfrm>
            <a:custGeom>
              <a:avLst/>
              <a:gdLst>
                <a:gd name="T0" fmla="*/ 0 w 11421"/>
                <a:gd name="T1" fmla="*/ 370 h 3560"/>
                <a:gd name="T2" fmla="*/ 11316 w 11421"/>
                <a:gd name="T3" fmla="*/ 31 h 3560"/>
                <a:gd name="T4" fmla="*/ 10837 w 11421"/>
                <a:gd name="T5" fmla="*/ 917 h 3560"/>
                <a:gd name="T6" fmla="*/ 0 w 11421"/>
                <a:gd name="T7" fmla="*/ 370 h 3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421" h="3560">
                  <a:moveTo>
                    <a:pt x="0" y="370"/>
                  </a:moveTo>
                  <a:cubicBezTo>
                    <a:pt x="7610" y="3428"/>
                    <a:pt x="11218" y="0"/>
                    <a:pt x="11316" y="31"/>
                  </a:cubicBezTo>
                  <a:cubicBezTo>
                    <a:pt x="11421" y="64"/>
                    <a:pt x="11208" y="415"/>
                    <a:pt x="10837" y="917"/>
                  </a:cubicBezTo>
                  <a:cubicBezTo>
                    <a:pt x="8887" y="3560"/>
                    <a:pt x="1249" y="2542"/>
                    <a:pt x="0" y="370"/>
                  </a:cubicBezTo>
                  <a:close/>
                </a:path>
              </a:pathLst>
            </a:custGeom>
            <a:solidFill>
              <a:srgbClr val="7E4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81" name="Group 80"/>
          <p:cNvGrpSpPr>
            <a:grpSpLocks noChangeAspect="1"/>
          </p:cNvGrpSpPr>
          <p:nvPr/>
        </p:nvGrpSpPr>
        <p:grpSpPr bwMode="auto">
          <a:xfrm>
            <a:off x="7065731" y="1983127"/>
            <a:ext cx="1387079" cy="3353991"/>
            <a:chOff x="3285" y="1006"/>
            <a:chExt cx="1165" cy="2817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grpSpPr>
        <p:sp>
          <p:nvSpPr>
            <p:cNvPr id="82" name="Freeform 162"/>
            <p:cNvSpPr>
              <a:spLocks/>
            </p:cNvSpPr>
            <p:nvPr/>
          </p:nvSpPr>
          <p:spPr bwMode="auto">
            <a:xfrm>
              <a:off x="3998" y="3702"/>
              <a:ext cx="64" cy="57"/>
            </a:xfrm>
            <a:custGeom>
              <a:avLst/>
              <a:gdLst>
                <a:gd name="T0" fmla="*/ 479 w 891"/>
                <a:gd name="T1" fmla="*/ 793 h 793"/>
                <a:gd name="T2" fmla="*/ 891 w 891"/>
                <a:gd name="T3" fmla="*/ 510 h 793"/>
                <a:gd name="T4" fmla="*/ 879 w 891"/>
                <a:gd name="T5" fmla="*/ 0 h 793"/>
                <a:gd name="T6" fmla="*/ 44 w 891"/>
                <a:gd name="T7" fmla="*/ 0 h 793"/>
                <a:gd name="T8" fmla="*/ 0 w 891"/>
                <a:gd name="T9" fmla="*/ 543 h 793"/>
                <a:gd name="T10" fmla="*/ 479 w 891"/>
                <a:gd name="T11" fmla="*/ 793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1" h="793">
                  <a:moveTo>
                    <a:pt x="479" y="793"/>
                  </a:moveTo>
                  <a:lnTo>
                    <a:pt x="891" y="510"/>
                  </a:lnTo>
                  <a:lnTo>
                    <a:pt x="879" y="0"/>
                  </a:lnTo>
                  <a:lnTo>
                    <a:pt x="44" y="0"/>
                  </a:lnTo>
                  <a:lnTo>
                    <a:pt x="0" y="543"/>
                  </a:lnTo>
                  <a:lnTo>
                    <a:pt x="479" y="793"/>
                  </a:ln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3" name="Freeform 163"/>
            <p:cNvSpPr>
              <a:spLocks/>
            </p:cNvSpPr>
            <p:nvPr/>
          </p:nvSpPr>
          <p:spPr bwMode="auto">
            <a:xfrm>
              <a:off x="3978" y="3718"/>
              <a:ext cx="389" cy="105"/>
            </a:xfrm>
            <a:custGeom>
              <a:avLst/>
              <a:gdLst>
                <a:gd name="T0" fmla="*/ 207 w 5437"/>
                <a:gd name="T1" fmla="*/ 145 h 1473"/>
                <a:gd name="T2" fmla="*/ 813 w 5437"/>
                <a:gd name="T3" fmla="*/ 305 h 1473"/>
                <a:gd name="T4" fmla="*/ 1265 w 5437"/>
                <a:gd name="T5" fmla="*/ 102 h 1473"/>
                <a:gd name="T6" fmla="*/ 218 w 5437"/>
                <a:gd name="T7" fmla="*/ 1035 h 1473"/>
                <a:gd name="T8" fmla="*/ 207 w 5437"/>
                <a:gd name="T9" fmla="*/ 145 h 1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37" h="1473">
                  <a:moveTo>
                    <a:pt x="207" y="145"/>
                  </a:moveTo>
                  <a:cubicBezTo>
                    <a:pt x="334" y="19"/>
                    <a:pt x="455" y="305"/>
                    <a:pt x="813" y="305"/>
                  </a:cubicBezTo>
                  <a:cubicBezTo>
                    <a:pt x="1135" y="305"/>
                    <a:pt x="980" y="0"/>
                    <a:pt x="1265" y="102"/>
                  </a:cubicBezTo>
                  <a:cubicBezTo>
                    <a:pt x="5437" y="1473"/>
                    <a:pt x="349" y="1158"/>
                    <a:pt x="218" y="1035"/>
                  </a:cubicBezTo>
                  <a:cubicBezTo>
                    <a:pt x="0" y="831"/>
                    <a:pt x="118" y="318"/>
                    <a:pt x="207" y="145"/>
                  </a:cubicBezTo>
                  <a:close/>
                </a:path>
              </a:pathLst>
            </a:cu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4" name="Freeform 164"/>
            <p:cNvSpPr>
              <a:spLocks/>
            </p:cNvSpPr>
            <p:nvPr/>
          </p:nvSpPr>
          <p:spPr bwMode="auto">
            <a:xfrm>
              <a:off x="3719" y="3702"/>
              <a:ext cx="64" cy="57"/>
            </a:xfrm>
            <a:custGeom>
              <a:avLst/>
              <a:gdLst>
                <a:gd name="T0" fmla="*/ 413 w 891"/>
                <a:gd name="T1" fmla="*/ 793 h 793"/>
                <a:gd name="T2" fmla="*/ 0 w 891"/>
                <a:gd name="T3" fmla="*/ 510 h 793"/>
                <a:gd name="T4" fmla="*/ 13 w 891"/>
                <a:gd name="T5" fmla="*/ 0 h 793"/>
                <a:gd name="T6" fmla="*/ 848 w 891"/>
                <a:gd name="T7" fmla="*/ 0 h 793"/>
                <a:gd name="T8" fmla="*/ 891 w 891"/>
                <a:gd name="T9" fmla="*/ 543 h 793"/>
                <a:gd name="T10" fmla="*/ 413 w 891"/>
                <a:gd name="T11" fmla="*/ 793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1" h="793">
                  <a:moveTo>
                    <a:pt x="413" y="793"/>
                  </a:moveTo>
                  <a:lnTo>
                    <a:pt x="0" y="510"/>
                  </a:lnTo>
                  <a:lnTo>
                    <a:pt x="13" y="0"/>
                  </a:lnTo>
                  <a:lnTo>
                    <a:pt x="848" y="0"/>
                  </a:lnTo>
                  <a:lnTo>
                    <a:pt x="891" y="543"/>
                  </a:lnTo>
                  <a:lnTo>
                    <a:pt x="413" y="793"/>
                  </a:ln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5" name="Freeform 178"/>
            <p:cNvSpPr>
              <a:spLocks/>
            </p:cNvSpPr>
            <p:nvPr/>
          </p:nvSpPr>
          <p:spPr bwMode="auto">
            <a:xfrm>
              <a:off x="3414" y="3718"/>
              <a:ext cx="389" cy="105"/>
            </a:xfrm>
            <a:custGeom>
              <a:avLst/>
              <a:gdLst>
                <a:gd name="T0" fmla="*/ 5231 w 5438"/>
                <a:gd name="T1" fmla="*/ 145 h 1473"/>
                <a:gd name="T2" fmla="*/ 4625 w 5438"/>
                <a:gd name="T3" fmla="*/ 305 h 1473"/>
                <a:gd name="T4" fmla="*/ 4172 w 5438"/>
                <a:gd name="T5" fmla="*/ 102 h 1473"/>
                <a:gd name="T6" fmla="*/ 5219 w 5438"/>
                <a:gd name="T7" fmla="*/ 1035 h 1473"/>
                <a:gd name="T8" fmla="*/ 5231 w 5438"/>
                <a:gd name="T9" fmla="*/ 145 h 1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38" h="1473">
                  <a:moveTo>
                    <a:pt x="5231" y="145"/>
                  </a:moveTo>
                  <a:cubicBezTo>
                    <a:pt x="5103" y="19"/>
                    <a:pt x="4982" y="305"/>
                    <a:pt x="4625" y="305"/>
                  </a:cubicBezTo>
                  <a:cubicBezTo>
                    <a:pt x="4303" y="305"/>
                    <a:pt x="4457" y="0"/>
                    <a:pt x="4172" y="102"/>
                  </a:cubicBezTo>
                  <a:cubicBezTo>
                    <a:pt x="0" y="1473"/>
                    <a:pt x="5089" y="1158"/>
                    <a:pt x="5219" y="1035"/>
                  </a:cubicBezTo>
                  <a:cubicBezTo>
                    <a:pt x="5438" y="831"/>
                    <a:pt x="5320" y="318"/>
                    <a:pt x="5231" y="145"/>
                  </a:cubicBezTo>
                  <a:close/>
                </a:path>
              </a:pathLst>
            </a:cu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6" name="Freeform 119"/>
            <p:cNvSpPr>
              <a:spLocks/>
            </p:cNvSpPr>
            <p:nvPr/>
          </p:nvSpPr>
          <p:spPr bwMode="auto">
            <a:xfrm>
              <a:off x="3748" y="2227"/>
              <a:ext cx="241" cy="138"/>
            </a:xfrm>
            <a:custGeom>
              <a:avLst/>
              <a:gdLst>
                <a:gd name="T0" fmla="*/ 0 w 3372"/>
                <a:gd name="T1" fmla="*/ 0 h 1942"/>
                <a:gd name="T2" fmla="*/ 3372 w 3372"/>
                <a:gd name="T3" fmla="*/ 0 h 1942"/>
                <a:gd name="T4" fmla="*/ 3372 w 3372"/>
                <a:gd name="T5" fmla="*/ 1942 h 1942"/>
                <a:gd name="T6" fmla="*/ 0 w 3372"/>
                <a:gd name="T7" fmla="*/ 1942 h 1942"/>
                <a:gd name="T8" fmla="*/ 0 w 3372"/>
                <a:gd name="T9" fmla="*/ 0 h 19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72" h="1942">
                  <a:moveTo>
                    <a:pt x="0" y="0"/>
                  </a:moveTo>
                  <a:cubicBezTo>
                    <a:pt x="1124" y="0"/>
                    <a:pt x="2248" y="0"/>
                    <a:pt x="3372" y="0"/>
                  </a:cubicBezTo>
                  <a:cubicBezTo>
                    <a:pt x="3148" y="664"/>
                    <a:pt x="3035" y="1320"/>
                    <a:pt x="3372" y="1942"/>
                  </a:cubicBezTo>
                  <a:cubicBezTo>
                    <a:pt x="2248" y="1942"/>
                    <a:pt x="1124" y="1942"/>
                    <a:pt x="0" y="1942"/>
                  </a:cubicBezTo>
                  <a:cubicBezTo>
                    <a:pt x="401" y="1383"/>
                    <a:pt x="363" y="727"/>
                    <a:pt x="0" y="0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7" name="Freeform 121"/>
            <p:cNvSpPr>
              <a:spLocks/>
            </p:cNvSpPr>
            <p:nvPr/>
          </p:nvSpPr>
          <p:spPr bwMode="auto">
            <a:xfrm>
              <a:off x="3998" y="3702"/>
              <a:ext cx="64" cy="57"/>
            </a:xfrm>
            <a:custGeom>
              <a:avLst/>
              <a:gdLst>
                <a:gd name="T0" fmla="*/ 479 w 891"/>
                <a:gd name="T1" fmla="*/ 793 h 793"/>
                <a:gd name="T2" fmla="*/ 891 w 891"/>
                <a:gd name="T3" fmla="*/ 510 h 793"/>
                <a:gd name="T4" fmla="*/ 879 w 891"/>
                <a:gd name="T5" fmla="*/ 0 h 793"/>
                <a:gd name="T6" fmla="*/ 44 w 891"/>
                <a:gd name="T7" fmla="*/ 0 h 793"/>
                <a:gd name="T8" fmla="*/ 0 w 891"/>
                <a:gd name="T9" fmla="*/ 543 h 793"/>
                <a:gd name="T10" fmla="*/ 479 w 891"/>
                <a:gd name="T11" fmla="*/ 793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1" h="793">
                  <a:moveTo>
                    <a:pt x="479" y="793"/>
                  </a:moveTo>
                  <a:lnTo>
                    <a:pt x="891" y="510"/>
                  </a:lnTo>
                  <a:lnTo>
                    <a:pt x="879" y="0"/>
                  </a:lnTo>
                  <a:lnTo>
                    <a:pt x="44" y="0"/>
                  </a:lnTo>
                  <a:lnTo>
                    <a:pt x="0" y="543"/>
                  </a:lnTo>
                  <a:lnTo>
                    <a:pt x="479" y="793"/>
                  </a:ln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8" name="Freeform 122"/>
            <p:cNvSpPr>
              <a:spLocks/>
            </p:cNvSpPr>
            <p:nvPr/>
          </p:nvSpPr>
          <p:spPr bwMode="auto">
            <a:xfrm>
              <a:off x="3978" y="3718"/>
              <a:ext cx="389" cy="105"/>
            </a:xfrm>
            <a:custGeom>
              <a:avLst/>
              <a:gdLst>
                <a:gd name="T0" fmla="*/ 207 w 5437"/>
                <a:gd name="T1" fmla="*/ 145 h 1473"/>
                <a:gd name="T2" fmla="*/ 813 w 5437"/>
                <a:gd name="T3" fmla="*/ 305 h 1473"/>
                <a:gd name="T4" fmla="*/ 1265 w 5437"/>
                <a:gd name="T5" fmla="*/ 102 h 1473"/>
                <a:gd name="T6" fmla="*/ 218 w 5437"/>
                <a:gd name="T7" fmla="*/ 1035 h 1473"/>
                <a:gd name="T8" fmla="*/ 207 w 5437"/>
                <a:gd name="T9" fmla="*/ 145 h 1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37" h="1473">
                  <a:moveTo>
                    <a:pt x="207" y="145"/>
                  </a:moveTo>
                  <a:cubicBezTo>
                    <a:pt x="334" y="19"/>
                    <a:pt x="455" y="305"/>
                    <a:pt x="813" y="305"/>
                  </a:cubicBezTo>
                  <a:cubicBezTo>
                    <a:pt x="1135" y="305"/>
                    <a:pt x="980" y="0"/>
                    <a:pt x="1265" y="102"/>
                  </a:cubicBezTo>
                  <a:cubicBezTo>
                    <a:pt x="5437" y="1473"/>
                    <a:pt x="349" y="1158"/>
                    <a:pt x="218" y="1035"/>
                  </a:cubicBezTo>
                  <a:cubicBezTo>
                    <a:pt x="0" y="831"/>
                    <a:pt x="118" y="318"/>
                    <a:pt x="207" y="145"/>
                  </a:cubicBezTo>
                  <a:close/>
                </a:path>
              </a:pathLst>
            </a:cu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9" name="Freeform 123"/>
            <p:cNvSpPr>
              <a:spLocks/>
            </p:cNvSpPr>
            <p:nvPr/>
          </p:nvSpPr>
          <p:spPr bwMode="auto">
            <a:xfrm>
              <a:off x="3719" y="3702"/>
              <a:ext cx="64" cy="57"/>
            </a:xfrm>
            <a:custGeom>
              <a:avLst/>
              <a:gdLst>
                <a:gd name="T0" fmla="*/ 413 w 891"/>
                <a:gd name="T1" fmla="*/ 793 h 793"/>
                <a:gd name="T2" fmla="*/ 0 w 891"/>
                <a:gd name="T3" fmla="*/ 510 h 793"/>
                <a:gd name="T4" fmla="*/ 13 w 891"/>
                <a:gd name="T5" fmla="*/ 0 h 793"/>
                <a:gd name="T6" fmla="*/ 848 w 891"/>
                <a:gd name="T7" fmla="*/ 0 h 793"/>
                <a:gd name="T8" fmla="*/ 891 w 891"/>
                <a:gd name="T9" fmla="*/ 543 h 793"/>
                <a:gd name="T10" fmla="*/ 413 w 891"/>
                <a:gd name="T11" fmla="*/ 793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1" h="793">
                  <a:moveTo>
                    <a:pt x="413" y="793"/>
                  </a:moveTo>
                  <a:lnTo>
                    <a:pt x="0" y="510"/>
                  </a:lnTo>
                  <a:lnTo>
                    <a:pt x="13" y="0"/>
                  </a:lnTo>
                  <a:lnTo>
                    <a:pt x="848" y="0"/>
                  </a:lnTo>
                  <a:lnTo>
                    <a:pt x="891" y="543"/>
                  </a:lnTo>
                  <a:lnTo>
                    <a:pt x="413" y="793"/>
                  </a:ln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0" name="Freeform 124"/>
            <p:cNvSpPr>
              <a:spLocks/>
            </p:cNvSpPr>
            <p:nvPr/>
          </p:nvSpPr>
          <p:spPr bwMode="auto">
            <a:xfrm>
              <a:off x="3654" y="2977"/>
              <a:ext cx="471" cy="749"/>
            </a:xfrm>
            <a:custGeom>
              <a:avLst/>
              <a:gdLst>
                <a:gd name="T0" fmla="*/ 3297 w 6593"/>
                <a:gd name="T1" fmla="*/ 29 h 10492"/>
                <a:gd name="T2" fmla="*/ 0 w 6593"/>
                <a:gd name="T3" fmla="*/ 0 h 10492"/>
                <a:gd name="T4" fmla="*/ 888 w 6593"/>
                <a:gd name="T5" fmla="*/ 10492 h 10492"/>
                <a:gd name="T6" fmla="*/ 1775 w 6593"/>
                <a:gd name="T7" fmla="*/ 10492 h 10492"/>
                <a:gd name="T8" fmla="*/ 2504 w 6593"/>
                <a:gd name="T9" fmla="*/ 1807 h 10492"/>
                <a:gd name="T10" fmla="*/ 4089 w 6593"/>
                <a:gd name="T11" fmla="*/ 1807 h 10492"/>
                <a:gd name="T12" fmla="*/ 4818 w 6593"/>
                <a:gd name="T13" fmla="*/ 10492 h 10492"/>
                <a:gd name="T14" fmla="*/ 5706 w 6593"/>
                <a:gd name="T15" fmla="*/ 10492 h 10492"/>
                <a:gd name="T16" fmla="*/ 6593 w 6593"/>
                <a:gd name="T17" fmla="*/ 0 h 10492"/>
                <a:gd name="T18" fmla="*/ 3297 w 6593"/>
                <a:gd name="T19" fmla="*/ 29 h 10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93" h="10492">
                  <a:moveTo>
                    <a:pt x="3297" y="29"/>
                  </a:moveTo>
                  <a:lnTo>
                    <a:pt x="0" y="0"/>
                  </a:lnTo>
                  <a:lnTo>
                    <a:pt x="888" y="10492"/>
                  </a:lnTo>
                  <a:lnTo>
                    <a:pt x="1775" y="10492"/>
                  </a:lnTo>
                  <a:lnTo>
                    <a:pt x="2504" y="1807"/>
                  </a:lnTo>
                  <a:cubicBezTo>
                    <a:pt x="3110" y="1989"/>
                    <a:pt x="3495" y="1973"/>
                    <a:pt x="4089" y="1807"/>
                  </a:cubicBezTo>
                  <a:lnTo>
                    <a:pt x="4818" y="10492"/>
                  </a:lnTo>
                  <a:lnTo>
                    <a:pt x="5706" y="10492"/>
                  </a:lnTo>
                  <a:lnTo>
                    <a:pt x="6593" y="0"/>
                  </a:lnTo>
                  <a:lnTo>
                    <a:pt x="3297" y="29"/>
                  </a:lnTo>
                  <a:close/>
                </a:path>
              </a:pathLst>
            </a:cu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1" name="Freeform 125"/>
            <p:cNvSpPr>
              <a:spLocks/>
            </p:cNvSpPr>
            <p:nvPr/>
          </p:nvSpPr>
          <p:spPr bwMode="auto">
            <a:xfrm>
              <a:off x="3652" y="2340"/>
              <a:ext cx="470" cy="669"/>
            </a:xfrm>
            <a:custGeom>
              <a:avLst/>
              <a:gdLst>
                <a:gd name="T0" fmla="*/ 6572 w 6572"/>
                <a:gd name="T1" fmla="*/ 9037 h 9373"/>
                <a:gd name="T2" fmla="*/ 6520 w 6572"/>
                <a:gd name="T3" fmla="*/ 2752 h 9373"/>
                <a:gd name="T4" fmla="*/ 6520 w 6572"/>
                <a:gd name="T5" fmla="*/ 539 h 9373"/>
                <a:gd name="T6" fmla="*/ 4506 w 6572"/>
                <a:gd name="T7" fmla="*/ 0 h 9373"/>
                <a:gd name="T8" fmla="*/ 3286 w 6572"/>
                <a:gd name="T9" fmla="*/ 841 h 9373"/>
                <a:gd name="T10" fmla="*/ 2066 w 6572"/>
                <a:gd name="T11" fmla="*/ 0 h 9373"/>
                <a:gd name="T12" fmla="*/ 52 w 6572"/>
                <a:gd name="T13" fmla="*/ 539 h 9373"/>
                <a:gd name="T14" fmla="*/ 52 w 6572"/>
                <a:gd name="T15" fmla="*/ 2752 h 9373"/>
                <a:gd name="T16" fmla="*/ 0 w 6572"/>
                <a:gd name="T17" fmla="*/ 9036 h 9373"/>
                <a:gd name="T18" fmla="*/ 6572 w 6572"/>
                <a:gd name="T19" fmla="*/ 9037 h 9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72" h="9373">
                  <a:moveTo>
                    <a:pt x="6572" y="9037"/>
                  </a:moveTo>
                  <a:cubicBezTo>
                    <a:pt x="6510" y="6840"/>
                    <a:pt x="6520" y="4932"/>
                    <a:pt x="6520" y="2752"/>
                  </a:cubicBezTo>
                  <a:lnTo>
                    <a:pt x="6520" y="539"/>
                  </a:lnTo>
                  <a:lnTo>
                    <a:pt x="4506" y="0"/>
                  </a:lnTo>
                  <a:cubicBezTo>
                    <a:pt x="4102" y="616"/>
                    <a:pt x="3841" y="801"/>
                    <a:pt x="3286" y="841"/>
                  </a:cubicBezTo>
                  <a:cubicBezTo>
                    <a:pt x="2731" y="801"/>
                    <a:pt x="2469" y="616"/>
                    <a:pt x="2066" y="0"/>
                  </a:cubicBezTo>
                  <a:lnTo>
                    <a:pt x="52" y="539"/>
                  </a:lnTo>
                  <a:lnTo>
                    <a:pt x="52" y="2752"/>
                  </a:lnTo>
                  <a:cubicBezTo>
                    <a:pt x="52" y="4931"/>
                    <a:pt x="62" y="6839"/>
                    <a:pt x="0" y="9036"/>
                  </a:cubicBezTo>
                  <a:cubicBezTo>
                    <a:pt x="1241" y="9372"/>
                    <a:pt x="5331" y="9373"/>
                    <a:pt x="6572" y="9037"/>
                  </a:cubicBezTo>
                  <a:close/>
                </a:path>
              </a:pathLst>
            </a:custGeom>
            <a:solidFill>
              <a:srgbClr val="3175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2" name="Freeform 126"/>
            <p:cNvSpPr>
              <a:spLocks/>
            </p:cNvSpPr>
            <p:nvPr/>
          </p:nvSpPr>
          <p:spPr bwMode="auto">
            <a:xfrm>
              <a:off x="3652" y="3001"/>
              <a:ext cx="72" cy="71"/>
            </a:xfrm>
            <a:custGeom>
              <a:avLst/>
              <a:gdLst>
                <a:gd name="T0" fmla="*/ 882 w 1005"/>
                <a:gd name="T1" fmla="*/ 150 h 999"/>
                <a:gd name="T2" fmla="*/ 468 w 1005"/>
                <a:gd name="T3" fmla="*/ 0 h 999"/>
                <a:gd name="T4" fmla="*/ 0 w 1005"/>
                <a:gd name="T5" fmla="*/ 711 h 999"/>
                <a:gd name="T6" fmla="*/ 180 w 1005"/>
                <a:gd name="T7" fmla="*/ 942 h 999"/>
                <a:gd name="T8" fmla="*/ 882 w 1005"/>
                <a:gd name="T9" fmla="*/ 150 h 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5" h="999">
                  <a:moveTo>
                    <a:pt x="882" y="150"/>
                  </a:moveTo>
                  <a:lnTo>
                    <a:pt x="468" y="0"/>
                  </a:lnTo>
                  <a:lnTo>
                    <a:pt x="0" y="711"/>
                  </a:lnTo>
                  <a:lnTo>
                    <a:pt x="180" y="942"/>
                  </a:lnTo>
                  <a:cubicBezTo>
                    <a:pt x="365" y="999"/>
                    <a:pt x="1005" y="188"/>
                    <a:pt x="882" y="150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3" name="Freeform 127"/>
            <p:cNvSpPr>
              <a:spLocks/>
            </p:cNvSpPr>
            <p:nvPr/>
          </p:nvSpPr>
          <p:spPr bwMode="auto">
            <a:xfrm>
              <a:off x="3438" y="2378"/>
              <a:ext cx="248" cy="674"/>
            </a:xfrm>
            <a:custGeom>
              <a:avLst/>
              <a:gdLst>
                <a:gd name="T0" fmla="*/ 3397 w 3470"/>
                <a:gd name="T1" fmla="*/ 1829 h 9435"/>
                <a:gd name="T2" fmla="*/ 3054 w 3470"/>
                <a:gd name="T3" fmla="*/ 0 h 9435"/>
                <a:gd name="T4" fmla="*/ 3002 w 3470"/>
                <a:gd name="T5" fmla="*/ 9435 h 9435"/>
                <a:gd name="T6" fmla="*/ 3470 w 3470"/>
                <a:gd name="T7" fmla="*/ 8724 h 9435"/>
                <a:gd name="T8" fmla="*/ 3397 w 3470"/>
                <a:gd name="T9" fmla="*/ 1829 h 9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70" h="9435">
                  <a:moveTo>
                    <a:pt x="3397" y="1829"/>
                  </a:moveTo>
                  <a:lnTo>
                    <a:pt x="3054" y="0"/>
                  </a:lnTo>
                  <a:cubicBezTo>
                    <a:pt x="50" y="2211"/>
                    <a:pt x="0" y="7125"/>
                    <a:pt x="3002" y="9435"/>
                  </a:cubicBezTo>
                  <a:lnTo>
                    <a:pt x="3470" y="8724"/>
                  </a:lnTo>
                  <a:cubicBezTo>
                    <a:pt x="1005" y="5492"/>
                    <a:pt x="2106" y="3026"/>
                    <a:pt x="3397" y="1829"/>
                  </a:cubicBezTo>
                  <a:close/>
                </a:path>
              </a:pathLst>
            </a:custGeom>
            <a:solidFill>
              <a:srgbClr val="3175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4" name="Freeform 128"/>
            <p:cNvSpPr>
              <a:spLocks/>
            </p:cNvSpPr>
            <p:nvPr/>
          </p:nvSpPr>
          <p:spPr bwMode="auto">
            <a:xfrm>
              <a:off x="4050" y="3001"/>
              <a:ext cx="72" cy="71"/>
            </a:xfrm>
            <a:custGeom>
              <a:avLst/>
              <a:gdLst>
                <a:gd name="T0" fmla="*/ 123 w 1005"/>
                <a:gd name="T1" fmla="*/ 150 h 999"/>
                <a:gd name="T2" fmla="*/ 537 w 1005"/>
                <a:gd name="T3" fmla="*/ 0 h 999"/>
                <a:gd name="T4" fmla="*/ 1005 w 1005"/>
                <a:gd name="T5" fmla="*/ 711 h 999"/>
                <a:gd name="T6" fmla="*/ 825 w 1005"/>
                <a:gd name="T7" fmla="*/ 942 h 999"/>
                <a:gd name="T8" fmla="*/ 123 w 1005"/>
                <a:gd name="T9" fmla="*/ 150 h 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5" h="999">
                  <a:moveTo>
                    <a:pt x="123" y="150"/>
                  </a:moveTo>
                  <a:lnTo>
                    <a:pt x="537" y="0"/>
                  </a:lnTo>
                  <a:lnTo>
                    <a:pt x="1005" y="711"/>
                  </a:lnTo>
                  <a:lnTo>
                    <a:pt x="825" y="942"/>
                  </a:lnTo>
                  <a:cubicBezTo>
                    <a:pt x="640" y="999"/>
                    <a:pt x="0" y="188"/>
                    <a:pt x="123" y="150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5" name="Freeform 129"/>
            <p:cNvSpPr>
              <a:spLocks/>
            </p:cNvSpPr>
            <p:nvPr/>
          </p:nvSpPr>
          <p:spPr bwMode="auto">
            <a:xfrm>
              <a:off x="4089" y="2378"/>
              <a:ext cx="248" cy="674"/>
            </a:xfrm>
            <a:custGeom>
              <a:avLst/>
              <a:gdLst>
                <a:gd name="T0" fmla="*/ 73 w 3470"/>
                <a:gd name="T1" fmla="*/ 1829 h 9435"/>
                <a:gd name="T2" fmla="*/ 416 w 3470"/>
                <a:gd name="T3" fmla="*/ 0 h 9435"/>
                <a:gd name="T4" fmla="*/ 468 w 3470"/>
                <a:gd name="T5" fmla="*/ 9435 h 9435"/>
                <a:gd name="T6" fmla="*/ 0 w 3470"/>
                <a:gd name="T7" fmla="*/ 8724 h 9435"/>
                <a:gd name="T8" fmla="*/ 73 w 3470"/>
                <a:gd name="T9" fmla="*/ 1829 h 9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70" h="9435">
                  <a:moveTo>
                    <a:pt x="73" y="1829"/>
                  </a:moveTo>
                  <a:lnTo>
                    <a:pt x="416" y="0"/>
                  </a:lnTo>
                  <a:cubicBezTo>
                    <a:pt x="3420" y="2211"/>
                    <a:pt x="3470" y="7125"/>
                    <a:pt x="468" y="9435"/>
                  </a:cubicBezTo>
                  <a:lnTo>
                    <a:pt x="0" y="8724"/>
                  </a:lnTo>
                  <a:cubicBezTo>
                    <a:pt x="2464" y="5492"/>
                    <a:pt x="1364" y="3026"/>
                    <a:pt x="73" y="1829"/>
                  </a:cubicBezTo>
                  <a:close/>
                </a:path>
              </a:pathLst>
            </a:custGeom>
            <a:solidFill>
              <a:srgbClr val="3175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6" name="Line 130"/>
            <p:cNvSpPr>
              <a:spLocks noChangeShapeType="1"/>
            </p:cNvSpPr>
            <p:nvPr/>
          </p:nvSpPr>
          <p:spPr bwMode="auto">
            <a:xfrm>
              <a:off x="3879" y="2365"/>
              <a:ext cx="0" cy="638"/>
            </a:xfrm>
            <a:prstGeom prst="line">
              <a:avLst/>
            </a:prstGeom>
            <a:noFill/>
            <a:ln w="11113" cap="flat">
              <a:solidFill>
                <a:srgbClr val="24282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7" name="Freeform 131"/>
            <p:cNvSpPr>
              <a:spLocks/>
            </p:cNvSpPr>
            <p:nvPr/>
          </p:nvSpPr>
          <p:spPr bwMode="auto">
            <a:xfrm>
              <a:off x="3717" y="2304"/>
              <a:ext cx="319" cy="118"/>
            </a:xfrm>
            <a:custGeom>
              <a:avLst/>
              <a:gdLst>
                <a:gd name="T0" fmla="*/ 4407 w 4460"/>
                <a:gd name="T1" fmla="*/ 692 h 1645"/>
                <a:gd name="T2" fmla="*/ 17 w 4460"/>
                <a:gd name="T3" fmla="*/ 709 h 1645"/>
                <a:gd name="T4" fmla="*/ 2141 w 4460"/>
                <a:gd name="T5" fmla="*/ 441 h 1645"/>
                <a:gd name="T6" fmla="*/ 4407 w 4460"/>
                <a:gd name="T7" fmla="*/ 692 h 1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60" h="1645">
                  <a:moveTo>
                    <a:pt x="4407" y="692"/>
                  </a:moveTo>
                  <a:cubicBezTo>
                    <a:pt x="4337" y="1615"/>
                    <a:pt x="42" y="1645"/>
                    <a:pt x="17" y="709"/>
                  </a:cubicBezTo>
                  <a:cubicBezTo>
                    <a:pt x="0" y="55"/>
                    <a:pt x="1041" y="397"/>
                    <a:pt x="2141" y="441"/>
                  </a:cubicBezTo>
                  <a:cubicBezTo>
                    <a:pt x="3262" y="485"/>
                    <a:pt x="4460" y="0"/>
                    <a:pt x="4407" y="692"/>
                  </a:cubicBezTo>
                  <a:close/>
                </a:path>
              </a:pathLst>
            </a:custGeom>
            <a:solidFill>
              <a:srgbClr val="EEE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8" name="Freeform 132"/>
            <p:cNvSpPr>
              <a:spLocks/>
            </p:cNvSpPr>
            <p:nvPr/>
          </p:nvSpPr>
          <p:spPr bwMode="auto">
            <a:xfrm>
              <a:off x="3745" y="2354"/>
              <a:ext cx="69" cy="453"/>
            </a:xfrm>
            <a:custGeom>
              <a:avLst/>
              <a:gdLst>
                <a:gd name="T0" fmla="*/ 963 w 963"/>
                <a:gd name="T1" fmla="*/ 78 h 6350"/>
                <a:gd name="T2" fmla="*/ 20 w 963"/>
                <a:gd name="T3" fmla="*/ 0 h 6350"/>
                <a:gd name="T4" fmla="*/ 0 w 963"/>
                <a:gd name="T5" fmla="*/ 6299 h 6350"/>
                <a:gd name="T6" fmla="*/ 141 w 963"/>
                <a:gd name="T7" fmla="*/ 6235 h 6350"/>
                <a:gd name="T8" fmla="*/ 283 w 963"/>
                <a:gd name="T9" fmla="*/ 6338 h 6350"/>
                <a:gd name="T10" fmla="*/ 437 w 963"/>
                <a:gd name="T11" fmla="*/ 6235 h 6350"/>
                <a:gd name="T12" fmla="*/ 643 w 963"/>
                <a:gd name="T13" fmla="*/ 6350 h 6350"/>
                <a:gd name="T14" fmla="*/ 784 w 963"/>
                <a:gd name="T15" fmla="*/ 6235 h 6350"/>
                <a:gd name="T16" fmla="*/ 951 w 963"/>
                <a:gd name="T17" fmla="*/ 6338 h 6350"/>
                <a:gd name="T18" fmla="*/ 963 w 963"/>
                <a:gd name="T19" fmla="*/ 78 h 6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3" h="6350">
                  <a:moveTo>
                    <a:pt x="963" y="78"/>
                  </a:moveTo>
                  <a:lnTo>
                    <a:pt x="20" y="0"/>
                  </a:lnTo>
                  <a:lnTo>
                    <a:pt x="0" y="6299"/>
                  </a:lnTo>
                  <a:lnTo>
                    <a:pt x="141" y="6235"/>
                  </a:lnTo>
                  <a:lnTo>
                    <a:pt x="283" y="6338"/>
                  </a:lnTo>
                  <a:lnTo>
                    <a:pt x="437" y="6235"/>
                  </a:lnTo>
                  <a:lnTo>
                    <a:pt x="643" y="6350"/>
                  </a:lnTo>
                  <a:lnTo>
                    <a:pt x="784" y="6235"/>
                  </a:lnTo>
                  <a:lnTo>
                    <a:pt x="951" y="6338"/>
                  </a:lnTo>
                  <a:lnTo>
                    <a:pt x="963" y="78"/>
                  </a:lnTo>
                  <a:close/>
                </a:path>
              </a:pathLst>
            </a:custGeom>
            <a:solidFill>
              <a:srgbClr val="EEE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9" name="Oval 133"/>
            <p:cNvSpPr>
              <a:spLocks noChangeArrowheads="1"/>
            </p:cNvSpPr>
            <p:nvPr/>
          </p:nvSpPr>
          <p:spPr bwMode="auto">
            <a:xfrm>
              <a:off x="3893" y="2451"/>
              <a:ext cx="23" cy="24"/>
            </a:xfrm>
            <a:prstGeom prst="ellipse">
              <a:avLst/>
            </a:pr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0" name="Oval 134"/>
            <p:cNvSpPr>
              <a:spLocks noChangeArrowheads="1"/>
            </p:cNvSpPr>
            <p:nvPr/>
          </p:nvSpPr>
          <p:spPr bwMode="auto">
            <a:xfrm>
              <a:off x="3893" y="2630"/>
              <a:ext cx="23" cy="23"/>
            </a:xfrm>
            <a:prstGeom prst="ellipse">
              <a:avLst/>
            </a:pr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1" name="Oval 135"/>
            <p:cNvSpPr>
              <a:spLocks noChangeArrowheads="1"/>
            </p:cNvSpPr>
            <p:nvPr/>
          </p:nvSpPr>
          <p:spPr bwMode="auto">
            <a:xfrm>
              <a:off x="3893" y="2810"/>
              <a:ext cx="23" cy="24"/>
            </a:xfrm>
            <a:prstGeom prst="ellipse">
              <a:avLst/>
            </a:pr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2" name="Freeform 136"/>
            <p:cNvSpPr>
              <a:spLocks/>
            </p:cNvSpPr>
            <p:nvPr/>
          </p:nvSpPr>
          <p:spPr bwMode="auto">
            <a:xfrm>
              <a:off x="3959" y="2523"/>
              <a:ext cx="112" cy="124"/>
            </a:xfrm>
            <a:custGeom>
              <a:avLst/>
              <a:gdLst>
                <a:gd name="T0" fmla="*/ 0 w 1560"/>
                <a:gd name="T1" fmla="*/ 0 h 1737"/>
                <a:gd name="T2" fmla="*/ 718 w 1560"/>
                <a:gd name="T3" fmla="*/ 0 h 1737"/>
                <a:gd name="T4" fmla="*/ 842 w 1560"/>
                <a:gd name="T5" fmla="*/ 0 h 1737"/>
                <a:gd name="T6" fmla="*/ 1560 w 1560"/>
                <a:gd name="T7" fmla="*/ 0 h 1737"/>
                <a:gd name="T8" fmla="*/ 810 w 1560"/>
                <a:gd name="T9" fmla="*/ 1731 h 1737"/>
                <a:gd name="T10" fmla="*/ 0 w 1560"/>
                <a:gd name="T11" fmla="*/ 0 h 1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60" h="1737">
                  <a:moveTo>
                    <a:pt x="0" y="0"/>
                  </a:moveTo>
                  <a:lnTo>
                    <a:pt x="718" y="0"/>
                  </a:lnTo>
                  <a:lnTo>
                    <a:pt x="842" y="0"/>
                  </a:lnTo>
                  <a:lnTo>
                    <a:pt x="1560" y="0"/>
                  </a:lnTo>
                  <a:cubicBezTo>
                    <a:pt x="1560" y="1185"/>
                    <a:pt x="1550" y="1725"/>
                    <a:pt x="810" y="1731"/>
                  </a:cubicBezTo>
                  <a:cubicBezTo>
                    <a:pt x="61" y="1737"/>
                    <a:pt x="0" y="1124"/>
                    <a:pt x="0" y="0"/>
                  </a:cubicBezTo>
                  <a:close/>
                </a:path>
              </a:pathLst>
            </a:custGeom>
            <a:solidFill>
              <a:srgbClr val="90A2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3" name="Freeform 137"/>
            <p:cNvSpPr>
              <a:spLocks/>
            </p:cNvSpPr>
            <p:nvPr/>
          </p:nvSpPr>
          <p:spPr bwMode="auto">
            <a:xfrm>
              <a:off x="3414" y="3718"/>
              <a:ext cx="389" cy="105"/>
            </a:xfrm>
            <a:custGeom>
              <a:avLst/>
              <a:gdLst>
                <a:gd name="T0" fmla="*/ 5231 w 5438"/>
                <a:gd name="T1" fmla="*/ 145 h 1473"/>
                <a:gd name="T2" fmla="*/ 4625 w 5438"/>
                <a:gd name="T3" fmla="*/ 305 h 1473"/>
                <a:gd name="T4" fmla="*/ 4172 w 5438"/>
                <a:gd name="T5" fmla="*/ 102 h 1473"/>
                <a:gd name="T6" fmla="*/ 5219 w 5438"/>
                <a:gd name="T7" fmla="*/ 1035 h 1473"/>
                <a:gd name="T8" fmla="*/ 5231 w 5438"/>
                <a:gd name="T9" fmla="*/ 145 h 1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38" h="1473">
                  <a:moveTo>
                    <a:pt x="5231" y="145"/>
                  </a:moveTo>
                  <a:cubicBezTo>
                    <a:pt x="5103" y="19"/>
                    <a:pt x="4982" y="305"/>
                    <a:pt x="4625" y="305"/>
                  </a:cubicBezTo>
                  <a:cubicBezTo>
                    <a:pt x="4303" y="305"/>
                    <a:pt x="4457" y="0"/>
                    <a:pt x="4172" y="102"/>
                  </a:cubicBezTo>
                  <a:cubicBezTo>
                    <a:pt x="0" y="1473"/>
                    <a:pt x="5089" y="1158"/>
                    <a:pt x="5219" y="1035"/>
                  </a:cubicBezTo>
                  <a:cubicBezTo>
                    <a:pt x="5438" y="831"/>
                    <a:pt x="5320" y="318"/>
                    <a:pt x="5231" y="145"/>
                  </a:cubicBezTo>
                  <a:close/>
                </a:path>
              </a:pathLst>
            </a:cu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4" name="Freeform 138"/>
            <p:cNvSpPr>
              <a:spLocks/>
            </p:cNvSpPr>
            <p:nvPr/>
          </p:nvSpPr>
          <p:spPr bwMode="auto">
            <a:xfrm>
              <a:off x="3766" y="2268"/>
              <a:ext cx="210" cy="58"/>
            </a:xfrm>
            <a:custGeom>
              <a:avLst/>
              <a:gdLst>
                <a:gd name="T0" fmla="*/ 2908 w 2940"/>
                <a:gd name="T1" fmla="*/ 523 h 811"/>
                <a:gd name="T2" fmla="*/ 33 w 2940"/>
                <a:gd name="T3" fmla="*/ 568 h 811"/>
                <a:gd name="T4" fmla="*/ 0 w 2940"/>
                <a:gd name="T5" fmla="*/ 134 h 811"/>
                <a:gd name="T6" fmla="*/ 1458 w 2940"/>
                <a:gd name="T7" fmla="*/ 19 h 811"/>
                <a:gd name="T8" fmla="*/ 2940 w 2940"/>
                <a:gd name="T9" fmla="*/ 118 h 811"/>
                <a:gd name="T10" fmla="*/ 2908 w 2940"/>
                <a:gd name="T11" fmla="*/ 523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40" h="811">
                  <a:moveTo>
                    <a:pt x="2908" y="523"/>
                  </a:moveTo>
                  <a:cubicBezTo>
                    <a:pt x="2004" y="769"/>
                    <a:pt x="1053" y="811"/>
                    <a:pt x="33" y="568"/>
                  </a:cubicBezTo>
                  <a:cubicBezTo>
                    <a:pt x="40" y="435"/>
                    <a:pt x="31" y="258"/>
                    <a:pt x="0" y="134"/>
                  </a:cubicBezTo>
                  <a:cubicBezTo>
                    <a:pt x="393" y="123"/>
                    <a:pt x="918" y="38"/>
                    <a:pt x="1458" y="19"/>
                  </a:cubicBezTo>
                  <a:cubicBezTo>
                    <a:pt x="1980" y="0"/>
                    <a:pt x="2518" y="85"/>
                    <a:pt x="2940" y="118"/>
                  </a:cubicBezTo>
                  <a:cubicBezTo>
                    <a:pt x="2921" y="230"/>
                    <a:pt x="2910" y="399"/>
                    <a:pt x="2908" y="523"/>
                  </a:cubicBezTo>
                  <a:close/>
                </a:path>
              </a:pathLst>
            </a:custGeom>
            <a:solidFill>
              <a:srgbClr val="E8A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5" name="Freeform 139"/>
            <p:cNvSpPr>
              <a:spLocks/>
            </p:cNvSpPr>
            <p:nvPr/>
          </p:nvSpPr>
          <p:spPr bwMode="auto">
            <a:xfrm>
              <a:off x="4250" y="1565"/>
              <a:ext cx="159" cy="383"/>
            </a:xfrm>
            <a:custGeom>
              <a:avLst/>
              <a:gdLst>
                <a:gd name="T0" fmla="*/ 0 w 2216"/>
                <a:gd name="T1" fmla="*/ 4784 h 5367"/>
                <a:gd name="T2" fmla="*/ 194 w 2216"/>
                <a:gd name="T3" fmla="*/ 1660 h 5367"/>
                <a:gd name="T4" fmla="*/ 2186 w 2216"/>
                <a:gd name="T5" fmla="*/ 1931 h 5367"/>
                <a:gd name="T6" fmla="*/ 0 w 2216"/>
                <a:gd name="T7" fmla="*/ 4784 h 5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16" h="5367">
                  <a:moveTo>
                    <a:pt x="0" y="4784"/>
                  </a:moveTo>
                  <a:lnTo>
                    <a:pt x="194" y="1660"/>
                  </a:lnTo>
                  <a:cubicBezTo>
                    <a:pt x="61" y="886"/>
                    <a:pt x="2216" y="0"/>
                    <a:pt x="2186" y="1931"/>
                  </a:cubicBezTo>
                  <a:cubicBezTo>
                    <a:pt x="2176" y="2596"/>
                    <a:pt x="578" y="5367"/>
                    <a:pt x="0" y="4784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6" name="Freeform 140"/>
            <p:cNvSpPr>
              <a:spLocks/>
            </p:cNvSpPr>
            <p:nvPr/>
          </p:nvSpPr>
          <p:spPr bwMode="auto">
            <a:xfrm>
              <a:off x="3328" y="1565"/>
              <a:ext cx="158" cy="383"/>
            </a:xfrm>
            <a:custGeom>
              <a:avLst/>
              <a:gdLst>
                <a:gd name="T0" fmla="*/ 2216 w 2216"/>
                <a:gd name="T1" fmla="*/ 4784 h 5367"/>
                <a:gd name="T2" fmla="*/ 2022 w 2216"/>
                <a:gd name="T3" fmla="*/ 1660 h 5367"/>
                <a:gd name="T4" fmla="*/ 30 w 2216"/>
                <a:gd name="T5" fmla="*/ 1931 h 5367"/>
                <a:gd name="T6" fmla="*/ 2216 w 2216"/>
                <a:gd name="T7" fmla="*/ 4784 h 5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16" h="5367">
                  <a:moveTo>
                    <a:pt x="2216" y="4784"/>
                  </a:moveTo>
                  <a:lnTo>
                    <a:pt x="2022" y="1660"/>
                  </a:lnTo>
                  <a:cubicBezTo>
                    <a:pt x="2156" y="886"/>
                    <a:pt x="0" y="0"/>
                    <a:pt x="30" y="1931"/>
                  </a:cubicBezTo>
                  <a:cubicBezTo>
                    <a:pt x="41" y="2596"/>
                    <a:pt x="1638" y="5367"/>
                    <a:pt x="2216" y="4784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7" name="Freeform 141"/>
            <p:cNvSpPr>
              <a:spLocks/>
            </p:cNvSpPr>
            <p:nvPr/>
          </p:nvSpPr>
          <p:spPr bwMode="auto">
            <a:xfrm>
              <a:off x="3433" y="1458"/>
              <a:ext cx="867" cy="845"/>
            </a:xfrm>
            <a:custGeom>
              <a:avLst/>
              <a:gdLst>
                <a:gd name="T0" fmla="*/ 936 w 12135"/>
                <a:gd name="T1" fmla="*/ 0 h 11837"/>
                <a:gd name="T2" fmla="*/ 11092 w 12135"/>
                <a:gd name="T3" fmla="*/ 0 h 11837"/>
                <a:gd name="T4" fmla="*/ 8588 w 12135"/>
                <a:gd name="T5" fmla="*/ 11521 h 11837"/>
                <a:gd name="T6" fmla="*/ 3552 w 12135"/>
                <a:gd name="T7" fmla="*/ 11452 h 11837"/>
                <a:gd name="T8" fmla="*/ 936 w 12135"/>
                <a:gd name="T9" fmla="*/ 0 h 118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35" h="11837">
                  <a:moveTo>
                    <a:pt x="936" y="0"/>
                  </a:moveTo>
                  <a:lnTo>
                    <a:pt x="11092" y="0"/>
                  </a:lnTo>
                  <a:cubicBezTo>
                    <a:pt x="12135" y="6439"/>
                    <a:pt x="11648" y="11295"/>
                    <a:pt x="8588" y="11521"/>
                  </a:cubicBezTo>
                  <a:cubicBezTo>
                    <a:pt x="4292" y="11837"/>
                    <a:pt x="7554" y="11825"/>
                    <a:pt x="3552" y="11452"/>
                  </a:cubicBezTo>
                  <a:cubicBezTo>
                    <a:pt x="426" y="11161"/>
                    <a:pt x="0" y="6329"/>
                    <a:pt x="936" y="0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8" name="Freeform 142"/>
            <p:cNvSpPr>
              <a:spLocks/>
            </p:cNvSpPr>
            <p:nvPr/>
          </p:nvSpPr>
          <p:spPr bwMode="auto">
            <a:xfrm>
              <a:off x="3348" y="1006"/>
              <a:ext cx="1029" cy="879"/>
            </a:xfrm>
            <a:custGeom>
              <a:avLst/>
              <a:gdLst>
                <a:gd name="T0" fmla="*/ 1779 w 14393"/>
                <a:gd name="T1" fmla="*/ 12315 h 12315"/>
                <a:gd name="T2" fmla="*/ 2547 w 14393"/>
                <a:gd name="T3" fmla="*/ 6998 h 12315"/>
                <a:gd name="T4" fmla="*/ 10256 w 14393"/>
                <a:gd name="T5" fmla="*/ 8671 h 12315"/>
                <a:gd name="T6" fmla="*/ 12046 w 14393"/>
                <a:gd name="T7" fmla="*/ 8028 h 12315"/>
                <a:gd name="T8" fmla="*/ 12030 w 14393"/>
                <a:gd name="T9" fmla="*/ 10667 h 12315"/>
                <a:gd name="T10" fmla="*/ 12696 w 14393"/>
                <a:gd name="T11" fmla="*/ 12277 h 12315"/>
                <a:gd name="T12" fmla="*/ 13388 w 14393"/>
                <a:gd name="T13" fmla="*/ 7485 h 12315"/>
                <a:gd name="T14" fmla="*/ 14393 w 14393"/>
                <a:gd name="T15" fmla="*/ 4375 h 12315"/>
                <a:gd name="T16" fmla="*/ 2170 w 14393"/>
                <a:gd name="T17" fmla="*/ 5516 h 12315"/>
                <a:gd name="T18" fmla="*/ 1779 w 14393"/>
                <a:gd name="T19" fmla="*/ 12315 h 12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393" h="12315">
                  <a:moveTo>
                    <a:pt x="1779" y="12315"/>
                  </a:moveTo>
                  <a:cubicBezTo>
                    <a:pt x="2579" y="11837"/>
                    <a:pt x="2547" y="8508"/>
                    <a:pt x="2547" y="6998"/>
                  </a:cubicBezTo>
                  <a:cubicBezTo>
                    <a:pt x="4205" y="8251"/>
                    <a:pt x="8189" y="9044"/>
                    <a:pt x="10256" y="8671"/>
                  </a:cubicBezTo>
                  <a:cubicBezTo>
                    <a:pt x="10872" y="8560"/>
                    <a:pt x="11487" y="8342"/>
                    <a:pt x="12046" y="8028"/>
                  </a:cubicBezTo>
                  <a:cubicBezTo>
                    <a:pt x="12046" y="8028"/>
                    <a:pt x="11878" y="9741"/>
                    <a:pt x="12030" y="10667"/>
                  </a:cubicBezTo>
                  <a:cubicBezTo>
                    <a:pt x="12207" y="11746"/>
                    <a:pt x="12696" y="12277"/>
                    <a:pt x="12696" y="12277"/>
                  </a:cubicBezTo>
                  <a:cubicBezTo>
                    <a:pt x="13159" y="11949"/>
                    <a:pt x="13279" y="8678"/>
                    <a:pt x="13388" y="7485"/>
                  </a:cubicBezTo>
                  <a:cubicBezTo>
                    <a:pt x="13454" y="6766"/>
                    <a:pt x="14286" y="7149"/>
                    <a:pt x="14393" y="4375"/>
                  </a:cubicBezTo>
                  <a:cubicBezTo>
                    <a:pt x="10071" y="6465"/>
                    <a:pt x="3821" y="0"/>
                    <a:pt x="2170" y="5516"/>
                  </a:cubicBezTo>
                  <a:cubicBezTo>
                    <a:pt x="1979" y="6155"/>
                    <a:pt x="0" y="6681"/>
                    <a:pt x="1779" y="12315"/>
                  </a:cubicBezTo>
                  <a:close/>
                </a:path>
              </a:pathLst>
            </a:cu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9" name="Oval 143"/>
            <p:cNvSpPr>
              <a:spLocks noChangeArrowheads="1"/>
            </p:cNvSpPr>
            <p:nvPr/>
          </p:nvSpPr>
          <p:spPr bwMode="auto">
            <a:xfrm>
              <a:off x="3633" y="1672"/>
              <a:ext cx="195" cy="19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0" name="Oval 144"/>
            <p:cNvSpPr>
              <a:spLocks noChangeArrowheads="1"/>
            </p:cNvSpPr>
            <p:nvPr/>
          </p:nvSpPr>
          <p:spPr bwMode="auto">
            <a:xfrm>
              <a:off x="3685" y="1728"/>
              <a:ext cx="89" cy="89"/>
            </a:xfrm>
            <a:prstGeom prst="ellipse">
              <a:avLst/>
            </a:pr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1" name="Oval 145"/>
            <p:cNvSpPr>
              <a:spLocks noChangeArrowheads="1"/>
            </p:cNvSpPr>
            <p:nvPr/>
          </p:nvSpPr>
          <p:spPr bwMode="auto">
            <a:xfrm>
              <a:off x="3679" y="1744"/>
              <a:ext cx="41" cy="41"/>
            </a:xfrm>
            <a:prstGeom prst="ellipse">
              <a:avLst/>
            </a:prstGeom>
            <a:solidFill>
              <a:srgbClr val="FFFFFF"/>
            </a:solidFill>
            <a:ln w="11113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2" name="Freeform 146"/>
            <p:cNvSpPr>
              <a:spLocks/>
            </p:cNvSpPr>
            <p:nvPr/>
          </p:nvSpPr>
          <p:spPr bwMode="auto">
            <a:xfrm>
              <a:off x="3635" y="1672"/>
              <a:ext cx="191" cy="78"/>
            </a:xfrm>
            <a:custGeom>
              <a:avLst/>
              <a:gdLst>
                <a:gd name="T0" fmla="*/ 0 w 2667"/>
                <a:gd name="T1" fmla="*/ 1090 h 1090"/>
                <a:gd name="T2" fmla="*/ 2667 w 2667"/>
                <a:gd name="T3" fmla="*/ 1090 h 1090"/>
                <a:gd name="T4" fmla="*/ 1334 w 2667"/>
                <a:gd name="T5" fmla="*/ 0 h 1090"/>
                <a:gd name="T6" fmla="*/ 0 w 2667"/>
                <a:gd name="T7" fmla="*/ 1090 h 1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67" h="1090">
                  <a:moveTo>
                    <a:pt x="0" y="1090"/>
                  </a:moveTo>
                  <a:lnTo>
                    <a:pt x="2667" y="1090"/>
                  </a:lnTo>
                  <a:cubicBezTo>
                    <a:pt x="2542" y="468"/>
                    <a:pt x="1992" y="0"/>
                    <a:pt x="1334" y="0"/>
                  </a:cubicBezTo>
                  <a:cubicBezTo>
                    <a:pt x="675" y="0"/>
                    <a:pt x="126" y="468"/>
                    <a:pt x="0" y="1090"/>
                  </a:cubicBezTo>
                  <a:close/>
                </a:path>
              </a:pathLst>
            </a:custGeom>
            <a:solidFill>
              <a:srgbClr val="E8A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3" name="Oval 147"/>
            <p:cNvSpPr>
              <a:spLocks noChangeArrowheads="1"/>
            </p:cNvSpPr>
            <p:nvPr/>
          </p:nvSpPr>
          <p:spPr bwMode="auto">
            <a:xfrm>
              <a:off x="3908" y="1672"/>
              <a:ext cx="195" cy="19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4" name="Oval 148"/>
            <p:cNvSpPr>
              <a:spLocks noChangeArrowheads="1"/>
            </p:cNvSpPr>
            <p:nvPr/>
          </p:nvSpPr>
          <p:spPr bwMode="auto">
            <a:xfrm>
              <a:off x="3960" y="1728"/>
              <a:ext cx="89" cy="89"/>
            </a:xfrm>
            <a:prstGeom prst="ellipse">
              <a:avLst/>
            </a:pr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5" name="Oval 149"/>
            <p:cNvSpPr>
              <a:spLocks noChangeArrowheads="1"/>
            </p:cNvSpPr>
            <p:nvPr/>
          </p:nvSpPr>
          <p:spPr bwMode="auto">
            <a:xfrm>
              <a:off x="3954" y="1744"/>
              <a:ext cx="41" cy="41"/>
            </a:xfrm>
            <a:prstGeom prst="ellipse">
              <a:avLst/>
            </a:prstGeom>
            <a:solidFill>
              <a:srgbClr val="FFFFFF"/>
            </a:solidFill>
            <a:ln w="11113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6" name="Freeform 150"/>
            <p:cNvSpPr>
              <a:spLocks/>
            </p:cNvSpPr>
            <p:nvPr/>
          </p:nvSpPr>
          <p:spPr bwMode="auto">
            <a:xfrm>
              <a:off x="3910" y="1672"/>
              <a:ext cx="191" cy="78"/>
            </a:xfrm>
            <a:custGeom>
              <a:avLst/>
              <a:gdLst>
                <a:gd name="T0" fmla="*/ 0 w 2667"/>
                <a:gd name="T1" fmla="*/ 1090 h 1090"/>
                <a:gd name="T2" fmla="*/ 2667 w 2667"/>
                <a:gd name="T3" fmla="*/ 1090 h 1090"/>
                <a:gd name="T4" fmla="*/ 1334 w 2667"/>
                <a:gd name="T5" fmla="*/ 0 h 1090"/>
                <a:gd name="T6" fmla="*/ 0 w 2667"/>
                <a:gd name="T7" fmla="*/ 1090 h 1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67" h="1090">
                  <a:moveTo>
                    <a:pt x="0" y="1090"/>
                  </a:moveTo>
                  <a:lnTo>
                    <a:pt x="2667" y="1090"/>
                  </a:lnTo>
                  <a:cubicBezTo>
                    <a:pt x="2542" y="468"/>
                    <a:pt x="1992" y="0"/>
                    <a:pt x="1334" y="0"/>
                  </a:cubicBezTo>
                  <a:cubicBezTo>
                    <a:pt x="675" y="0"/>
                    <a:pt x="126" y="468"/>
                    <a:pt x="0" y="1090"/>
                  </a:cubicBezTo>
                  <a:close/>
                </a:path>
              </a:pathLst>
            </a:custGeom>
            <a:solidFill>
              <a:srgbClr val="E8A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7" name="Freeform 151"/>
            <p:cNvSpPr>
              <a:spLocks/>
            </p:cNvSpPr>
            <p:nvPr/>
          </p:nvSpPr>
          <p:spPr bwMode="auto">
            <a:xfrm>
              <a:off x="3763" y="1631"/>
              <a:ext cx="373" cy="62"/>
            </a:xfrm>
            <a:custGeom>
              <a:avLst/>
              <a:gdLst>
                <a:gd name="T0" fmla="*/ 4970 w 5226"/>
                <a:gd name="T1" fmla="*/ 402 h 868"/>
                <a:gd name="T2" fmla="*/ 5214 w 5226"/>
                <a:gd name="T3" fmla="*/ 0 h 868"/>
                <a:gd name="T4" fmla="*/ 3717 w 5226"/>
                <a:gd name="T5" fmla="*/ 833 h 868"/>
                <a:gd name="T6" fmla="*/ 5226 w 5226"/>
                <a:gd name="T7" fmla="*/ 431 h 868"/>
                <a:gd name="T8" fmla="*/ 4970 w 5226"/>
                <a:gd name="T9" fmla="*/ 402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26" h="868">
                  <a:moveTo>
                    <a:pt x="4970" y="402"/>
                  </a:moveTo>
                  <a:cubicBezTo>
                    <a:pt x="4970" y="402"/>
                    <a:pt x="5140" y="263"/>
                    <a:pt x="5214" y="0"/>
                  </a:cubicBezTo>
                  <a:cubicBezTo>
                    <a:pt x="3598" y="585"/>
                    <a:pt x="0" y="502"/>
                    <a:pt x="3717" y="833"/>
                  </a:cubicBezTo>
                  <a:cubicBezTo>
                    <a:pt x="4110" y="868"/>
                    <a:pt x="5033" y="862"/>
                    <a:pt x="5226" y="431"/>
                  </a:cubicBezTo>
                  <a:cubicBezTo>
                    <a:pt x="5226" y="431"/>
                    <a:pt x="4970" y="402"/>
                    <a:pt x="4970" y="402"/>
                  </a:cubicBezTo>
                  <a:close/>
                </a:path>
              </a:pathLst>
            </a:cu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8" name="Freeform 152"/>
            <p:cNvSpPr>
              <a:spLocks/>
            </p:cNvSpPr>
            <p:nvPr/>
          </p:nvSpPr>
          <p:spPr bwMode="auto">
            <a:xfrm>
              <a:off x="3614" y="1586"/>
              <a:ext cx="212" cy="122"/>
            </a:xfrm>
            <a:custGeom>
              <a:avLst/>
              <a:gdLst>
                <a:gd name="T0" fmla="*/ 309 w 2975"/>
                <a:gd name="T1" fmla="*/ 1270 h 1710"/>
                <a:gd name="T2" fmla="*/ 2975 w 2975"/>
                <a:gd name="T3" fmla="*/ 1710 h 1710"/>
                <a:gd name="T4" fmla="*/ 0 w 2975"/>
                <a:gd name="T5" fmla="*/ 1003 h 1710"/>
                <a:gd name="T6" fmla="*/ 482 w 2975"/>
                <a:gd name="T7" fmla="*/ 982 h 1710"/>
                <a:gd name="T8" fmla="*/ 309 w 2975"/>
                <a:gd name="T9" fmla="*/ 1270 h 1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5" h="1710">
                  <a:moveTo>
                    <a:pt x="309" y="1270"/>
                  </a:moveTo>
                  <a:cubicBezTo>
                    <a:pt x="2237" y="369"/>
                    <a:pt x="2602" y="1657"/>
                    <a:pt x="2975" y="1710"/>
                  </a:cubicBezTo>
                  <a:cubicBezTo>
                    <a:pt x="2776" y="215"/>
                    <a:pt x="902" y="0"/>
                    <a:pt x="0" y="1003"/>
                  </a:cubicBezTo>
                  <a:cubicBezTo>
                    <a:pt x="167" y="1092"/>
                    <a:pt x="304" y="982"/>
                    <a:pt x="482" y="982"/>
                  </a:cubicBezTo>
                  <a:cubicBezTo>
                    <a:pt x="382" y="989"/>
                    <a:pt x="309" y="1270"/>
                    <a:pt x="309" y="1270"/>
                  </a:cubicBezTo>
                  <a:close/>
                </a:path>
              </a:pathLst>
            </a:cu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9" name="Freeform 153"/>
            <p:cNvSpPr>
              <a:spLocks/>
            </p:cNvSpPr>
            <p:nvPr/>
          </p:nvSpPr>
          <p:spPr bwMode="auto">
            <a:xfrm>
              <a:off x="3806" y="1963"/>
              <a:ext cx="135" cy="74"/>
            </a:xfrm>
            <a:custGeom>
              <a:avLst/>
              <a:gdLst>
                <a:gd name="T0" fmla="*/ 1898 w 1898"/>
                <a:gd name="T1" fmla="*/ 47 h 1039"/>
                <a:gd name="T2" fmla="*/ 32 w 1898"/>
                <a:gd name="T3" fmla="*/ 65 h 1039"/>
                <a:gd name="T4" fmla="*/ 1898 w 1898"/>
                <a:gd name="T5" fmla="*/ 47 h 1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98" h="1039">
                  <a:moveTo>
                    <a:pt x="1898" y="47"/>
                  </a:moveTo>
                  <a:cubicBezTo>
                    <a:pt x="1647" y="694"/>
                    <a:pt x="502" y="1039"/>
                    <a:pt x="32" y="65"/>
                  </a:cubicBezTo>
                  <a:cubicBezTo>
                    <a:pt x="0" y="0"/>
                    <a:pt x="896" y="848"/>
                    <a:pt x="1898" y="47"/>
                  </a:cubicBezTo>
                  <a:close/>
                </a:path>
              </a:pathLst>
            </a:custGeom>
            <a:solidFill>
              <a:srgbClr val="E8A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0" name="Freeform 154"/>
            <p:cNvSpPr>
              <a:spLocks/>
            </p:cNvSpPr>
            <p:nvPr/>
          </p:nvSpPr>
          <p:spPr bwMode="auto">
            <a:xfrm>
              <a:off x="3803" y="2093"/>
              <a:ext cx="184" cy="106"/>
            </a:xfrm>
            <a:custGeom>
              <a:avLst/>
              <a:gdLst>
                <a:gd name="T0" fmla="*/ 0 w 2572"/>
                <a:gd name="T1" fmla="*/ 526 h 1488"/>
                <a:gd name="T2" fmla="*/ 2484 w 2572"/>
                <a:gd name="T3" fmla="*/ 96 h 1488"/>
                <a:gd name="T4" fmla="*/ 0 w 2572"/>
                <a:gd name="T5" fmla="*/ 526 h 1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72" h="1488">
                  <a:moveTo>
                    <a:pt x="0" y="526"/>
                  </a:moveTo>
                  <a:cubicBezTo>
                    <a:pt x="1238" y="1281"/>
                    <a:pt x="2393" y="0"/>
                    <a:pt x="2484" y="96"/>
                  </a:cubicBezTo>
                  <a:cubicBezTo>
                    <a:pt x="2572" y="188"/>
                    <a:pt x="1201" y="1488"/>
                    <a:pt x="0" y="526"/>
                  </a:cubicBezTo>
                  <a:close/>
                </a:path>
              </a:pathLst>
            </a:cu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1" name="Freeform 155"/>
            <p:cNvSpPr>
              <a:spLocks/>
            </p:cNvSpPr>
            <p:nvPr/>
          </p:nvSpPr>
          <p:spPr bwMode="auto">
            <a:xfrm>
              <a:off x="3285" y="1672"/>
              <a:ext cx="151" cy="173"/>
            </a:xfrm>
            <a:custGeom>
              <a:avLst/>
              <a:gdLst>
                <a:gd name="T0" fmla="*/ 2120 w 2120"/>
                <a:gd name="T1" fmla="*/ 2421 h 2421"/>
                <a:gd name="T2" fmla="*/ 1828 w 2120"/>
                <a:gd name="T3" fmla="*/ 0 h 2421"/>
                <a:gd name="T4" fmla="*/ 2120 w 2120"/>
                <a:gd name="T5" fmla="*/ 2421 h 2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20" h="2421">
                  <a:moveTo>
                    <a:pt x="2120" y="2421"/>
                  </a:moveTo>
                  <a:cubicBezTo>
                    <a:pt x="494" y="148"/>
                    <a:pt x="1189" y="480"/>
                    <a:pt x="1828" y="0"/>
                  </a:cubicBezTo>
                  <a:cubicBezTo>
                    <a:pt x="0" y="120"/>
                    <a:pt x="1773" y="2203"/>
                    <a:pt x="2120" y="2421"/>
                  </a:cubicBezTo>
                  <a:close/>
                </a:path>
              </a:pathLst>
            </a:custGeom>
            <a:solidFill>
              <a:srgbClr val="E8A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2" name="Freeform 156"/>
            <p:cNvSpPr>
              <a:spLocks/>
            </p:cNvSpPr>
            <p:nvPr/>
          </p:nvSpPr>
          <p:spPr bwMode="auto">
            <a:xfrm>
              <a:off x="3372" y="1733"/>
              <a:ext cx="58" cy="28"/>
            </a:xfrm>
            <a:custGeom>
              <a:avLst/>
              <a:gdLst>
                <a:gd name="T0" fmla="*/ 810 w 810"/>
                <a:gd name="T1" fmla="*/ 334 h 398"/>
                <a:gd name="T2" fmla="*/ 45 w 810"/>
                <a:gd name="T3" fmla="*/ 398 h 398"/>
                <a:gd name="T4" fmla="*/ 0 w 810"/>
                <a:gd name="T5" fmla="*/ 303 h 398"/>
                <a:gd name="T6" fmla="*/ 810 w 810"/>
                <a:gd name="T7" fmla="*/ 334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0" h="398">
                  <a:moveTo>
                    <a:pt x="810" y="334"/>
                  </a:moveTo>
                  <a:cubicBezTo>
                    <a:pt x="648" y="218"/>
                    <a:pt x="481" y="214"/>
                    <a:pt x="45" y="398"/>
                  </a:cubicBezTo>
                  <a:lnTo>
                    <a:pt x="0" y="303"/>
                  </a:lnTo>
                  <a:cubicBezTo>
                    <a:pt x="190" y="104"/>
                    <a:pt x="728" y="0"/>
                    <a:pt x="810" y="334"/>
                  </a:cubicBezTo>
                  <a:close/>
                </a:path>
              </a:pathLst>
            </a:custGeom>
            <a:solidFill>
              <a:srgbClr val="E8A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3" name="Freeform 157"/>
            <p:cNvSpPr>
              <a:spLocks/>
            </p:cNvSpPr>
            <p:nvPr/>
          </p:nvSpPr>
          <p:spPr bwMode="auto">
            <a:xfrm>
              <a:off x="4299" y="1672"/>
              <a:ext cx="151" cy="173"/>
            </a:xfrm>
            <a:custGeom>
              <a:avLst/>
              <a:gdLst>
                <a:gd name="T0" fmla="*/ 0 w 2120"/>
                <a:gd name="T1" fmla="*/ 2421 h 2421"/>
                <a:gd name="T2" fmla="*/ 292 w 2120"/>
                <a:gd name="T3" fmla="*/ 0 h 2421"/>
                <a:gd name="T4" fmla="*/ 0 w 2120"/>
                <a:gd name="T5" fmla="*/ 2421 h 2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20" h="2421">
                  <a:moveTo>
                    <a:pt x="0" y="2421"/>
                  </a:moveTo>
                  <a:cubicBezTo>
                    <a:pt x="1626" y="148"/>
                    <a:pt x="931" y="480"/>
                    <a:pt x="292" y="0"/>
                  </a:cubicBezTo>
                  <a:cubicBezTo>
                    <a:pt x="2120" y="120"/>
                    <a:pt x="347" y="2203"/>
                    <a:pt x="0" y="2421"/>
                  </a:cubicBezTo>
                  <a:close/>
                </a:path>
              </a:pathLst>
            </a:custGeom>
            <a:solidFill>
              <a:srgbClr val="E8A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4" name="Freeform 158"/>
            <p:cNvSpPr>
              <a:spLocks/>
            </p:cNvSpPr>
            <p:nvPr/>
          </p:nvSpPr>
          <p:spPr bwMode="auto">
            <a:xfrm>
              <a:off x="4304" y="1733"/>
              <a:ext cx="58" cy="28"/>
            </a:xfrm>
            <a:custGeom>
              <a:avLst/>
              <a:gdLst>
                <a:gd name="T0" fmla="*/ 0 w 811"/>
                <a:gd name="T1" fmla="*/ 334 h 398"/>
                <a:gd name="T2" fmla="*/ 765 w 811"/>
                <a:gd name="T3" fmla="*/ 398 h 398"/>
                <a:gd name="T4" fmla="*/ 811 w 811"/>
                <a:gd name="T5" fmla="*/ 303 h 398"/>
                <a:gd name="T6" fmla="*/ 0 w 811"/>
                <a:gd name="T7" fmla="*/ 334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1" h="398">
                  <a:moveTo>
                    <a:pt x="0" y="334"/>
                  </a:moveTo>
                  <a:cubicBezTo>
                    <a:pt x="163" y="218"/>
                    <a:pt x="329" y="214"/>
                    <a:pt x="765" y="398"/>
                  </a:cubicBezTo>
                  <a:lnTo>
                    <a:pt x="811" y="303"/>
                  </a:lnTo>
                  <a:cubicBezTo>
                    <a:pt x="620" y="104"/>
                    <a:pt x="82" y="0"/>
                    <a:pt x="0" y="334"/>
                  </a:cubicBezTo>
                  <a:close/>
                </a:path>
              </a:pathLst>
            </a:custGeom>
            <a:solidFill>
              <a:srgbClr val="E8A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5" name="Freeform 159"/>
            <p:cNvSpPr>
              <a:spLocks/>
            </p:cNvSpPr>
            <p:nvPr/>
          </p:nvSpPr>
          <p:spPr bwMode="auto">
            <a:xfrm>
              <a:off x="3537" y="1407"/>
              <a:ext cx="817" cy="254"/>
            </a:xfrm>
            <a:custGeom>
              <a:avLst/>
              <a:gdLst>
                <a:gd name="T0" fmla="*/ 0 w 11421"/>
                <a:gd name="T1" fmla="*/ 370 h 3560"/>
                <a:gd name="T2" fmla="*/ 11316 w 11421"/>
                <a:gd name="T3" fmla="*/ 31 h 3560"/>
                <a:gd name="T4" fmla="*/ 10837 w 11421"/>
                <a:gd name="T5" fmla="*/ 917 h 3560"/>
                <a:gd name="T6" fmla="*/ 0 w 11421"/>
                <a:gd name="T7" fmla="*/ 370 h 3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421" h="3560">
                  <a:moveTo>
                    <a:pt x="0" y="370"/>
                  </a:moveTo>
                  <a:cubicBezTo>
                    <a:pt x="7610" y="3428"/>
                    <a:pt x="11218" y="0"/>
                    <a:pt x="11316" y="31"/>
                  </a:cubicBezTo>
                  <a:cubicBezTo>
                    <a:pt x="11421" y="64"/>
                    <a:pt x="11208" y="415"/>
                    <a:pt x="10837" y="917"/>
                  </a:cubicBezTo>
                  <a:cubicBezTo>
                    <a:pt x="8887" y="3560"/>
                    <a:pt x="1249" y="2542"/>
                    <a:pt x="0" y="370"/>
                  </a:cubicBezTo>
                  <a:close/>
                </a:path>
              </a:pathLst>
            </a:custGeom>
            <a:solidFill>
              <a:srgbClr val="7E4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6" name="Freeform 160"/>
            <p:cNvSpPr>
              <a:spLocks/>
            </p:cNvSpPr>
            <p:nvPr/>
          </p:nvSpPr>
          <p:spPr bwMode="auto">
            <a:xfrm>
              <a:off x="3748" y="2227"/>
              <a:ext cx="241" cy="138"/>
            </a:xfrm>
            <a:custGeom>
              <a:avLst/>
              <a:gdLst>
                <a:gd name="T0" fmla="*/ 0 w 3372"/>
                <a:gd name="T1" fmla="*/ 0 h 1942"/>
                <a:gd name="T2" fmla="*/ 3372 w 3372"/>
                <a:gd name="T3" fmla="*/ 0 h 1942"/>
                <a:gd name="T4" fmla="*/ 3372 w 3372"/>
                <a:gd name="T5" fmla="*/ 1942 h 1942"/>
                <a:gd name="T6" fmla="*/ 0 w 3372"/>
                <a:gd name="T7" fmla="*/ 1942 h 1942"/>
                <a:gd name="T8" fmla="*/ 0 w 3372"/>
                <a:gd name="T9" fmla="*/ 0 h 19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72" h="1942">
                  <a:moveTo>
                    <a:pt x="0" y="0"/>
                  </a:moveTo>
                  <a:cubicBezTo>
                    <a:pt x="1124" y="0"/>
                    <a:pt x="2248" y="0"/>
                    <a:pt x="3372" y="0"/>
                  </a:cubicBezTo>
                  <a:cubicBezTo>
                    <a:pt x="3148" y="664"/>
                    <a:pt x="3035" y="1320"/>
                    <a:pt x="3372" y="1942"/>
                  </a:cubicBezTo>
                  <a:cubicBezTo>
                    <a:pt x="2248" y="1942"/>
                    <a:pt x="1124" y="1942"/>
                    <a:pt x="0" y="1942"/>
                  </a:cubicBezTo>
                  <a:cubicBezTo>
                    <a:pt x="401" y="1383"/>
                    <a:pt x="363" y="727"/>
                    <a:pt x="0" y="0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7" name="Freeform 167"/>
            <p:cNvSpPr>
              <a:spLocks/>
            </p:cNvSpPr>
            <p:nvPr/>
          </p:nvSpPr>
          <p:spPr bwMode="auto">
            <a:xfrm>
              <a:off x="3652" y="3001"/>
              <a:ext cx="72" cy="71"/>
            </a:xfrm>
            <a:custGeom>
              <a:avLst/>
              <a:gdLst>
                <a:gd name="T0" fmla="*/ 882 w 1005"/>
                <a:gd name="T1" fmla="*/ 150 h 999"/>
                <a:gd name="T2" fmla="*/ 468 w 1005"/>
                <a:gd name="T3" fmla="*/ 0 h 999"/>
                <a:gd name="T4" fmla="*/ 0 w 1005"/>
                <a:gd name="T5" fmla="*/ 711 h 999"/>
                <a:gd name="T6" fmla="*/ 180 w 1005"/>
                <a:gd name="T7" fmla="*/ 942 h 999"/>
                <a:gd name="T8" fmla="*/ 882 w 1005"/>
                <a:gd name="T9" fmla="*/ 150 h 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5" h="999">
                  <a:moveTo>
                    <a:pt x="882" y="150"/>
                  </a:moveTo>
                  <a:lnTo>
                    <a:pt x="468" y="0"/>
                  </a:lnTo>
                  <a:lnTo>
                    <a:pt x="0" y="711"/>
                  </a:lnTo>
                  <a:lnTo>
                    <a:pt x="180" y="942"/>
                  </a:lnTo>
                  <a:cubicBezTo>
                    <a:pt x="365" y="999"/>
                    <a:pt x="1005" y="188"/>
                    <a:pt x="882" y="150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8" name="Freeform 169"/>
            <p:cNvSpPr>
              <a:spLocks/>
            </p:cNvSpPr>
            <p:nvPr/>
          </p:nvSpPr>
          <p:spPr bwMode="auto">
            <a:xfrm>
              <a:off x="4050" y="3001"/>
              <a:ext cx="72" cy="71"/>
            </a:xfrm>
            <a:custGeom>
              <a:avLst/>
              <a:gdLst>
                <a:gd name="T0" fmla="*/ 123 w 1005"/>
                <a:gd name="T1" fmla="*/ 150 h 999"/>
                <a:gd name="T2" fmla="*/ 537 w 1005"/>
                <a:gd name="T3" fmla="*/ 0 h 999"/>
                <a:gd name="T4" fmla="*/ 1005 w 1005"/>
                <a:gd name="T5" fmla="*/ 711 h 999"/>
                <a:gd name="T6" fmla="*/ 825 w 1005"/>
                <a:gd name="T7" fmla="*/ 942 h 999"/>
                <a:gd name="T8" fmla="*/ 123 w 1005"/>
                <a:gd name="T9" fmla="*/ 150 h 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5" h="999">
                  <a:moveTo>
                    <a:pt x="123" y="150"/>
                  </a:moveTo>
                  <a:lnTo>
                    <a:pt x="537" y="0"/>
                  </a:lnTo>
                  <a:lnTo>
                    <a:pt x="1005" y="711"/>
                  </a:lnTo>
                  <a:lnTo>
                    <a:pt x="825" y="942"/>
                  </a:lnTo>
                  <a:cubicBezTo>
                    <a:pt x="640" y="999"/>
                    <a:pt x="0" y="188"/>
                    <a:pt x="123" y="150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9" name="Line 171"/>
            <p:cNvSpPr>
              <a:spLocks noChangeShapeType="1"/>
            </p:cNvSpPr>
            <p:nvPr/>
          </p:nvSpPr>
          <p:spPr bwMode="auto">
            <a:xfrm>
              <a:off x="3879" y="2365"/>
              <a:ext cx="0" cy="638"/>
            </a:xfrm>
            <a:prstGeom prst="line">
              <a:avLst/>
            </a:prstGeom>
            <a:noFill/>
            <a:ln w="11113" cap="flat">
              <a:solidFill>
                <a:srgbClr val="24282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0" name="Freeform 172"/>
            <p:cNvSpPr>
              <a:spLocks/>
            </p:cNvSpPr>
            <p:nvPr/>
          </p:nvSpPr>
          <p:spPr bwMode="auto">
            <a:xfrm>
              <a:off x="3717" y="2304"/>
              <a:ext cx="319" cy="118"/>
            </a:xfrm>
            <a:custGeom>
              <a:avLst/>
              <a:gdLst>
                <a:gd name="T0" fmla="*/ 4407 w 4460"/>
                <a:gd name="T1" fmla="*/ 692 h 1645"/>
                <a:gd name="T2" fmla="*/ 17 w 4460"/>
                <a:gd name="T3" fmla="*/ 709 h 1645"/>
                <a:gd name="T4" fmla="*/ 2141 w 4460"/>
                <a:gd name="T5" fmla="*/ 441 h 1645"/>
                <a:gd name="T6" fmla="*/ 4407 w 4460"/>
                <a:gd name="T7" fmla="*/ 692 h 1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60" h="1645">
                  <a:moveTo>
                    <a:pt x="4407" y="692"/>
                  </a:moveTo>
                  <a:cubicBezTo>
                    <a:pt x="4337" y="1615"/>
                    <a:pt x="42" y="1645"/>
                    <a:pt x="17" y="709"/>
                  </a:cubicBezTo>
                  <a:cubicBezTo>
                    <a:pt x="0" y="55"/>
                    <a:pt x="1041" y="397"/>
                    <a:pt x="2141" y="441"/>
                  </a:cubicBezTo>
                  <a:cubicBezTo>
                    <a:pt x="3262" y="485"/>
                    <a:pt x="4460" y="0"/>
                    <a:pt x="4407" y="692"/>
                  </a:cubicBezTo>
                  <a:close/>
                </a:path>
              </a:pathLst>
            </a:custGeom>
            <a:solidFill>
              <a:srgbClr val="EEE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1" name="Freeform 173"/>
            <p:cNvSpPr>
              <a:spLocks/>
            </p:cNvSpPr>
            <p:nvPr/>
          </p:nvSpPr>
          <p:spPr bwMode="auto">
            <a:xfrm>
              <a:off x="3745" y="2354"/>
              <a:ext cx="69" cy="453"/>
            </a:xfrm>
            <a:custGeom>
              <a:avLst/>
              <a:gdLst>
                <a:gd name="T0" fmla="*/ 963 w 963"/>
                <a:gd name="T1" fmla="*/ 78 h 6350"/>
                <a:gd name="T2" fmla="*/ 20 w 963"/>
                <a:gd name="T3" fmla="*/ 0 h 6350"/>
                <a:gd name="T4" fmla="*/ 0 w 963"/>
                <a:gd name="T5" fmla="*/ 6299 h 6350"/>
                <a:gd name="T6" fmla="*/ 141 w 963"/>
                <a:gd name="T7" fmla="*/ 6235 h 6350"/>
                <a:gd name="T8" fmla="*/ 283 w 963"/>
                <a:gd name="T9" fmla="*/ 6338 h 6350"/>
                <a:gd name="T10" fmla="*/ 437 w 963"/>
                <a:gd name="T11" fmla="*/ 6235 h 6350"/>
                <a:gd name="T12" fmla="*/ 643 w 963"/>
                <a:gd name="T13" fmla="*/ 6350 h 6350"/>
                <a:gd name="T14" fmla="*/ 784 w 963"/>
                <a:gd name="T15" fmla="*/ 6235 h 6350"/>
                <a:gd name="T16" fmla="*/ 951 w 963"/>
                <a:gd name="T17" fmla="*/ 6338 h 6350"/>
                <a:gd name="T18" fmla="*/ 963 w 963"/>
                <a:gd name="T19" fmla="*/ 78 h 6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3" h="6350">
                  <a:moveTo>
                    <a:pt x="963" y="78"/>
                  </a:moveTo>
                  <a:lnTo>
                    <a:pt x="20" y="0"/>
                  </a:lnTo>
                  <a:lnTo>
                    <a:pt x="0" y="6299"/>
                  </a:lnTo>
                  <a:lnTo>
                    <a:pt x="141" y="6235"/>
                  </a:lnTo>
                  <a:lnTo>
                    <a:pt x="283" y="6338"/>
                  </a:lnTo>
                  <a:lnTo>
                    <a:pt x="437" y="6235"/>
                  </a:lnTo>
                  <a:lnTo>
                    <a:pt x="643" y="6350"/>
                  </a:lnTo>
                  <a:lnTo>
                    <a:pt x="784" y="6235"/>
                  </a:lnTo>
                  <a:lnTo>
                    <a:pt x="951" y="6338"/>
                  </a:lnTo>
                  <a:lnTo>
                    <a:pt x="963" y="78"/>
                  </a:lnTo>
                  <a:close/>
                </a:path>
              </a:pathLst>
            </a:custGeom>
            <a:solidFill>
              <a:srgbClr val="EEE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2" name="Oval 174"/>
            <p:cNvSpPr>
              <a:spLocks noChangeArrowheads="1"/>
            </p:cNvSpPr>
            <p:nvPr/>
          </p:nvSpPr>
          <p:spPr bwMode="auto">
            <a:xfrm>
              <a:off x="3893" y="2451"/>
              <a:ext cx="23" cy="24"/>
            </a:xfrm>
            <a:prstGeom prst="ellipse">
              <a:avLst/>
            </a:pr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3" name="Oval 175"/>
            <p:cNvSpPr>
              <a:spLocks noChangeArrowheads="1"/>
            </p:cNvSpPr>
            <p:nvPr/>
          </p:nvSpPr>
          <p:spPr bwMode="auto">
            <a:xfrm>
              <a:off x="3893" y="2630"/>
              <a:ext cx="23" cy="23"/>
            </a:xfrm>
            <a:prstGeom prst="ellipse">
              <a:avLst/>
            </a:pr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4" name="Oval 176"/>
            <p:cNvSpPr>
              <a:spLocks noChangeArrowheads="1"/>
            </p:cNvSpPr>
            <p:nvPr/>
          </p:nvSpPr>
          <p:spPr bwMode="auto">
            <a:xfrm>
              <a:off x="3893" y="2810"/>
              <a:ext cx="23" cy="24"/>
            </a:xfrm>
            <a:prstGeom prst="ellipse">
              <a:avLst/>
            </a:pr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5" name="Freeform 179"/>
            <p:cNvSpPr>
              <a:spLocks/>
            </p:cNvSpPr>
            <p:nvPr/>
          </p:nvSpPr>
          <p:spPr bwMode="auto">
            <a:xfrm>
              <a:off x="3766" y="2268"/>
              <a:ext cx="210" cy="58"/>
            </a:xfrm>
            <a:custGeom>
              <a:avLst/>
              <a:gdLst>
                <a:gd name="T0" fmla="*/ 2908 w 2940"/>
                <a:gd name="T1" fmla="*/ 523 h 811"/>
                <a:gd name="T2" fmla="*/ 33 w 2940"/>
                <a:gd name="T3" fmla="*/ 568 h 811"/>
                <a:gd name="T4" fmla="*/ 0 w 2940"/>
                <a:gd name="T5" fmla="*/ 134 h 811"/>
                <a:gd name="T6" fmla="*/ 1458 w 2940"/>
                <a:gd name="T7" fmla="*/ 19 h 811"/>
                <a:gd name="T8" fmla="*/ 2940 w 2940"/>
                <a:gd name="T9" fmla="*/ 118 h 811"/>
                <a:gd name="T10" fmla="*/ 2908 w 2940"/>
                <a:gd name="T11" fmla="*/ 523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40" h="811">
                  <a:moveTo>
                    <a:pt x="2908" y="523"/>
                  </a:moveTo>
                  <a:cubicBezTo>
                    <a:pt x="2004" y="769"/>
                    <a:pt x="1053" y="811"/>
                    <a:pt x="33" y="568"/>
                  </a:cubicBezTo>
                  <a:cubicBezTo>
                    <a:pt x="40" y="435"/>
                    <a:pt x="31" y="258"/>
                    <a:pt x="0" y="134"/>
                  </a:cubicBezTo>
                  <a:cubicBezTo>
                    <a:pt x="393" y="123"/>
                    <a:pt x="918" y="38"/>
                    <a:pt x="1458" y="19"/>
                  </a:cubicBezTo>
                  <a:cubicBezTo>
                    <a:pt x="1980" y="0"/>
                    <a:pt x="2518" y="85"/>
                    <a:pt x="2940" y="118"/>
                  </a:cubicBezTo>
                  <a:cubicBezTo>
                    <a:pt x="2921" y="230"/>
                    <a:pt x="2910" y="399"/>
                    <a:pt x="2908" y="523"/>
                  </a:cubicBezTo>
                  <a:close/>
                </a:path>
              </a:pathLst>
            </a:custGeom>
            <a:solidFill>
              <a:srgbClr val="E8A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6" name="Freeform 180"/>
            <p:cNvSpPr>
              <a:spLocks/>
            </p:cNvSpPr>
            <p:nvPr/>
          </p:nvSpPr>
          <p:spPr bwMode="auto">
            <a:xfrm>
              <a:off x="4250" y="1565"/>
              <a:ext cx="159" cy="383"/>
            </a:xfrm>
            <a:custGeom>
              <a:avLst/>
              <a:gdLst>
                <a:gd name="T0" fmla="*/ 0 w 2216"/>
                <a:gd name="T1" fmla="*/ 4784 h 5367"/>
                <a:gd name="T2" fmla="*/ 194 w 2216"/>
                <a:gd name="T3" fmla="*/ 1660 h 5367"/>
                <a:gd name="T4" fmla="*/ 2186 w 2216"/>
                <a:gd name="T5" fmla="*/ 1931 h 5367"/>
                <a:gd name="T6" fmla="*/ 0 w 2216"/>
                <a:gd name="T7" fmla="*/ 4784 h 5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16" h="5367">
                  <a:moveTo>
                    <a:pt x="0" y="4784"/>
                  </a:moveTo>
                  <a:lnTo>
                    <a:pt x="194" y="1660"/>
                  </a:lnTo>
                  <a:cubicBezTo>
                    <a:pt x="61" y="886"/>
                    <a:pt x="2216" y="0"/>
                    <a:pt x="2186" y="1931"/>
                  </a:cubicBezTo>
                  <a:cubicBezTo>
                    <a:pt x="2176" y="2596"/>
                    <a:pt x="578" y="5367"/>
                    <a:pt x="0" y="4784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7" name="Freeform 181"/>
            <p:cNvSpPr>
              <a:spLocks/>
            </p:cNvSpPr>
            <p:nvPr/>
          </p:nvSpPr>
          <p:spPr bwMode="auto">
            <a:xfrm>
              <a:off x="3328" y="1565"/>
              <a:ext cx="158" cy="383"/>
            </a:xfrm>
            <a:custGeom>
              <a:avLst/>
              <a:gdLst>
                <a:gd name="T0" fmla="*/ 2216 w 2216"/>
                <a:gd name="T1" fmla="*/ 4784 h 5367"/>
                <a:gd name="T2" fmla="*/ 2022 w 2216"/>
                <a:gd name="T3" fmla="*/ 1660 h 5367"/>
                <a:gd name="T4" fmla="*/ 30 w 2216"/>
                <a:gd name="T5" fmla="*/ 1931 h 5367"/>
                <a:gd name="T6" fmla="*/ 2216 w 2216"/>
                <a:gd name="T7" fmla="*/ 4784 h 5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16" h="5367">
                  <a:moveTo>
                    <a:pt x="2216" y="4784"/>
                  </a:moveTo>
                  <a:lnTo>
                    <a:pt x="2022" y="1660"/>
                  </a:lnTo>
                  <a:cubicBezTo>
                    <a:pt x="2156" y="886"/>
                    <a:pt x="0" y="0"/>
                    <a:pt x="30" y="1931"/>
                  </a:cubicBezTo>
                  <a:cubicBezTo>
                    <a:pt x="41" y="2596"/>
                    <a:pt x="1638" y="5367"/>
                    <a:pt x="2216" y="4784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8" name="Freeform 182"/>
            <p:cNvSpPr>
              <a:spLocks/>
            </p:cNvSpPr>
            <p:nvPr/>
          </p:nvSpPr>
          <p:spPr bwMode="auto">
            <a:xfrm>
              <a:off x="3433" y="1458"/>
              <a:ext cx="867" cy="845"/>
            </a:xfrm>
            <a:custGeom>
              <a:avLst/>
              <a:gdLst>
                <a:gd name="T0" fmla="*/ 936 w 12135"/>
                <a:gd name="T1" fmla="*/ 0 h 11837"/>
                <a:gd name="T2" fmla="*/ 11092 w 12135"/>
                <a:gd name="T3" fmla="*/ 0 h 11837"/>
                <a:gd name="T4" fmla="*/ 8588 w 12135"/>
                <a:gd name="T5" fmla="*/ 11521 h 11837"/>
                <a:gd name="T6" fmla="*/ 3552 w 12135"/>
                <a:gd name="T7" fmla="*/ 11452 h 11837"/>
                <a:gd name="T8" fmla="*/ 936 w 12135"/>
                <a:gd name="T9" fmla="*/ 0 h 118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35" h="11837">
                  <a:moveTo>
                    <a:pt x="936" y="0"/>
                  </a:moveTo>
                  <a:lnTo>
                    <a:pt x="11092" y="0"/>
                  </a:lnTo>
                  <a:cubicBezTo>
                    <a:pt x="12135" y="6439"/>
                    <a:pt x="11648" y="11295"/>
                    <a:pt x="8588" y="11521"/>
                  </a:cubicBezTo>
                  <a:cubicBezTo>
                    <a:pt x="4292" y="11837"/>
                    <a:pt x="7554" y="11825"/>
                    <a:pt x="3552" y="11452"/>
                  </a:cubicBezTo>
                  <a:cubicBezTo>
                    <a:pt x="426" y="11161"/>
                    <a:pt x="0" y="6329"/>
                    <a:pt x="936" y="0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9" name="Freeform 183"/>
            <p:cNvSpPr>
              <a:spLocks/>
            </p:cNvSpPr>
            <p:nvPr/>
          </p:nvSpPr>
          <p:spPr bwMode="auto">
            <a:xfrm>
              <a:off x="3348" y="1006"/>
              <a:ext cx="1029" cy="879"/>
            </a:xfrm>
            <a:custGeom>
              <a:avLst/>
              <a:gdLst>
                <a:gd name="T0" fmla="*/ 1779 w 14393"/>
                <a:gd name="T1" fmla="*/ 12315 h 12315"/>
                <a:gd name="T2" fmla="*/ 2547 w 14393"/>
                <a:gd name="T3" fmla="*/ 6998 h 12315"/>
                <a:gd name="T4" fmla="*/ 10256 w 14393"/>
                <a:gd name="T5" fmla="*/ 8671 h 12315"/>
                <a:gd name="T6" fmla="*/ 12046 w 14393"/>
                <a:gd name="T7" fmla="*/ 8028 h 12315"/>
                <a:gd name="T8" fmla="*/ 12030 w 14393"/>
                <a:gd name="T9" fmla="*/ 10667 h 12315"/>
                <a:gd name="T10" fmla="*/ 12696 w 14393"/>
                <a:gd name="T11" fmla="*/ 12277 h 12315"/>
                <a:gd name="T12" fmla="*/ 13388 w 14393"/>
                <a:gd name="T13" fmla="*/ 7485 h 12315"/>
                <a:gd name="T14" fmla="*/ 14393 w 14393"/>
                <a:gd name="T15" fmla="*/ 4375 h 12315"/>
                <a:gd name="T16" fmla="*/ 2170 w 14393"/>
                <a:gd name="T17" fmla="*/ 5516 h 12315"/>
                <a:gd name="T18" fmla="*/ 1779 w 14393"/>
                <a:gd name="T19" fmla="*/ 12315 h 12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393" h="12315">
                  <a:moveTo>
                    <a:pt x="1779" y="12315"/>
                  </a:moveTo>
                  <a:cubicBezTo>
                    <a:pt x="2579" y="11837"/>
                    <a:pt x="2547" y="8508"/>
                    <a:pt x="2547" y="6998"/>
                  </a:cubicBezTo>
                  <a:cubicBezTo>
                    <a:pt x="4205" y="8251"/>
                    <a:pt x="8189" y="9044"/>
                    <a:pt x="10256" y="8671"/>
                  </a:cubicBezTo>
                  <a:cubicBezTo>
                    <a:pt x="10872" y="8560"/>
                    <a:pt x="11487" y="8342"/>
                    <a:pt x="12046" y="8028"/>
                  </a:cubicBezTo>
                  <a:cubicBezTo>
                    <a:pt x="12046" y="8028"/>
                    <a:pt x="11878" y="9741"/>
                    <a:pt x="12030" y="10667"/>
                  </a:cubicBezTo>
                  <a:cubicBezTo>
                    <a:pt x="12207" y="11746"/>
                    <a:pt x="12696" y="12277"/>
                    <a:pt x="12696" y="12277"/>
                  </a:cubicBezTo>
                  <a:cubicBezTo>
                    <a:pt x="13159" y="11949"/>
                    <a:pt x="13279" y="8678"/>
                    <a:pt x="13388" y="7485"/>
                  </a:cubicBezTo>
                  <a:cubicBezTo>
                    <a:pt x="13454" y="6766"/>
                    <a:pt x="14286" y="7149"/>
                    <a:pt x="14393" y="4375"/>
                  </a:cubicBezTo>
                  <a:cubicBezTo>
                    <a:pt x="10071" y="6465"/>
                    <a:pt x="3821" y="0"/>
                    <a:pt x="2170" y="5516"/>
                  </a:cubicBezTo>
                  <a:cubicBezTo>
                    <a:pt x="1979" y="6155"/>
                    <a:pt x="0" y="6681"/>
                    <a:pt x="1779" y="12315"/>
                  </a:cubicBezTo>
                  <a:close/>
                </a:path>
              </a:pathLst>
            </a:cu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0" name="Oval 184"/>
            <p:cNvSpPr>
              <a:spLocks noChangeArrowheads="1"/>
            </p:cNvSpPr>
            <p:nvPr/>
          </p:nvSpPr>
          <p:spPr bwMode="auto">
            <a:xfrm>
              <a:off x="3633" y="1672"/>
              <a:ext cx="195" cy="19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1" name="Oval 185"/>
            <p:cNvSpPr>
              <a:spLocks noChangeArrowheads="1"/>
            </p:cNvSpPr>
            <p:nvPr/>
          </p:nvSpPr>
          <p:spPr bwMode="auto">
            <a:xfrm>
              <a:off x="3685" y="1728"/>
              <a:ext cx="89" cy="89"/>
            </a:xfrm>
            <a:prstGeom prst="ellipse">
              <a:avLst/>
            </a:pr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2" name="Oval 186"/>
            <p:cNvSpPr>
              <a:spLocks noChangeArrowheads="1"/>
            </p:cNvSpPr>
            <p:nvPr/>
          </p:nvSpPr>
          <p:spPr bwMode="auto">
            <a:xfrm>
              <a:off x="3679" y="1744"/>
              <a:ext cx="41" cy="41"/>
            </a:xfrm>
            <a:prstGeom prst="ellipse">
              <a:avLst/>
            </a:prstGeom>
            <a:solidFill>
              <a:srgbClr val="FFFFFF"/>
            </a:solidFill>
            <a:ln w="11113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3" name="Freeform 187"/>
            <p:cNvSpPr>
              <a:spLocks/>
            </p:cNvSpPr>
            <p:nvPr/>
          </p:nvSpPr>
          <p:spPr bwMode="auto">
            <a:xfrm>
              <a:off x="3635" y="1672"/>
              <a:ext cx="191" cy="78"/>
            </a:xfrm>
            <a:custGeom>
              <a:avLst/>
              <a:gdLst>
                <a:gd name="T0" fmla="*/ 0 w 2667"/>
                <a:gd name="T1" fmla="*/ 1090 h 1090"/>
                <a:gd name="T2" fmla="*/ 2667 w 2667"/>
                <a:gd name="T3" fmla="*/ 1090 h 1090"/>
                <a:gd name="T4" fmla="*/ 1334 w 2667"/>
                <a:gd name="T5" fmla="*/ 0 h 1090"/>
                <a:gd name="T6" fmla="*/ 0 w 2667"/>
                <a:gd name="T7" fmla="*/ 1090 h 1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67" h="1090">
                  <a:moveTo>
                    <a:pt x="0" y="1090"/>
                  </a:moveTo>
                  <a:lnTo>
                    <a:pt x="2667" y="1090"/>
                  </a:lnTo>
                  <a:cubicBezTo>
                    <a:pt x="2542" y="468"/>
                    <a:pt x="1992" y="0"/>
                    <a:pt x="1334" y="0"/>
                  </a:cubicBezTo>
                  <a:cubicBezTo>
                    <a:pt x="675" y="0"/>
                    <a:pt x="126" y="468"/>
                    <a:pt x="0" y="1090"/>
                  </a:cubicBezTo>
                  <a:close/>
                </a:path>
              </a:pathLst>
            </a:custGeom>
            <a:solidFill>
              <a:srgbClr val="E8A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4" name="Oval 188"/>
            <p:cNvSpPr>
              <a:spLocks noChangeArrowheads="1"/>
            </p:cNvSpPr>
            <p:nvPr/>
          </p:nvSpPr>
          <p:spPr bwMode="auto">
            <a:xfrm>
              <a:off x="3908" y="1672"/>
              <a:ext cx="195" cy="19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5" name="Oval 189"/>
            <p:cNvSpPr>
              <a:spLocks noChangeArrowheads="1"/>
            </p:cNvSpPr>
            <p:nvPr/>
          </p:nvSpPr>
          <p:spPr bwMode="auto">
            <a:xfrm>
              <a:off x="3960" y="1728"/>
              <a:ext cx="89" cy="89"/>
            </a:xfrm>
            <a:prstGeom prst="ellipse">
              <a:avLst/>
            </a:pr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6" name="Oval 190"/>
            <p:cNvSpPr>
              <a:spLocks noChangeArrowheads="1"/>
            </p:cNvSpPr>
            <p:nvPr/>
          </p:nvSpPr>
          <p:spPr bwMode="auto">
            <a:xfrm>
              <a:off x="3954" y="1744"/>
              <a:ext cx="41" cy="41"/>
            </a:xfrm>
            <a:prstGeom prst="ellipse">
              <a:avLst/>
            </a:prstGeom>
            <a:solidFill>
              <a:srgbClr val="FFFFFF"/>
            </a:solidFill>
            <a:ln w="11113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7" name="Freeform 191"/>
            <p:cNvSpPr>
              <a:spLocks/>
            </p:cNvSpPr>
            <p:nvPr/>
          </p:nvSpPr>
          <p:spPr bwMode="auto">
            <a:xfrm>
              <a:off x="3910" y="1672"/>
              <a:ext cx="191" cy="78"/>
            </a:xfrm>
            <a:custGeom>
              <a:avLst/>
              <a:gdLst>
                <a:gd name="T0" fmla="*/ 0 w 2667"/>
                <a:gd name="T1" fmla="*/ 1090 h 1090"/>
                <a:gd name="T2" fmla="*/ 2667 w 2667"/>
                <a:gd name="T3" fmla="*/ 1090 h 1090"/>
                <a:gd name="T4" fmla="*/ 1334 w 2667"/>
                <a:gd name="T5" fmla="*/ 0 h 1090"/>
                <a:gd name="T6" fmla="*/ 0 w 2667"/>
                <a:gd name="T7" fmla="*/ 1090 h 1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67" h="1090">
                  <a:moveTo>
                    <a:pt x="0" y="1090"/>
                  </a:moveTo>
                  <a:lnTo>
                    <a:pt x="2667" y="1090"/>
                  </a:lnTo>
                  <a:cubicBezTo>
                    <a:pt x="2542" y="468"/>
                    <a:pt x="1992" y="0"/>
                    <a:pt x="1334" y="0"/>
                  </a:cubicBezTo>
                  <a:cubicBezTo>
                    <a:pt x="675" y="0"/>
                    <a:pt x="126" y="468"/>
                    <a:pt x="0" y="1090"/>
                  </a:cubicBezTo>
                  <a:close/>
                </a:path>
              </a:pathLst>
            </a:custGeom>
            <a:solidFill>
              <a:srgbClr val="E8A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8" name="Freeform 192"/>
            <p:cNvSpPr>
              <a:spLocks/>
            </p:cNvSpPr>
            <p:nvPr/>
          </p:nvSpPr>
          <p:spPr bwMode="auto">
            <a:xfrm>
              <a:off x="3763" y="1631"/>
              <a:ext cx="373" cy="62"/>
            </a:xfrm>
            <a:custGeom>
              <a:avLst/>
              <a:gdLst>
                <a:gd name="T0" fmla="*/ 4970 w 5226"/>
                <a:gd name="T1" fmla="*/ 402 h 868"/>
                <a:gd name="T2" fmla="*/ 5214 w 5226"/>
                <a:gd name="T3" fmla="*/ 0 h 868"/>
                <a:gd name="T4" fmla="*/ 3717 w 5226"/>
                <a:gd name="T5" fmla="*/ 833 h 868"/>
                <a:gd name="T6" fmla="*/ 5226 w 5226"/>
                <a:gd name="T7" fmla="*/ 431 h 868"/>
                <a:gd name="T8" fmla="*/ 4970 w 5226"/>
                <a:gd name="T9" fmla="*/ 402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26" h="868">
                  <a:moveTo>
                    <a:pt x="4970" y="402"/>
                  </a:moveTo>
                  <a:cubicBezTo>
                    <a:pt x="4970" y="402"/>
                    <a:pt x="5140" y="263"/>
                    <a:pt x="5214" y="0"/>
                  </a:cubicBezTo>
                  <a:cubicBezTo>
                    <a:pt x="3598" y="585"/>
                    <a:pt x="0" y="502"/>
                    <a:pt x="3717" y="833"/>
                  </a:cubicBezTo>
                  <a:cubicBezTo>
                    <a:pt x="4110" y="868"/>
                    <a:pt x="5033" y="862"/>
                    <a:pt x="5226" y="431"/>
                  </a:cubicBezTo>
                  <a:cubicBezTo>
                    <a:pt x="5226" y="431"/>
                    <a:pt x="4970" y="402"/>
                    <a:pt x="4970" y="402"/>
                  </a:cubicBezTo>
                  <a:close/>
                </a:path>
              </a:pathLst>
            </a:cu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9" name="Freeform 193"/>
            <p:cNvSpPr>
              <a:spLocks/>
            </p:cNvSpPr>
            <p:nvPr/>
          </p:nvSpPr>
          <p:spPr bwMode="auto">
            <a:xfrm>
              <a:off x="3614" y="1586"/>
              <a:ext cx="212" cy="122"/>
            </a:xfrm>
            <a:custGeom>
              <a:avLst/>
              <a:gdLst>
                <a:gd name="T0" fmla="*/ 309 w 2975"/>
                <a:gd name="T1" fmla="*/ 1270 h 1710"/>
                <a:gd name="T2" fmla="*/ 2975 w 2975"/>
                <a:gd name="T3" fmla="*/ 1710 h 1710"/>
                <a:gd name="T4" fmla="*/ 0 w 2975"/>
                <a:gd name="T5" fmla="*/ 1003 h 1710"/>
                <a:gd name="T6" fmla="*/ 482 w 2975"/>
                <a:gd name="T7" fmla="*/ 982 h 1710"/>
                <a:gd name="T8" fmla="*/ 309 w 2975"/>
                <a:gd name="T9" fmla="*/ 1270 h 1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5" h="1710">
                  <a:moveTo>
                    <a:pt x="309" y="1270"/>
                  </a:moveTo>
                  <a:cubicBezTo>
                    <a:pt x="2237" y="369"/>
                    <a:pt x="2602" y="1657"/>
                    <a:pt x="2975" y="1710"/>
                  </a:cubicBezTo>
                  <a:cubicBezTo>
                    <a:pt x="2776" y="215"/>
                    <a:pt x="902" y="0"/>
                    <a:pt x="0" y="1003"/>
                  </a:cubicBezTo>
                  <a:cubicBezTo>
                    <a:pt x="167" y="1092"/>
                    <a:pt x="304" y="982"/>
                    <a:pt x="482" y="982"/>
                  </a:cubicBezTo>
                  <a:cubicBezTo>
                    <a:pt x="382" y="989"/>
                    <a:pt x="309" y="1270"/>
                    <a:pt x="309" y="1270"/>
                  </a:cubicBezTo>
                  <a:close/>
                </a:path>
              </a:pathLst>
            </a:cu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0" name="Freeform 194"/>
            <p:cNvSpPr>
              <a:spLocks/>
            </p:cNvSpPr>
            <p:nvPr/>
          </p:nvSpPr>
          <p:spPr bwMode="auto">
            <a:xfrm>
              <a:off x="3806" y="1963"/>
              <a:ext cx="135" cy="74"/>
            </a:xfrm>
            <a:custGeom>
              <a:avLst/>
              <a:gdLst>
                <a:gd name="T0" fmla="*/ 1898 w 1898"/>
                <a:gd name="T1" fmla="*/ 47 h 1039"/>
                <a:gd name="T2" fmla="*/ 32 w 1898"/>
                <a:gd name="T3" fmla="*/ 65 h 1039"/>
                <a:gd name="T4" fmla="*/ 1898 w 1898"/>
                <a:gd name="T5" fmla="*/ 47 h 1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98" h="1039">
                  <a:moveTo>
                    <a:pt x="1898" y="47"/>
                  </a:moveTo>
                  <a:cubicBezTo>
                    <a:pt x="1647" y="694"/>
                    <a:pt x="502" y="1039"/>
                    <a:pt x="32" y="65"/>
                  </a:cubicBezTo>
                  <a:cubicBezTo>
                    <a:pt x="0" y="0"/>
                    <a:pt x="896" y="848"/>
                    <a:pt x="1898" y="47"/>
                  </a:cubicBezTo>
                  <a:close/>
                </a:path>
              </a:pathLst>
            </a:custGeom>
            <a:solidFill>
              <a:srgbClr val="E8A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1" name="Freeform 195"/>
            <p:cNvSpPr>
              <a:spLocks/>
            </p:cNvSpPr>
            <p:nvPr/>
          </p:nvSpPr>
          <p:spPr bwMode="auto">
            <a:xfrm>
              <a:off x="3803" y="2093"/>
              <a:ext cx="184" cy="106"/>
            </a:xfrm>
            <a:custGeom>
              <a:avLst/>
              <a:gdLst>
                <a:gd name="T0" fmla="*/ 0 w 2572"/>
                <a:gd name="T1" fmla="*/ 526 h 1488"/>
                <a:gd name="T2" fmla="*/ 2484 w 2572"/>
                <a:gd name="T3" fmla="*/ 96 h 1488"/>
                <a:gd name="T4" fmla="*/ 0 w 2572"/>
                <a:gd name="T5" fmla="*/ 526 h 1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72" h="1488">
                  <a:moveTo>
                    <a:pt x="0" y="526"/>
                  </a:moveTo>
                  <a:cubicBezTo>
                    <a:pt x="1238" y="1281"/>
                    <a:pt x="2393" y="0"/>
                    <a:pt x="2484" y="96"/>
                  </a:cubicBezTo>
                  <a:cubicBezTo>
                    <a:pt x="2572" y="188"/>
                    <a:pt x="1201" y="1488"/>
                    <a:pt x="0" y="526"/>
                  </a:cubicBezTo>
                  <a:close/>
                </a:path>
              </a:pathLst>
            </a:cu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2" name="Freeform 196"/>
            <p:cNvSpPr>
              <a:spLocks/>
            </p:cNvSpPr>
            <p:nvPr/>
          </p:nvSpPr>
          <p:spPr bwMode="auto">
            <a:xfrm>
              <a:off x="3285" y="1672"/>
              <a:ext cx="151" cy="173"/>
            </a:xfrm>
            <a:custGeom>
              <a:avLst/>
              <a:gdLst>
                <a:gd name="T0" fmla="*/ 2120 w 2120"/>
                <a:gd name="T1" fmla="*/ 2421 h 2421"/>
                <a:gd name="T2" fmla="*/ 1828 w 2120"/>
                <a:gd name="T3" fmla="*/ 0 h 2421"/>
                <a:gd name="T4" fmla="*/ 2120 w 2120"/>
                <a:gd name="T5" fmla="*/ 2421 h 2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20" h="2421">
                  <a:moveTo>
                    <a:pt x="2120" y="2421"/>
                  </a:moveTo>
                  <a:cubicBezTo>
                    <a:pt x="494" y="148"/>
                    <a:pt x="1189" y="480"/>
                    <a:pt x="1828" y="0"/>
                  </a:cubicBezTo>
                  <a:cubicBezTo>
                    <a:pt x="0" y="120"/>
                    <a:pt x="1773" y="2203"/>
                    <a:pt x="2120" y="2421"/>
                  </a:cubicBezTo>
                  <a:close/>
                </a:path>
              </a:pathLst>
            </a:custGeom>
            <a:solidFill>
              <a:srgbClr val="E8A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3" name="Freeform 197"/>
            <p:cNvSpPr>
              <a:spLocks/>
            </p:cNvSpPr>
            <p:nvPr/>
          </p:nvSpPr>
          <p:spPr bwMode="auto">
            <a:xfrm>
              <a:off x="3372" y="1733"/>
              <a:ext cx="58" cy="28"/>
            </a:xfrm>
            <a:custGeom>
              <a:avLst/>
              <a:gdLst>
                <a:gd name="T0" fmla="*/ 810 w 810"/>
                <a:gd name="T1" fmla="*/ 334 h 398"/>
                <a:gd name="T2" fmla="*/ 45 w 810"/>
                <a:gd name="T3" fmla="*/ 398 h 398"/>
                <a:gd name="T4" fmla="*/ 0 w 810"/>
                <a:gd name="T5" fmla="*/ 303 h 398"/>
                <a:gd name="T6" fmla="*/ 810 w 810"/>
                <a:gd name="T7" fmla="*/ 334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0" h="398">
                  <a:moveTo>
                    <a:pt x="810" y="334"/>
                  </a:moveTo>
                  <a:cubicBezTo>
                    <a:pt x="648" y="218"/>
                    <a:pt x="481" y="214"/>
                    <a:pt x="45" y="398"/>
                  </a:cubicBezTo>
                  <a:lnTo>
                    <a:pt x="0" y="303"/>
                  </a:lnTo>
                  <a:cubicBezTo>
                    <a:pt x="190" y="104"/>
                    <a:pt x="728" y="0"/>
                    <a:pt x="810" y="334"/>
                  </a:cubicBezTo>
                  <a:close/>
                </a:path>
              </a:pathLst>
            </a:custGeom>
            <a:solidFill>
              <a:srgbClr val="E8A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4" name="Freeform 198"/>
            <p:cNvSpPr>
              <a:spLocks/>
            </p:cNvSpPr>
            <p:nvPr/>
          </p:nvSpPr>
          <p:spPr bwMode="auto">
            <a:xfrm>
              <a:off x="4299" y="1672"/>
              <a:ext cx="151" cy="173"/>
            </a:xfrm>
            <a:custGeom>
              <a:avLst/>
              <a:gdLst>
                <a:gd name="T0" fmla="*/ 0 w 2120"/>
                <a:gd name="T1" fmla="*/ 2421 h 2421"/>
                <a:gd name="T2" fmla="*/ 292 w 2120"/>
                <a:gd name="T3" fmla="*/ 0 h 2421"/>
                <a:gd name="T4" fmla="*/ 0 w 2120"/>
                <a:gd name="T5" fmla="*/ 2421 h 2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20" h="2421">
                  <a:moveTo>
                    <a:pt x="0" y="2421"/>
                  </a:moveTo>
                  <a:cubicBezTo>
                    <a:pt x="1626" y="148"/>
                    <a:pt x="931" y="480"/>
                    <a:pt x="292" y="0"/>
                  </a:cubicBezTo>
                  <a:cubicBezTo>
                    <a:pt x="2120" y="120"/>
                    <a:pt x="347" y="2203"/>
                    <a:pt x="0" y="2421"/>
                  </a:cubicBezTo>
                  <a:close/>
                </a:path>
              </a:pathLst>
            </a:custGeom>
            <a:solidFill>
              <a:srgbClr val="E8A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5" name="Freeform 199"/>
            <p:cNvSpPr>
              <a:spLocks/>
            </p:cNvSpPr>
            <p:nvPr/>
          </p:nvSpPr>
          <p:spPr bwMode="auto">
            <a:xfrm>
              <a:off x="4304" y="1733"/>
              <a:ext cx="58" cy="28"/>
            </a:xfrm>
            <a:custGeom>
              <a:avLst/>
              <a:gdLst>
                <a:gd name="T0" fmla="*/ 0 w 811"/>
                <a:gd name="T1" fmla="*/ 334 h 398"/>
                <a:gd name="T2" fmla="*/ 765 w 811"/>
                <a:gd name="T3" fmla="*/ 398 h 398"/>
                <a:gd name="T4" fmla="*/ 811 w 811"/>
                <a:gd name="T5" fmla="*/ 303 h 398"/>
                <a:gd name="T6" fmla="*/ 0 w 811"/>
                <a:gd name="T7" fmla="*/ 334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1" h="398">
                  <a:moveTo>
                    <a:pt x="0" y="334"/>
                  </a:moveTo>
                  <a:cubicBezTo>
                    <a:pt x="163" y="218"/>
                    <a:pt x="329" y="214"/>
                    <a:pt x="765" y="398"/>
                  </a:cubicBezTo>
                  <a:lnTo>
                    <a:pt x="811" y="303"/>
                  </a:lnTo>
                  <a:cubicBezTo>
                    <a:pt x="620" y="104"/>
                    <a:pt x="82" y="0"/>
                    <a:pt x="0" y="334"/>
                  </a:cubicBezTo>
                  <a:close/>
                </a:path>
              </a:pathLst>
            </a:custGeom>
            <a:solidFill>
              <a:srgbClr val="E8A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6" name="Freeform 200"/>
            <p:cNvSpPr>
              <a:spLocks/>
            </p:cNvSpPr>
            <p:nvPr/>
          </p:nvSpPr>
          <p:spPr bwMode="auto">
            <a:xfrm>
              <a:off x="3537" y="1407"/>
              <a:ext cx="817" cy="254"/>
            </a:xfrm>
            <a:custGeom>
              <a:avLst/>
              <a:gdLst>
                <a:gd name="T0" fmla="*/ 0 w 11421"/>
                <a:gd name="T1" fmla="*/ 370 h 3560"/>
                <a:gd name="T2" fmla="*/ 11316 w 11421"/>
                <a:gd name="T3" fmla="*/ 31 h 3560"/>
                <a:gd name="T4" fmla="*/ 10837 w 11421"/>
                <a:gd name="T5" fmla="*/ 917 h 3560"/>
                <a:gd name="T6" fmla="*/ 0 w 11421"/>
                <a:gd name="T7" fmla="*/ 370 h 3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421" h="3560">
                  <a:moveTo>
                    <a:pt x="0" y="370"/>
                  </a:moveTo>
                  <a:cubicBezTo>
                    <a:pt x="7610" y="3428"/>
                    <a:pt x="11218" y="0"/>
                    <a:pt x="11316" y="31"/>
                  </a:cubicBezTo>
                  <a:cubicBezTo>
                    <a:pt x="11421" y="64"/>
                    <a:pt x="11208" y="415"/>
                    <a:pt x="10837" y="917"/>
                  </a:cubicBezTo>
                  <a:cubicBezTo>
                    <a:pt x="8887" y="3560"/>
                    <a:pt x="1249" y="2542"/>
                    <a:pt x="0" y="370"/>
                  </a:cubicBezTo>
                  <a:close/>
                </a:path>
              </a:pathLst>
            </a:custGeom>
            <a:solidFill>
              <a:srgbClr val="7E4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157" name="Group 156"/>
          <p:cNvGrpSpPr/>
          <p:nvPr/>
        </p:nvGrpSpPr>
        <p:grpSpPr>
          <a:xfrm>
            <a:off x="6731912" y="3336918"/>
            <a:ext cx="1462148" cy="525880"/>
            <a:chOff x="8950106" y="3326042"/>
            <a:chExt cx="1949530" cy="701173"/>
          </a:xfrm>
        </p:grpSpPr>
        <p:grpSp>
          <p:nvGrpSpPr>
            <p:cNvPr id="158" name="Group 157"/>
            <p:cNvGrpSpPr/>
            <p:nvPr/>
          </p:nvGrpSpPr>
          <p:grpSpPr>
            <a:xfrm rot="18864843" flipV="1">
              <a:off x="9353714" y="2922434"/>
              <a:ext cx="431505" cy="1238722"/>
              <a:chOff x="9599679" y="3640994"/>
              <a:chExt cx="431505" cy="1238722"/>
            </a:xfrm>
          </p:grpSpPr>
          <p:sp>
            <p:nvSpPr>
              <p:cNvPr id="162" name="Freeform 167"/>
              <p:cNvSpPr>
                <a:spLocks/>
              </p:cNvSpPr>
              <p:nvPr/>
            </p:nvSpPr>
            <p:spPr bwMode="auto">
              <a:xfrm>
                <a:off x="9848851" y="4706938"/>
                <a:ext cx="164889" cy="172778"/>
              </a:xfrm>
              <a:custGeom>
                <a:avLst/>
                <a:gdLst>
                  <a:gd name="T0" fmla="*/ 882 w 1005"/>
                  <a:gd name="T1" fmla="*/ 150 h 999"/>
                  <a:gd name="T2" fmla="*/ 468 w 1005"/>
                  <a:gd name="T3" fmla="*/ 0 h 999"/>
                  <a:gd name="T4" fmla="*/ 0 w 1005"/>
                  <a:gd name="T5" fmla="*/ 711 h 999"/>
                  <a:gd name="T6" fmla="*/ 180 w 1005"/>
                  <a:gd name="T7" fmla="*/ 942 h 999"/>
                  <a:gd name="T8" fmla="*/ 882 w 1005"/>
                  <a:gd name="T9" fmla="*/ 150 h 999"/>
                  <a:gd name="connsiteX0" fmla="*/ 8776 w 14426"/>
                  <a:gd name="connsiteY0" fmla="*/ 1502 h 15329"/>
                  <a:gd name="connsiteX1" fmla="*/ 4657 w 14426"/>
                  <a:gd name="connsiteY1" fmla="*/ 0 h 15329"/>
                  <a:gd name="connsiteX2" fmla="*/ 0 w 14426"/>
                  <a:gd name="connsiteY2" fmla="*/ 7117 h 15329"/>
                  <a:gd name="connsiteX3" fmla="*/ 1791 w 14426"/>
                  <a:gd name="connsiteY3" fmla="*/ 9429 h 15329"/>
                  <a:gd name="connsiteX4" fmla="*/ 8776 w 14426"/>
                  <a:gd name="connsiteY4" fmla="*/ 1502 h 15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426" h="15329">
                    <a:moveTo>
                      <a:pt x="8776" y="1502"/>
                    </a:moveTo>
                    <a:lnTo>
                      <a:pt x="4657" y="0"/>
                    </a:lnTo>
                    <a:lnTo>
                      <a:pt x="0" y="7117"/>
                    </a:lnTo>
                    <a:lnTo>
                      <a:pt x="1791" y="9429"/>
                    </a:lnTo>
                    <a:cubicBezTo>
                      <a:pt x="24421" y="26218"/>
                      <a:pt x="10000" y="1882"/>
                      <a:pt x="8776" y="1502"/>
                    </a:cubicBezTo>
                    <a:close/>
                  </a:path>
                </a:pathLst>
              </a:custGeom>
              <a:solidFill>
                <a:srgbClr val="F0D1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63" name="Freeform 127"/>
              <p:cNvSpPr>
                <a:spLocks/>
              </p:cNvSpPr>
              <p:nvPr/>
            </p:nvSpPr>
            <p:spPr bwMode="auto">
              <a:xfrm>
                <a:off x="9599679" y="3640994"/>
                <a:ext cx="431505" cy="1146906"/>
              </a:xfrm>
              <a:custGeom>
                <a:avLst/>
                <a:gdLst>
                  <a:gd name="T0" fmla="*/ 3397 w 3470"/>
                  <a:gd name="T1" fmla="*/ 1829 h 9435"/>
                  <a:gd name="T2" fmla="*/ 3054 w 3470"/>
                  <a:gd name="T3" fmla="*/ 0 h 9435"/>
                  <a:gd name="T4" fmla="*/ 3002 w 3470"/>
                  <a:gd name="T5" fmla="*/ 9435 h 9435"/>
                  <a:gd name="T6" fmla="*/ 3470 w 3470"/>
                  <a:gd name="T7" fmla="*/ 8724 h 9435"/>
                  <a:gd name="T8" fmla="*/ 3397 w 3470"/>
                  <a:gd name="T9" fmla="*/ 1829 h 9435"/>
                  <a:gd name="connsiteX0" fmla="*/ 7555 w 8918"/>
                  <a:gd name="connsiteY0" fmla="*/ 1939 h 10000"/>
                  <a:gd name="connsiteX1" fmla="*/ 6566 w 8918"/>
                  <a:gd name="connsiteY1" fmla="*/ 0 h 10000"/>
                  <a:gd name="connsiteX2" fmla="*/ 6416 w 8918"/>
                  <a:gd name="connsiteY2" fmla="*/ 10000 h 10000"/>
                  <a:gd name="connsiteX3" fmla="*/ 7765 w 8918"/>
                  <a:gd name="connsiteY3" fmla="*/ 9246 h 10000"/>
                  <a:gd name="connsiteX4" fmla="*/ 7555 w 8918"/>
                  <a:gd name="connsiteY4" fmla="*/ 1939 h 10000"/>
                  <a:gd name="connsiteX0" fmla="*/ 8472 w 11484"/>
                  <a:gd name="connsiteY0" fmla="*/ 1939 h 10000"/>
                  <a:gd name="connsiteX1" fmla="*/ 7363 w 11484"/>
                  <a:gd name="connsiteY1" fmla="*/ 0 h 10000"/>
                  <a:gd name="connsiteX2" fmla="*/ 7194 w 11484"/>
                  <a:gd name="connsiteY2" fmla="*/ 10000 h 10000"/>
                  <a:gd name="connsiteX3" fmla="*/ 8707 w 11484"/>
                  <a:gd name="connsiteY3" fmla="*/ 9246 h 10000"/>
                  <a:gd name="connsiteX4" fmla="*/ 8472 w 11484"/>
                  <a:gd name="connsiteY4" fmla="*/ 1939 h 10000"/>
                  <a:gd name="connsiteX0" fmla="*/ 8472 w 11937"/>
                  <a:gd name="connsiteY0" fmla="*/ 1939 h 10000"/>
                  <a:gd name="connsiteX1" fmla="*/ 7363 w 11937"/>
                  <a:gd name="connsiteY1" fmla="*/ 0 h 10000"/>
                  <a:gd name="connsiteX2" fmla="*/ 7194 w 11937"/>
                  <a:gd name="connsiteY2" fmla="*/ 10000 h 10000"/>
                  <a:gd name="connsiteX3" fmla="*/ 8707 w 11937"/>
                  <a:gd name="connsiteY3" fmla="*/ 9246 h 10000"/>
                  <a:gd name="connsiteX4" fmla="*/ 8472 w 11937"/>
                  <a:gd name="connsiteY4" fmla="*/ 1939 h 10000"/>
                  <a:gd name="connsiteX0" fmla="*/ 7715 w 11606"/>
                  <a:gd name="connsiteY0" fmla="*/ 2658 h 10719"/>
                  <a:gd name="connsiteX1" fmla="*/ 8246 w 11606"/>
                  <a:gd name="connsiteY1" fmla="*/ 0 h 10719"/>
                  <a:gd name="connsiteX2" fmla="*/ 6437 w 11606"/>
                  <a:gd name="connsiteY2" fmla="*/ 10719 h 10719"/>
                  <a:gd name="connsiteX3" fmla="*/ 7950 w 11606"/>
                  <a:gd name="connsiteY3" fmla="*/ 9965 h 10719"/>
                  <a:gd name="connsiteX4" fmla="*/ 7715 w 11606"/>
                  <a:gd name="connsiteY4" fmla="*/ 2658 h 10719"/>
                  <a:gd name="connsiteX0" fmla="*/ 8399 w 12290"/>
                  <a:gd name="connsiteY0" fmla="*/ 2658 h 10719"/>
                  <a:gd name="connsiteX1" fmla="*/ 8930 w 12290"/>
                  <a:gd name="connsiteY1" fmla="*/ 0 h 10719"/>
                  <a:gd name="connsiteX2" fmla="*/ 7121 w 12290"/>
                  <a:gd name="connsiteY2" fmla="*/ 10719 h 10719"/>
                  <a:gd name="connsiteX3" fmla="*/ 8634 w 12290"/>
                  <a:gd name="connsiteY3" fmla="*/ 9965 h 10719"/>
                  <a:gd name="connsiteX4" fmla="*/ 8399 w 12290"/>
                  <a:gd name="connsiteY4" fmla="*/ 2658 h 10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290" h="10719">
                    <a:moveTo>
                      <a:pt x="8399" y="2658"/>
                    </a:moveTo>
                    <a:cubicBezTo>
                      <a:pt x="16633" y="1123"/>
                      <a:pt x="9300" y="646"/>
                      <a:pt x="8930" y="0"/>
                    </a:cubicBezTo>
                    <a:cubicBezTo>
                      <a:pt x="-2740" y="3000"/>
                      <a:pt x="-2579" y="8271"/>
                      <a:pt x="7121" y="10719"/>
                    </a:cubicBezTo>
                    <a:lnTo>
                      <a:pt x="8634" y="9965"/>
                    </a:lnTo>
                    <a:cubicBezTo>
                      <a:pt x="668" y="6540"/>
                      <a:pt x="4226" y="3926"/>
                      <a:pt x="8399" y="2658"/>
                    </a:cubicBezTo>
                    <a:close/>
                  </a:path>
                </a:pathLst>
              </a:custGeom>
              <a:solidFill>
                <a:srgbClr val="3175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  <p:grpSp>
          <p:nvGrpSpPr>
            <p:cNvPr id="159" name="Group 158"/>
            <p:cNvGrpSpPr/>
            <p:nvPr/>
          </p:nvGrpSpPr>
          <p:grpSpPr>
            <a:xfrm rot="5557467" flipV="1">
              <a:off x="10066434" y="3194013"/>
              <a:ext cx="504613" cy="1161791"/>
              <a:chOff x="9509127" y="3717925"/>
              <a:chExt cx="504613" cy="1161791"/>
            </a:xfrm>
          </p:grpSpPr>
          <p:sp>
            <p:nvSpPr>
              <p:cNvPr id="160" name="Freeform 167"/>
              <p:cNvSpPr>
                <a:spLocks/>
              </p:cNvSpPr>
              <p:nvPr/>
            </p:nvSpPr>
            <p:spPr bwMode="auto">
              <a:xfrm>
                <a:off x="9848851" y="4706938"/>
                <a:ext cx="164889" cy="172778"/>
              </a:xfrm>
              <a:custGeom>
                <a:avLst/>
                <a:gdLst>
                  <a:gd name="T0" fmla="*/ 882 w 1005"/>
                  <a:gd name="T1" fmla="*/ 150 h 999"/>
                  <a:gd name="T2" fmla="*/ 468 w 1005"/>
                  <a:gd name="T3" fmla="*/ 0 h 999"/>
                  <a:gd name="T4" fmla="*/ 0 w 1005"/>
                  <a:gd name="T5" fmla="*/ 711 h 999"/>
                  <a:gd name="T6" fmla="*/ 180 w 1005"/>
                  <a:gd name="T7" fmla="*/ 942 h 999"/>
                  <a:gd name="T8" fmla="*/ 882 w 1005"/>
                  <a:gd name="T9" fmla="*/ 150 h 999"/>
                  <a:gd name="connsiteX0" fmla="*/ 8776 w 14426"/>
                  <a:gd name="connsiteY0" fmla="*/ 1502 h 15329"/>
                  <a:gd name="connsiteX1" fmla="*/ 4657 w 14426"/>
                  <a:gd name="connsiteY1" fmla="*/ 0 h 15329"/>
                  <a:gd name="connsiteX2" fmla="*/ 0 w 14426"/>
                  <a:gd name="connsiteY2" fmla="*/ 7117 h 15329"/>
                  <a:gd name="connsiteX3" fmla="*/ 1791 w 14426"/>
                  <a:gd name="connsiteY3" fmla="*/ 9429 h 15329"/>
                  <a:gd name="connsiteX4" fmla="*/ 8776 w 14426"/>
                  <a:gd name="connsiteY4" fmla="*/ 1502 h 15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426" h="15329">
                    <a:moveTo>
                      <a:pt x="8776" y="1502"/>
                    </a:moveTo>
                    <a:lnTo>
                      <a:pt x="4657" y="0"/>
                    </a:lnTo>
                    <a:lnTo>
                      <a:pt x="0" y="7117"/>
                    </a:lnTo>
                    <a:lnTo>
                      <a:pt x="1791" y="9429"/>
                    </a:lnTo>
                    <a:cubicBezTo>
                      <a:pt x="24421" y="26218"/>
                      <a:pt x="10000" y="1882"/>
                      <a:pt x="8776" y="1502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61" name="Freeform 127"/>
              <p:cNvSpPr>
                <a:spLocks/>
              </p:cNvSpPr>
              <p:nvPr/>
            </p:nvSpPr>
            <p:spPr bwMode="auto">
              <a:xfrm>
                <a:off x="9509127" y="3717925"/>
                <a:ext cx="393700" cy="1069975"/>
              </a:xfrm>
              <a:custGeom>
                <a:avLst/>
                <a:gdLst>
                  <a:gd name="T0" fmla="*/ 3397 w 3470"/>
                  <a:gd name="T1" fmla="*/ 1829 h 9435"/>
                  <a:gd name="T2" fmla="*/ 3054 w 3470"/>
                  <a:gd name="T3" fmla="*/ 0 h 9435"/>
                  <a:gd name="T4" fmla="*/ 3002 w 3470"/>
                  <a:gd name="T5" fmla="*/ 9435 h 9435"/>
                  <a:gd name="T6" fmla="*/ 3470 w 3470"/>
                  <a:gd name="T7" fmla="*/ 8724 h 9435"/>
                  <a:gd name="T8" fmla="*/ 3397 w 3470"/>
                  <a:gd name="T9" fmla="*/ 1829 h 94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0" h="9435">
                    <a:moveTo>
                      <a:pt x="3397" y="1829"/>
                    </a:moveTo>
                    <a:lnTo>
                      <a:pt x="3054" y="0"/>
                    </a:lnTo>
                    <a:cubicBezTo>
                      <a:pt x="50" y="2211"/>
                      <a:pt x="0" y="7125"/>
                      <a:pt x="3002" y="9435"/>
                    </a:cubicBezTo>
                    <a:lnTo>
                      <a:pt x="3470" y="8724"/>
                    </a:lnTo>
                    <a:cubicBezTo>
                      <a:pt x="1005" y="5492"/>
                      <a:pt x="2106" y="3026"/>
                      <a:pt x="3397" y="1829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</p:grpSp>
      <p:grpSp>
        <p:nvGrpSpPr>
          <p:cNvPr id="164" name="o"/>
          <p:cNvGrpSpPr/>
          <p:nvPr/>
        </p:nvGrpSpPr>
        <p:grpSpPr>
          <a:xfrm>
            <a:off x="7594611" y="3223963"/>
            <a:ext cx="345948" cy="227814"/>
            <a:chOff x="6117925" y="1296247"/>
            <a:chExt cx="547500" cy="361165"/>
          </a:xfrm>
        </p:grpSpPr>
        <p:sp>
          <p:nvSpPr>
            <p:cNvPr id="165" name="Oval 159"/>
            <p:cNvSpPr/>
            <p:nvPr/>
          </p:nvSpPr>
          <p:spPr>
            <a:xfrm>
              <a:off x="6117925" y="1296247"/>
              <a:ext cx="547500" cy="361165"/>
            </a:xfrm>
            <a:custGeom>
              <a:avLst/>
              <a:gdLst>
                <a:gd name="connsiteX0" fmla="*/ 0 w 547500"/>
                <a:gd name="connsiteY0" fmla="*/ 187726 h 375452"/>
                <a:gd name="connsiteX1" fmla="*/ 273750 w 547500"/>
                <a:gd name="connsiteY1" fmla="*/ 0 h 375452"/>
                <a:gd name="connsiteX2" fmla="*/ 547500 w 547500"/>
                <a:gd name="connsiteY2" fmla="*/ 187726 h 375452"/>
                <a:gd name="connsiteX3" fmla="*/ 273750 w 547500"/>
                <a:gd name="connsiteY3" fmla="*/ 375452 h 375452"/>
                <a:gd name="connsiteX4" fmla="*/ 0 w 547500"/>
                <a:gd name="connsiteY4" fmla="*/ 187726 h 375452"/>
                <a:gd name="connsiteX0" fmla="*/ 0 w 547500"/>
                <a:gd name="connsiteY0" fmla="*/ 173439 h 361165"/>
                <a:gd name="connsiteX1" fmla="*/ 273750 w 547500"/>
                <a:gd name="connsiteY1" fmla="*/ 0 h 361165"/>
                <a:gd name="connsiteX2" fmla="*/ 547500 w 547500"/>
                <a:gd name="connsiteY2" fmla="*/ 173439 h 361165"/>
                <a:gd name="connsiteX3" fmla="*/ 273750 w 547500"/>
                <a:gd name="connsiteY3" fmla="*/ 361165 h 361165"/>
                <a:gd name="connsiteX4" fmla="*/ 0 w 547500"/>
                <a:gd name="connsiteY4" fmla="*/ 173439 h 361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7500" h="361165">
                  <a:moveTo>
                    <a:pt x="0" y="173439"/>
                  </a:moveTo>
                  <a:cubicBezTo>
                    <a:pt x="0" y="113245"/>
                    <a:pt x="122562" y="0"/>
                    <a:pt x="273750" y="0"/>
                  </a:cubicBezTo>
                  <a:cubicBezTo>
                    <a:pt x="424938" y="0"/>
                    <a:pt x="547500" y="69761"/>
                    <a:pt x="547500" y="173439"/>
                  </a:cubicBezTo>
                  <a:cubicBezTo>
                    <a:pt x="547500" y="277117"/>
                    <a:pt x="424938" y="361165"/>
                    <a:pt x="273750" y="361165"/>
                  </a:cubicBezTo>
                  <a:cubicBezTo>
                    <a:pt x="122562" y="361165"/>
                    <a:pt x="0" y="233633"/>
                    <a:pt x="0" y="173439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166" name="Group 165"/>
            <p:cNvGrpSpPr/>
            <p:nvPr/>
          </p:nvGrpSpPr>
          <p:grpSpPr>
            <a:xfrm>
              <a:off x="6314044" y="1360731"/>
              <a:ext cx="155261" cy="227444"/>
              <a:chOff x="6314044" y="1360731"/>
              <a:chExt cx="155261" cy="227444"/>
            </a:xfrm>
          </p:grpSpPr>
          <p:sp>
            <p:nvSpPr>
              <p:cNvPr id="167" name="Oval 143"/>
              <p:cNvSpPr>
                <a:spLocks noChangeArrowheads="1"/>
              </p:cNvSpPr>
              <p:nvPr/>
            </p:nvSpPr>
            <p:spPr bwMode="auto">
              <a:xfrm>
                <a:off x="6320853" y="1360731"/>
                <a:ext cx="133470" cy="159347"/>
              </a:xfrm>
              <a:prstGeom prst="ellipse">
                <a:avLst/>
              </a:prstGeom>
              <a:solidFill>
                <a:srgbClr val="3B37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68" name="Freeform 144"/>
              <p:cNvSpPr>
                <a:spLocks/>
              </p:cNvSpPr>
              <p:nvPr/>
            </p:nvSpPr>
            <p:spPr bwMode="auto">
              <a:xfrm>
                <a:off x="6314044" y="1536421"/>
                <a:ext cx="155261" cy="51754"/>
              </a:xfrm>
              <a:custGeom>
                <a:avLst/>
                <a:gdLst>
                  <a:gd name="T0" fmla="*/ 0 w 497"/>
                  <a:gd name="T1" fmla="*/ 0 h 166"/>
                  <a:gd name="T2" fmla="*/ 497 w 497"/>
                  <a:gd name="T3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97" h="166">
                    <a:moveTo>
                      <a:pt x="0" y="0"/>
                    </a:moveTo>
                    <a:cubicBezTo>
                      <a:pt x="149" y="166"/>
                      <a:pt x="348" y="79"/>
                      <a:pt x="497" y="0"/>
                    </a:cubicBezTo>
                  </a:path>
                </a:pathLst>
              </a:custGeom>
              <a:noFill/>
              <a:ln w="6350" cap="flat">
                <a:solidFill>
                  <a:srgbClr val="F08F4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</p:grpSp>
      <p:grpSp>
        <p:nvGrpSpPr>
          <p:cNvPr id="169" name="a h sa"/>
          <p:cNvGrpSpPr/>
          <p:nvPr/>
        </p:nvGrpSpPr>
        <p:grpSpPr>
          <a:xfrm>
            <a:off x="7594611" y="3224082"/>
            <a:ext cx="345948" cy="218654"/>
            <a:chOff x="8077185" y="1323247"/>
            <a:chExt cx="547500" cy="346644"/>
          </a:xfrm>
        </p:grpSpPr>
        <p:sp>
          <p:nvSpPr>
            <p:cNvPr id="170" name="Oval 162"/>
            <p:cNvSpPr/>
            <p:nvPr/>
          </p:nvSpPr>
          <p:spPr>
            <a:xfrm>
              <a:off x="8077185" y="1323247"/>
              <a:ext cx="547500" cy="342115"/>
            </a:xfrm>
            <a:custGeom>
              <a:avLst/>
              <a:gdLst>
                <a:gd name="connsiteX0" fmla="*/ 0 w 547500"/>
                <a:gd name="connsiteY0" fmla="*/ 187726 h 375452"/>
                <a:gd name="connsiteX1" fmla="*/ 273750 w 547500"/>
                <a:gd name="connsiteY1" fmla="*/ 0 h 375452"/>
                <a:gd name="connsiteX2" fmla="*/ 547500 w 547500"/>
                <a:gd name="connsiteY2" fmla="*/ 187726 h 375452"/>
                <a:gd name="connsiteX3" fmla="*/ 273750 w 547500"/>
                <a:gd name="connsiteY3" fmla="*/ 375452 h 375452"/>
                <a:gd name="connsiteX4" fmla="*/ 0 w 547500"/>
                <a:gd name="connsiteY4" fmla="*/ 187726 h 375452"/>
                <a:gd name="connsiteX0" fmla="*/ 0 w 547500"/>
                <a:gd name="connsiteY0" fmla="*/ 154389 h 342115"/>
                <a:gd name="connsiteX1" fmla="*/ 273750 w 547500"/>
                <a:gd name="connsiteY1" fmla="*/ 0 h 342115"/>
                <a:gd name="connsiteX2" fmla="*/ 547500 w 547500"/>
                <a:gd name="connsiteY2" fmla="*/ 154389 h 342115"/>
                <a:gd name="connsiteX3" fmla="*/ 273750 w 547500"/>
                <a:gd name="connsiteY3" fmla="*/ 342115 h 342115"/>
                <a:gd name="connsiteX4" fmla="*/ 0 w 547500"/>
                <a:gd name="connsiteY4" fmla="*/ 154389 h 342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7500" h="342115">
                  <a:moveTo>
                    <a:pt x="0" y="154389"/>
                  </a:moveTo>
                  <a:cubicBezTo>
                    <a:pt x="0" y="97370"/>
                    <a:pt x="122562" y="0"/>
                    <a:pt x="273750" y="0"/>
                  </a:cubicBezTo>
                  <a:cubicBezTo>
                    <a:pt x="424938" y="0"/>
                    <a:pt x="547500" y="50711"/>
                    <a:pt x="547500" y="154389"/>
                  </a:cubicBezTo>
                  <a:cubicBezTo>
                    <a:pt x="547500" y="258067"/>
                    <a:pt x="424938" y="342115"/>
                    <a:pt x="273750" y="342115"/>
                  </a:cubicBezTo>
                  <a:cubicBezTo>
                    <a:pt x="122562" y="342115"/>
                    <a:pt x="0" y="211408"/>
                    <a:pt x="0" y="154389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171" name="Group 170"/>
            <p:cNvGrpSpPr/>
            <p:nvPr/>
          </p:nvGrpSpPr>
          <p:grpSpPr>
            <a:xfrm>
              <a:off x="8156748" y="1379798"/>
              <a:ext cx="403134" cy="290093"/>
              <a:chOff x="8156748" y="1379798"/>
              <a:chExt cx="403134" cy="290093"/>
            </a:xfrm>
          </p:grpSpPr>
          <p:sp>
            <p:nvSpPr>
              <p:cNvPr id="172" name="Freeform 145"/>
              <p:cNvSpPr>
                <a:spLocks/>
              </p:cNvSpPr>
              <p:nvPr/>
            </p:nvSpPr>
            <p:spPr bwMode="auto">
              <a:xfrm>
                <a:off x="8170368" y="1392055"/>
                <a:ext cx="370448" cy="277836"/>
              </a:xfrm>
              <a:custGeom>
                <a:avLst/>
                <a:gdLst>
                  <a:gd name="T0" fmla="*/ 0 w 1185"/>
                  <a:gd name="T1" fmla="*/ 14 h 889"/>
                  <a:gd name="T2" fmla="*/ 1185 w 1185"/>
                  <a:gd name="T3" fmla="*/ 0 h 889"/>
                  <a:gd name="T4" fmla="*/ 0 w 1185"/>
                  <a:gd name="T5" fmla="*/ 14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85" h="889">
                    <a:moveTo>
                      <a:pt x="0" y="14"/>
                    </a:moveTo>
                    <a:cubicBezTo>
                      <a:pt x="482" y="207"/>
                      <a:pt x="877" y="203"/>
                      <a:pt x="1185" y="0"/>
                    </a:cubicBezTo>
                    <a:cubicBezTo>
                      <a:pt x="1145" y="793"/>
                      <a:pt x="150" y="889"/>
                      <a:pt x="0" y="14"/>
                    </a:cubicBezTo>
                    <a:close/>
                  </a:path>
                </a:pathLst>
              </a:custGeom>
              <a:solidFill>
                <a:srgbClr val="3B37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73" name="Freeform 146"/>
              <p:cNvSpPr>
                <a:spLocks/>
              </p:cNvSpPr>
              <p:nvPr/>
            </p:nvSpPr>
            <p:spPr bwMode="auto">
              <a:xfrm>
                <a:off x="8170368" y="1392055"/>
                <a:ext cx="378619" cy="130746"/>
              </a:xfrm>
              <a:custGeom>
                <a:avLst/>
                <a:gdLst>
                  <a:gd name="T0" fmla="*/ 1185 w 1213"/>
                  <a:gd name="T1" fmla="*/ 0 h 417"/>
                  <a:gd name="T2" fmla="*/ 0 w 1213"/>
                  <a:gd name="T3" fmla="*/ 14 h 417"/>
                  <a:gd name="T4" fmla="*/ 1185 w 1213"/>
                  <a:gd name="T5" fmla="*/ 0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13" h="417">
                    <a:moveTo>
                      <a:pt x="1185" y="0"/>
                    </a:moveTo>
                    <a:cubicBezTo>
                      <a:pt x="1213" y="324"/>
                      <a:pt x="40" y="417"/>
                      <a:pt x="0" y="14"/>
                    </a:cubicBezTo>
                    <a:cubicBezTo>
                      <a:pt x="479" y="136"/>
                      <a:pt x="845" y="137"/>
                      <a:pt x="118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74" name="Freeform 147"/>
              <p:cNvSpPr>
                <a:spLocks/>
              </p:cNvSpPr>
              <p:nvPr/>
            </p:nvSpPr>
            <p:spPr bwMode="auto">
              <a:xfrm>
                <a:off x="8156748" y="1386608"/>
                <a:ext cx="36772" cy="24515"/>
              </a:xfrm>
              <a:custGeom>
                <a:avLst/>
                <a:gdLst>
                  <a:gd name="T0" fmla="*/ 0 w 120"/>
                  <a:gd name="T1" fmla="*/ 79 h 79"/>
                  <a:gd name="T2" fmla="*/ 120 w 120"/>
                  <a:gd name="T3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20" h="79">
                    <a:moveTo>
                      <a:pt x="0" y="79"/>
                    </a:moveTo>
                    <a:cubicBezTo>
                      <a:pt x="48" y="29"/>
                      <a:pt x="51" y="8"/>
                      <a:pt x="120" y="0"/>
                    </a:cubicBezTo>
                  </a:path>
                </a:pathLst>
              </a:custGeom>
              <a:noFill/>
              <a:ln w="6350" cap="flat">
                <a:solidFill>
                  <a:srgbClr val="F08F4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75" name="Freeform 148"/>
              <p:cNvSpPr>
                <a:spLocks/>
              </p:cNvSpPr>
              <p:nvPr/>
            </p:nvSpPr>
            <p:spPr bwMode="auto">
              <a:xfrm>
                <a:off x="8521748" y="1379798"/>
                <a:ext cx="38134" cy="24515"/>
              </a:xfrm>
              <a:custGeom>
                <a:avLst/>
                <a:gdLst>
                  <a:gd name="T0" fmla="*/ 120 w 120"/>
                  <a:gd name="T1" fmla="*/ 79 h 79"/>
                  <a:gd name="T2" fmla="*/ 0 w 120"/>
                  <a:gd name="T3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20" h="79">
                    <a:moveTo>
                      <a:pt x="120" y="79"/>
                    </a:moveTo>
                    <a:cubicBezTo>
                      <a:pt x="72" y="30"/>
                      <a:pt x="69" y="9"/>
                      <a:pt x="0" y="0"/>
                    </a:cubicBezTo>
                  </a:path>
                </a:pathLst>
              </a:custGeom>
              <a:noFill/>
              <a:ln w="6350" cap="flat">
                <a:solidFill>
                  <a:srgbClr val="F08F4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76" name="Freeform 149"/>
              <p:cNvSpPr>
                <a:spLocks/>
              </p:cNvSpPr>
              <p:nvPr/>
            </p:nvSpPr>
            <p:spPr bwMode="auto">
              <a:xfrm>
                <a:off x="8273875" y="1525525"/>
                <a:ext cx="171604" cy="77631"/>
              </a:xfrm>
              <a:custGeom>
                <a:avLst/>
                <a:gdLst>
                  <a:gd name="T0" fmla="*/ 163 w 550"/>
                  <a:gd name="T1" fmla="*/ 0 h 249"/>
                  <a:gd name="T2" fmla="*/ 280 w 550"/>
                  <a:gd name="T3" fmla="*/ 38 h 249"/>
                  <a:gd name="T4" fmla="*/ 390 w 550"/>
                  <a:gd name="T5" fmla="*/ 5 h 249"/>
                  <a:gd name="T6" fmla="*/ 538 w 550"/>
                  <a:gd name="T7" fmla="*/ 102 h 249"/>
                  <a:gd name="T8" fmla="*/ 15 w 550"/>
                  <a:gd name="T9" fmla="*/ 98 h 249"/>
                  <a:gd name="T10" fmla="*/ 163 w 550"/>
                  <a:gd name="T11" fmla="*/ 0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0" h="249">
                    <a:moveTo>
                      <a:pt x="163" y="0"/>
                    </a:moveTo>
                    <a:cubicBezTo>
                      <a:pt x="211" y="0"/>
                      <a:pt x="253" y="15"/>
                      <a:pt x="280" y="38"/>
                    </a:cubicBezTo>
                    <a:cubicBezTo>
                      <a:pt x="307" y="17"/>
                      <a:pt x="346" y="5"/>
                      <a:pt x="390" y="5"/>
                    </a:cubicBezTo>
                    <a:cubicBezTo>
                      <a:pt x="472" y="5"/>
                      <a:pt x="534" y="49"/>
                      <a:pt x="538" y="102"/>
                    </a:cubicBezTo>
                    <a:cubicBezTo>
                      <a:pt x="550" y="249"/>
                      <a:pt x="0" y="244"/>
                      <a:pt x="15" y="98"/>
                    </a:cubicBezTo>
                    <a:cubicBezTo>
                      <a:pt x="21" y="44"/>
                      <a:pt x="81" y="0"/>
                      <a:pt x="163" y="0"/>
                    </a:cubicBezTo>
                    <a:close/>
                  </a:path>
                </a:pathLst>
              </a:custGeom>
              <a:solidFill>
                <a:srgbClr val="EB3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</p:grpSp>
      <p:grpSp>
        <p:nvGrpSpPr>
          <p:cNvPr id="177" name="m"/>
          <p:cNvGrpSpPr/>
          <p:nvPr/>
        </p:nvGrpSpPr>
        <p:grpSpPr>
          <a:xfrm>
            <a:off x="7594611" y="3224242"/>
            <a:ext cx="345948" cy="206784"/>
            <a:chOff x="5711743" y="2912618"/>
            <a:chExt cx="547500" cy="327827"/>
          </a:xfrm>
        </p:grpSpPr>
        <p:sp>
          <p:nvSpPr>
            <p:cNvPr id="178" name="Oval 176"/>
            <p:cNvSpPr/>
            <p:nvPr/>
          </p:nvSpPr>
          <p:spPr>
            <a:xfrm>
              <a:off x="5711743" y="2912618"/>
              <a:ext cx="547500" cy="327827"/>
            </a:xfrm>
            <a:custGeom>
              <a:avLst/>
              <a:gdLst>
                <a:gd name="connsiteX0" fmla="*/ 0 w 547500"/>
                <a:gd name="connsiteY0" fmla="*/ 187726 h 375452"/>
                <a:gd name="connsiteX1" fmla="*/ 273750 w 547500"/>
                <a:gd name="connsiteY1" fmla="*/ 0 h 375452"/>
                <a:gd name="connsiteX2" fmla="*/ 547500 w 547500"/>
                <a:gd name="connsiteY2" fmla="*/ 187726 h 375452"/>
                <a:gd name="connsiteX3" fmla="*/ 273750 w 547500"/>
                <a:gd name="connsiteY3" fmla="*/ 375452 h 375452"/>
                <a:gd name="connsiteX4" fmla="*/ 0 w 547500"/>
                <a:gd name="connsiteY4" fmla="*/ 187726 h 375452"/>
                <a:gd name="connsiteX0" fmla="*/ 0 w 547500"/>
                <a:gd name="connsiteY0" fmla="*/ 140101 h 327827"/>
                <a:gd name="connsiteX1" fmla="*/ 273750 w 547500"/>
                <a:gd name="connsiteY1" fmla="*/ 0 h 327827"/>
                <a:gd name="connsiteX2" fmla="*/ 547500 w 547500"/>
                <a:gd name="connsiteY2" fmla="*/ 140101 h 327827"/>
                <a:gd name="connsiteX3" fmla="*/ 273750 w 547500"/>
                <a:gd name="connsiteY3" fmla="*/ 327827 h 327827"/>
                <a:gd name="connsiteX4" fmla="*/ 0 w 547500"/>
                <a:gd name="connsiteY4" fmla="*/ 140101 h 327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7500" h="327827">
                  <a:moveTo>
                    <a:pt x="0" y="140101"/>
                  </a:moveTo>
                  <a:cubicBezTo>
                    <a:pt x="0" y="85463"/>
                    <a:pt x="122562" y="0"/>
                    <a:pt x="273750" y="0"/>
                  </a:cubicBezTo>
                  <a:cubicBezTo>
                    <a:pt x="424938" y="0"/>
                    <a:pt x="547500" y="36423"/>
                    <a:pt x="547500" y="140101"/>
                  </a:cubicBezTo>
                  <a:cubicBezTo>
                    <a:pt x="547500" y="243779"/>
                    <a:pt x="424938" y="327827"/>
                    <a:pt x="273750" y="327827"/>
                  </a:cubicBezTo>
                  <a:cubicBezTo>
                    <a:pt x="122562" y="327827"/>
                    <a:pt x="0" y="194739"/>
                    <a:pt x="0" y="140101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9" name="Freeform 156"/>
            <p:cNvSpPr>
              <a:spLocks/>
            </p:cNvSpPr>
            <p:nvPr/>
          </p:nvSpPr>
          <p:spPr bwMode="auto">
            <a:xfrm>
              <a:off x="5807227" y="3057585"/>
              <a:ext cx="365760" cy="41275"/>
            </a:xfrm>
            <a:custGeom>
              <a:avLst/>
              <a:gdLst>
                <a:gd name="T0" fmla="*/ 0 w 3149"/>
                <a:gd name="T1" fmla="*/ 17 h 254"/>
                <a:gd name="T2" fmla="*/ 3149 w 3149"/>
                <a:gd name="T3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149" h="254">
                  <a:moveTo>
                    <a:pt x="0" y="17"/>
                  </a:moveTo>
                  <a:cubicBezTo>
                    <a:pt x="984" y="194"/>
                    <a:pt x="2099" y="254"/>
                    <a:pt x="3149" y="0"/>
                  </a:cubicBezTo>
                </a:path>
              </a:pathLst>
            </a:custGeom>
            <a:noFill/>
            <a:ln w="7938" cap="flat">
              <a:solidFill>
                <a:srgbClr val="F08F4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0" name="Freeform 156"/>
            <p:cNvSpPr>
              <a:spLocks/>
            </p:cNvSpPr>
            <p:nvPr/>
          </p:nvSpPr>
          <p:spPr bwMode="auto">
            <a:xfrm flipH="1">
              <a:off x="5935124" y="3118487"/>
              <a:ext cx="115062" cy="45719"/>
            </a:xfrm>
            <a:custGeom>
              <a:avLst/>
              <a:gdLst>
                <a:gd name="T0" fmla="*/ 0 w 3149"/>
                <a:gd name="T1" fmla="*/ 17 h 254"/>
                <a:gd name="T2" fmla="*/ 3149 w 3149"/>
                <a:gd name="T3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149" h="254">
                  <a:moveTo>
                    <a:pt x="0" y="17"/>
                  </a:moveTo>
                  <a:cubicBezTo>
                    <a:pt x="984" y="194"/>
                    <a:pt x="2099" y="254"/>
                    <a:pt x="3149" y="0"/>
                  </a:cubicBezTo>
                </a:path>
              </a:pathLst>
            </a:custGeom>
            <a:noFill/>
            <a:ln w="7938" cap="flat">
              <a:solidFill>
                <a:srgbClr val="F08F4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181" name="s"/>
          <p:cNvGrpSpPr/>
          <p:nvPr/>
        </p:nvGrpSpPr>
        <p:grpSpPr>
          <a:xfrm>
            <a:off x="7617040" y="3224280"/>
            <a:ext cx="332753" cy="203781"/>
            <a:chOff x="5600060" y="3633709"/>
            <a:chExt cx="526618" cy="323065"/>
          </a:xfrm>
        </p:grpSpPr>
        <p:sp>
          <p:nvSpPr>
            <p:cNvPr id="182" name="Oval 184"/>
            <p:cNvSpPr/>
            <p:nvPr/>
          </p:nvSpPr>
          <p:spPr>
            <a:xfrm>
              <a:off x="5600060" y="3633709"/>
              <a:ext cx="526618" cy="323065"/>
            </a:xfrm>
            <a:custGeom>
              <a:avLst/>
              <a:gdLst>
                <a:gd name="connsiteX0" fmla="*/ 0 w 547500"/>
                <a:gd name="connsiteY0" fmla="*/ 187726 h 375452"/>
                <a:gd name="connsiteX1" fmla="*/ 273750 w 547500"/>
                <a:gd name="connsiteY1" fmla="*/ 0 h 375452"/>
                <a:gd name="connsiteX2" fmla="*/ 547500 w 547500"/>
                <a:gd name="connsiteY2" fmla="*/ 187726 h 375452"/>
                <a:gd name="connsiteX3" fmla="*/ 273750 w 547500"/>
                <a:gd name="connsiteY3" fmla="*/ 375452 h 375452"/>
                <a:gd name="connsiteX4" fmla="*/ 0 w 547500"/>
                <a:gd name="connsiteY4" fmla="*/ 187726 h 375452"/>
                <a:gd name="connsiteX0" fmla="*/ 37 w 547537"/>
                <a:gd name="connsiteY0" fmla="*/ 135339 h 323065"/>
                <a:gd name="connsiteX1" fmla="*/ 259500 w 547537"/>
                <a:gd name="connsiteY1" fmla="*/ 0 h 323065"/>
                <a:gd name="connsiteX2" fmla="*/ 547537 w 547537"/>
                <a:gd name="connsiteY2" fmla="*/ 135339 h 323065"/>
                <a:gd name="connsiteX3" fmla="*/ 273787 w 547537"/>
                <a:gd name="connsiteY3" fmla="*/ 323065 h 323065"/>
                <a:gd name="connsiteX4" fmla="*/ 37 w 547537"/>
                <a:gd name="connsiteY4" fmla="*/ 135339 h 323065"/>
                <a:gd name="connsiteX0" fmla="*/ 28 w 526618"/>
                <a:gd name="connsiteY0" fmla="*/ 135339 h 323065"/>
                <a:gd name="connsiteX1" fmla="*/ 238581 w 526618"/>
                <a:gd name="connsiteY1" fmla="*/ 0 h 323065"/>
                <a:gd name="connsiteX2" fmla="*/ 526618 w 526618"/>
                <a:gd name="connsiteY2" fmla="*/ 135339 h 323065"/>
                <a:gd name="connsiteX3" fmla="*/ 252868 w 526618"/>
                <a:gd name="connsiteY3" fmla="*/ 323065 h 323065"/>
                <a:gd name="connsiteX4" fmla="*/ 28 w 526618"/>
                <a:gd name="connsiteY4" fmla="*/ 135339 h 323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6618" h="323065">
                  <a:moveTo>
                    <a:pt x="28" y="135339"/>
                  </a:moveTo>
                  <a:cubicBezTo>
                    <a:pt x="-2353" y="81495"/>
                    <a:pt x="150816" y="0"/>
                    <a:pt x="238581" y="0"/>
                  </a:cubicBezTo>
                  <a:cubicBezTo>
                    <a:pt x="326346" y="0"/>
                    <a:pt x="526618" y="31661"/>
                    <a:pt x="526618" y="135339"/>
                  </a:cubicBezTo>
                  <a:cubicBezTo>
                    <a:pt x="526618" y="239017"/>
                    <a:pt x="340633" y="323065"/>
                    <a:pt x="252868" y="323065"/>
                  </a:cubicBezTo>
                  <a:cubicBezTo>
                    <a:pt x="165103" y="323065"/>
                    <a:pt x="2409" y="189183"/>
                    <a:pt x="28" y="135339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3" name="Freeform 81"/>
            <p:cNvSpPr>
              <a:spLocks/>
            </p:cNvSpPr>
            <p:nvPr/>
          </p:nvSpPr>
          <p:spPr bwMode="auto">
            <a:xfrm rot="630596">
              <a:off x="5677783" y="3708433"/>
              <a:ext cx="322780" cy="247873"/>
            </a:xfrm>
            <a:custGeom>
              <a:avLst/>
              <a:gdLst>
                <a:gd name="T0" fmla="*/ 0 w 1036"/>
                <a:gd name="T1" fmla="*/ 206 h 794"/>
                <a:gd name="T2" fmla="*/ 1006 w 1036"/>
                <a:gd name="T3" fmla="*/ 33 h 794"/>
                <a:gd name="T4" fmla="*/ 0 w 1036"/>
                <a:gd name="T5" fmla="*/ 206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6" h="794">
                  <a:moveTo>
                    <a:pt x="0" y="206"/>
                  </a:moveTo>
                  <a:cubicBezTo>
                    <a:pt x="430" y="192"/>
                    <a:pt x="974" y="0"/>
                    <a:pt x="1006" y="33"/>
                  </a:cubicBezTo>
                  <a:cubicBezTo>
                    <a:pt x="1036" y="65"/>
                    <a:pt x="576" y="794"/>
                    <a:pt x="0" y="2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184" name="ra"/>
          <p:cNvGrpSpPr/>
          <p:nvPr/>
        </p:nvGrpSpPr>
        <p:grpSpPr>
          <a:xfrm>
            <a:off x="7635752" y="3223841"/>
            <a:ext cx="321726" cy="236829"/>
            <a:chOff x="6739168" y="1257442"/>
            <a:chExt cx="509166" cy="375458"/>
          </a:xfrm>
        </p:grpSpPr>
        <p:sp>
          <p:nvSpPr>
            <p:cNvPr id="185" name="Oval 293"/>
            <p:cNvSpPr/>
            <p:nvPr/>
          </p:nvSpPr>
          <p:spPr>
            <a:xfrm>
              <a:off x="6739168" y="1257442"/>
              <a:ext cx="509166" cy="375458"/>
            </a:xfrm>
            <a:custGeom>
              <a:avLst/>
              <a:gdLst>
                <a:gd name="connsiteX0" fmla="*/ 0 w 997610"/>
                <a:gd name="connsiteY0" fmla="*/ 341467 h 682933"/>
                <a:gd name="connsiteX1" fmla="*/ 498805 w 997610"/>
                <a:gd name="connsiteY1" fmla="*/ 0 h 682933"/>
                <a:gd name="connsiteX2" fmla="*/ 997610 w 997610"/>
                <a:gd name="connsiteY2" fmla="*/ 341467 h 682933"/>
                <a:gd name="connsiteX3" fmla="*/ 498805 w 997610"/>
                <a:gd name="connsiteY3" fmla="*/ 682934 h 682933"/>
                <a:gd name="connsiteX4" fmla="*/ 0 w 997610"/>
                <a:gd name="connsiteY4" fmla="*/ 341467 h 682933"/>
                <a:gd name="connsiteX0" fmla="*/ 0 w 927760"/>
                <a:gd name="connsiteY0" fmla="*/ 335122 h 682944"/>
                <a:gd name="connsiteX1" fmla="*/ 428955 w 927760"/>
                <a:gd name="connsiteY1" fmla="*/ 5 h 682944"/>
                <a:gd name="connsiteX2" fmla="*/ 927760 w 927760"/>
                <a:gd name="connsiteY2" fmla="*/ 341472 h 682944"/>
                <a:gd name="connsiteX3" fmla="*/ 428955 w 927760"/>
                <a:gd name="connsiteY3" fmla="*/ 682939 h 682944"/>
                <a:gd name="connsiteX4" fmla="*/ 0 w 927760"/>
                <a:gd name="connsiteY4" fmla="*/ 335122 h 682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7760" h="682944">
                  <a:moveTo>
                    <a:pt x="0" y="335122"/>
                  </a:moveTo>
                  <a:cubicBezTo>
                    <a:pt x="0" y="146535"/>
                    <a:pt x="274328" y="-1053"/>
                    <a:pt x="428955" y="5"/>
                  </a:cubicBezTo>
                  <a:cubicBezTo>
                    <a:pt x="583582" y="1063"/>
                    <a:pt x="927760" y="152885"/>
                    <a:pt x="927760" y="341472"/>
                  </a:cubicBezTo>
                  <a:cubicBezTo>
                    <a:pt x="927760" y="530059"/>
                    <a:pt x="583582" y="683997"/>
                    <a:pt x="428955" y="682939"/>
                  </a:cubicBezTo>
                  <a:cubicBezTo>
                    <a:pt x="274328" y="681881"/>
                    <a:pt x="0" y="523709"/>
                    <a:pt x="0" y="335122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186" name="Group 185"/>
            <p:cNvGrpSpPr/>
            <p:nvPr/>
          </p:nvGrpSpPr>
          <p:grpSpPr>
            <a:xfrm>
              <a:off x="6787999" y="1356645"/>
              <a:ext cx="374533" cy="243787"/>
              <a:chOff x="6787999" y="1356645"/>
              <a:chExt cx="374533" cy="243787"/>
            </a:xfrm>
          </p:grpSpPr>
          <p:sp>
            <p:nvSpPr>
              <p:cNvPr id="187" name="Freeform 138"/>
              <p:cNvSpPr>
                <a:spLocks/>
              </p:cNvSpPr>
              <p:nvPr/>
            </p:nvSpPr>
            <p:spPr bwMode="auto">
              <a:xfrm>
                <a:off x="6802980" y="1367540"/>
                <a:ext cx="341847" cy="232892"/>
              </a:xfrm>
              <a:custGeom>
                <a:avLst/>
                <a:gdLst>
                  <a:gd name="T0" fmla="*/ 0 w 1096"/>
                  <a:gd name="T1" fmla="*/ 11 h 745"/>
                  <a:gd name="T2" fmla="*/ 1096 w 1096"/>
                  <a:gd name="T3" fmla="*/ 0 h 745"/>
                  <a:gd name="T4" fmla="*/ 0 w 1096"/>
                  <a:gd name="T5" fmla="*/ 11 h 7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96" h="745">
                    <a:moveTo>
                      <a:pt x="0" y="11"/>
                    </a:moveTo>
                    <a:cubicBezTo>
                      <a:pt x="445" y="173"/>
                      <a:pt x="810" y="169"/>
                      <a:pt x="1096" y="0"/>
                    </a:cubicBezTo>
                    <a:cubicBezTo>
                      <a:pt x="1059" y="664"/>
                      <a:pt x="138" y="745"/>
                      <a:pt x="0" y="11"/>
                    </a:cubicBezTo>
                    <a:close/>
                  </a:path>
                </a:pathLst>
              </a:custGeom>
              <a:solidFill>
                <a:srgbClr val="3B37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8" name="Freeform 139"/>
              <p:cNvSpPr>
                <a:spLocks/>
              </p:cNvSpPr>
              <p:nvPr/>
            </p:nvSpPr>
            <p:spPr bwMode="auto">
              <a:xfrm>
                <a:off x="6802980" y="1367540"/>
                <a:ext cx="359552" cy="140280"/>
              </a:xfrm>
              <a:custGeom>
                <a:avLst/>
                <a:gdLst>
                  <a:gd name="T0" fmla="*/ 1096 w 1152"/>
                  <a:gd name="T1" fmla="*/ 0 h 447"/>
                  <a:gd name="T2" fmla="*/ 0 w 1152"/>
                  <a:gd name="T3" fmla="*/ 11 h 447"/>
                  <a:gd name="T4" fmla="*/ 1096 w 1152"/>
                  <a:gd name="T5" fmla="*/ 0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52" h="447">
                    <a:moveTo>
                      <a:pt x="1096" y="0"/>
                    </a:moveTo>
                    <a:cubicBezTo>
                      <a:pt x="1152" y="296"/>
                      <a:pt x="36" y="447"/>
                      <a:pt x="0" y="11"/>
                    </a:cubicBezTo>
                    <a:cubicBezTo>
                      <a:pt x="398" y="169"/>
                      <a:pt x="855" y="144"/>
                      <a:pt x="109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9" name="Freeform 140"/>
              <p:cNvSpPr>
                <a:spLocks/>
              </p:cNvSpPr>
              <p:nvPr/>
            </p:nvSpPr>
            <p:spPr bwMode="auto">
              <a:xfrm>
                <a:off x="6841115" y="1445171"/>
                <a:ext cx="284645" cy="87164"/>
              </a:xfrm>
              <a:custGeom>
                <a:avLst/>
                <a:gdLst>
                  <a:gd name="T0" fmla="*/ 526 w 911"/>
                  <a:gd name="T1" fmla="*/ 274 h 280"/>
                  <a:gd name="T2" fmla="*/ 419 w 911"/>
                  <a:gd name="T3" fmla="*/ 280 h 280"/>
                  <a:gd name="T4" fmla="*/ 0 w 911"/>
                  <a:gd name="T5" fmla="*/ 50 h 280"/>
                  <a:gd name="T6" fmla="*/ 911 w 911"/>
                  <a:gd name="T7" fmla="*/ 0 h 280"/>
                  <a:gd name="T8" fmla="*/ 526 w 911"/>
                  <a:gd name="T9" fmla="*/ 274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1" h="280">
                    <a:moveTo>
                      <a:pt x="526" y="274"/>
                    </a:moveTo>
                    <a:cubicBezTo>
                      <a:pt x="490" y="278"/>
                      <a:pt x="454" y="280"/>
                      <a:pt x="419" y="280"/>
                    </a:cubicBezTo>
                    <a:cubicBezTo>
                      <a:pt x="243" y="272"/>
                      <a:pt x="105" y="238"/>
                      <a:pt x="0" y="50"/>
                    </a:cubicBezTo>
                    <a:cubicBezTo>
                      <a:pt x="353" y="208"/>
                      <a:pt x="671" y="144"/>
                      <a:pt x="911" y="0"/>
                    </a:cubicBezTo>
                    <a:cubicBezTo>
                      <a:pt x="829" y="156"/>
                      <a:pt x="683" y="249"/>
                      <a:pt x="526" y="27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0" name="Freeform 141"/>
              <p:cNvSpPr>
                <a:spLocks/>
              </p:cNvSpPr>
              <p:nvPr/>
            </p:nvSpPr>
            <p:spPr bwMode="auto">
              <a:xfrm>
                <a:off x="6787999" y="1359369"/>
                <a:ext cx="38134" cy="34048"/>
              </a:xfrm>
              <a:custGeom>
                <a:avLst/>
                <a:gdLst>
                  <a:gd name="T0" fmla="*/ 0 w 120"/>
                  <a:gd name="T1" fmla="*/ 112 h 112"/>
                  <a:gd name="T2" fmla="*/ 120 w 120"/>
                  <a:gd name="T3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20" h="112">
                    <a:moveTo>
                      <a:pt x="0" y="112"/>
                    </a:moveTo>
                    <a:cubicBezTo>
                      <a:pt x="49" y="42"/>
                      <a:pt x="51" y="13"/>
                      <a:pt x="120" y="0"/>
                    </a:cubicBezTo>
                  </a:path>
                </a:pathLst>
              </a:custGeom>
              <a:noFill/>
              <a:ln w="6350" cap="flat">
                <a:solidFill>
                  <a:srgbClr val="24211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1" name="Freeform 142"/>
              <p:cNvSpPr>
                <a:spLocks/>
              </p:cNvSpPr>
              <p:nvPr/>
            </p:nvSpPr>
            <p:spPr bwMode="auto">
              <a:xfrm>
                <a:off x="7123036" y="1356645"/>
                <a:ext cx="36772" cy="35410"/>
              </a:xfrm>
              <a:custGeom>
                <a:avLst/>
                <a:gdLst>
                  <a:gd name="T0" fmla="*/ 120 w 120"/>
                  <a:gd name="T1" fmla="*/ 111 h 111"/>
                  <a:gd name="T2" fmla="*/ 0 w 120"/>
                  <a:gd name="T3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20" h="111">
                    <a:moveTo>
                      <a:pt x="120" y="111"/>
                    </a:moveTo>
                    <a:cubicBezTo>
                      <a:pt x="72" y="41"/>
                      <a:pt x="69" y="12"/>
                      <a:pt x="0" y="0"/>
                    </a:cubicBezTo>
                  </a:path>
                </a:pathLst>
              </a:custGeom>
              <a:noFill/>
              <a:ln w="6350" cap="flat">
                <a:solidFill>
                  <a:srgbClr val="24211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</p:grpSp>
      <p:grpSp>
        <p:nvGrpSpPr>
          <p:cNvPr id="192" name="Group 191"/>
          <p:cNvGrpSpPr/>
          <p:nvPr/>
        </p:nvGrpSpPr>
        <p:grpSpPr>
          <a:xfrm>
            <a:off x="7480069" y="2870144"/>
            <a:ext cx="558404" cy="135731"/>
            <a:chOff x="7881939" y="2722563"/>
            <a:chExt cx="744538" cy="180975"/>
          </a:xfrm>
        </p:grpSpPr>
        <p:sp>
          <p:nvSpPr>
            <p:cNvPr id="193" name="Freeform 187"/>
            <p:cNvSpPr>
              <a:spLocks/>
            </p:cNvSpPr>
            <p:nvPr/>
          </p:nvSpPr>
          <p:spPr bwMode="auto">
            <a:xfrm flipV="1">
              <a:off x="7881939" y="2722563"/>
              <a:ext cx="309563" cy="180975"/>
            </a:xfrm>
            <a:custGeom>
              <a:avLst/>
              <a:gdLst>
                <a:gd name="T0" fmla="*/ 0 w 2667"/>
                <a:gd name="T1" fmla="*/ 1090 h 1090"/>
                <a:gd name="T2" fmla="*/ 2667 w 2667"/>
                <a:gd name="T3" fmla="*/ 1090 h 1090"/>
                <a:gd name="T4" fmla="*/ 1334 w 2667"/>
                <a:gd name="T5" fmla="*/ 0 h 1090"/>
                <a:gd name="T6" fmla="*/ 0 w 2667"/>
                <a:gd name="T7" fmla="*/ 1090 h 1090"/>
                <a:gd name="connsiteX0" fmla="*/ 0 w 10000"/>
                <a:gd name="connsiteY0" fmla="*/ 14615 h 14615"/>
                <a:gd name="connsiteX1" fmla="*/ 10000 w 10000"/>
                <a:gd name="connsiteY1" fmla="*/ 14615 h 14615"/>
                <a:gd name="connsiteX2" fmla="*/ 4923 w 10000"/>
                <a:gd name="connsiteY2" fmla="*/ 0 h 14615"/>
                <a:gd name="connsiteX3" fmla="*/ 0 w 10000"/>
                <a:gd name="connsiteY3" fmla="*/ 14615 h 14615"/>
                <a:gd name="connsiteX0" fmla="*/ 0 w 10000"/>
                <a:gd name="connsiteY0" fmla="*/ 14615 h 14615"/>
                <a:gd name="connsiteX1" fmla="*/ 10000 w 10000"/>
                <a:gd name="connsiteY1" fmla="*/ 14615 h 14615"/>
                <a:gd name="connsiteX2" fmla="*/ 4923 w 10000"/>
                <a:gd name="connsiteY2" fmla="*/ 0 h 14615"/>
                <a:gd name="connsiteX3" fmla="*/ 0 w 10000"/>
                <a:gd name="connsiteY3" fmla="*/ 14615 h 14615"/>
                <a:gd name="connsiteX0" fmla="*/ 0 w 10000"/>
                <a:gd name="connsiteY0" fmla="*/ 14615 h 14615"/>
                <a:gd name="connsiteX1" fmla="*/ 10000 w 10000"/>
                <a:gd name="connsiteY1" fmla="*/ 14615 h 14615"/>
                <a:gd name="connsiteX2" fmla="*/ 4923 w 10000"/>
                <a:gd name="connsiteY2" fmla="*/ 0 h 14615"/>
                <a:gd name="connsiteX3" fmla="*/ 0 w 10000"/>
                <a:gd name="connsiteY3" fmla="*/ 14615 h 14615"/>
                <a:gd name="connsiteX0" fmla="*/ 0 w 10009"/>
                <a:gd name="connsiteY0" fmla="*/ 14615 h 14615"/>
                <a:gd name="connsiteX1" fmla="*/ 10000 w 10009"/>
                <a:gd name="connsiteY1" fmla="*/ 14615 h 14615"/>
                <a:gd name="connsiteX2" fmla="*/ 4923 w 10009"/>
                <a:gd name="connsiteY2" fmla="*/ 0 h 14615"/>
                <a:gd name="connsiteX3" fmla="*/ 0 w 10009"/>
                <a:gd name="connsiteY3" fmla="*/ 14615 h 14615"/>
                <a:gd name="connsiteX0" fmla="*/ 88 w 10097"/>
                <a:gd name="connsiteY0" fmla="*/ 14615 h 14615"/>
                <a:gd name="connsiteX1" fmla="*/ 10088 w 10097"/>
                <a:gd name="connsiteY1" fmla="*/ 14615 h 14615"/>
                <a:gd name="connsiteX2" fmla="*/ 5011 w 10097"/>
                <a:gd name="connsiteY2" fmla="*/ 0 h 14615"/>
                <a:gd name="connsiteX3" fmla="*/ 88 w 10097"/>
                <a:gd name="connsiteY3" fmla="*/ 14615 h 14615"/>
                <a:gd name="connsiteX0" fmla="*/ 88 w 10192"/>
                <a:gd name="connsiteY0" fmla="*/ 14615 h 14615"/>
                <a:gd name="connsiteX1" fmla="*/ 10088 w 10192"/>
                <a:gd name="connsiteY1" fmla="*/ 14615 h 14615"/>
                <a:gd name="connsiteX2" fmla="*/ 5011 w 10192"/>
                <a:gd name="connsiteY2" fmla="*/ 0 h 14615"/>
                <a:gd name="connsiteX3" fmla="*/ 88 w 10192"/>
                <a:gd name="connsiteY3" fmla="*/ 14615 h 14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92" h="14615">
                  <a:moveTo>
                    <a:pt x="88" y="14615"/>
                  </a:moveTo>
                  <a:lnTo>
                    <a:pt x="10088" y="14615"/>
                  </a:lnTo>
                  <a:cubicBezTo>
                    <a:pt x="10718" y="6794"/>
                    <a:pt x="8425" y="0"/>
                    <a:pt x="5011" y="0"/>
                  </a:cubicBezTo>
                  <a:cubicBezTo>
                    <a:pt x="1597" y="0"/>
                    <a:pt x="-462" y="7948"/>
                    <a:pt x="88" y="14615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4" name="Freeform 187"/>
            <p:cNvSpPr>
              <a:spLocks/>
            </p:cNvSpPr>
            <p:nvPr/>
          </p:nvSpPr>
          <p:spPr bwMode="auto">
            <a:xfrm flipV="1">
              <a:off x="8316914" y="2722563"/>
              <a:ext cx="309563" cy="180975"/>
            </a:xfrm>
            <a:custGeom>
              <a:avLst/>
              <a:gdLst>
                <a:gd name="T0" fmla="*/ 0 w 2667"/>
                <a:gd name="T1" fmla="*/ 1090 h 1090"/>
                <a:gd name="T2" fmla="*/ 2667 w 2667"/>
                <a:gd name="T3" fmla="*/ 1090 h 1090"/>
                <a:gd name="T4" fmla="*/ 1334 w 2667"/>
                <a:gd name="T5" fmla="*/ 0 h 1090"/>
                <a:gd name="T6" fmla="*/ 0 w 2667"/>
                <a:gd name="T7" fmla="*/ 1090 h 1090"/>
                <a:gd name="connsiteX0" fmla="*/ 0 w 10000"/>
                <a:gd name="connsiteY0" fmla="*/ 14615 h 14615"/>
                <a:gd name="connsiteX1" fmla="*/ 10000 w 10000"/>
                <a:gd name="connsiteY1" fmla="*/ 14615 h 14615"/>
                <a:gd name="connsiteX2" fmla="*/ 4923 w 10000"/>
                <a:gd name="connsiteY2" fmla="*/ 0 h 14615"/>
                <a:gd name="connsiteX3" fmla="*/ 0 w 10000"/>
                <a:gd name="connsiteY3" fmla="*/ 14615 h 14615"/>
                <a:gd name="connsiteX0" fmla="*/ 0 w 10000"/>
                <a:gd name="connsiteY0" fmla="*/ 14615 h 14615"/>
                <a:gd name="connsiteX1" fmla="*/ 10000 w 10000"/>
                <a:gd name="connsiteY1" fmla="*/ 14615 h 14615"/>
                <a:gd name="connsiteX2" fmla="*/ 4923 w 10000"/>
                <a:gd name="connsiteY2" fmla="*/ 0 h 14615"/>
                <a:gd name="connsiteX3" fmla="*/ 0 w 10000"/>
                <a:gd name="connsiteY3" fmla="*/ 14615 h 14615"/>
                <a:gd name="connsiteX0" fmla="*/ 0 w 10000"/>
                <a:gd name="connsiteY0" fmla="*/ 14615 h 14615"/>
                <a:gd name="connsiteX1" fmla="*/ 10000 w 10000"/>
                <a:gd name="connsiteY1" fmla="*/ 14615 h 14615"/>
                <a:gd name="connsiteX2" fmla="*/ 4923 w 10000"/>
                <a:gd name="connsiteY2" fmla="*/ 0 h 14615"/>
                <a:gd name="connsiteX3" fmla="*/ 0 w 10000"/>
                <a:gd name="connsiteY3" fmla="*/ 14615 h 14615"/>
                <a:gd name="connsiteX0" fmla="*/ 0 w 10009"/>
                <a:gd name="connsiteY0" fmla="*/ 14615 h 14615"/>
                <a:gd name="connsiteX1" fmla="*/ 10000 w 10009"/>
                <a:gd name="connsiteY1" fmla="*/ 14615 h 14615"/>
                <a:gd name="connsiteX2" fmla="*/ 4923 w 10009"/>
                <a:gd name="connsiteY2" fmla="*/ 0 h 14615"/>
                <a:gd name="connsiteX3" fmla="*/ 0 w 10009"/>
                <a:gd name="connsiteY3" fmla="*/ 14615 h 14615"/>
                <a:gd name="connsiteX0" fmla="*/ 88 w 10097"/>
                <a:gd name="connsiteY0" fmla="*/ 14615 h 14615"/>
                <a:gd name="connsiteX1" fmla="*/ 10088 w 10097"/>
                <a:gd name="connsiteY1" fmla="*/ 14615 h 14615"/>
                <a:gd name="connsiteX2" fmla="*/ 5011 w 10097"/>
                <a:gd name="connsiteY2" fmla="*/ 0 h 14615"/>
                <a:gd name="connsiteX3" fmla="*/ 88 w 10097"/>
                <a:gd name="connsiteY3" fmla="*/ 14615 h 14615"/>
                <a:gd name="connsiteX0" fmla="*/ 88 w 10192"/>
                <a:gd name="connsiteY0" fmla="*/ 14615 h 14615"/>
                <a:gd name="connsiteX1" fmla="*/ 10088 w 10192"/>
                <a:gd name="connsiteY1" fmla="*/ 14615 h 14615"/>
                <a:gd name="connsiteX2" fmla="*/ 5011 w 10192"/>
                <a:gd name="connsiteY2" fmla="*/ 0 h 14615"/>
                <a:gd name="connsiteX3" fmla="*/ 88 w 10192"/>
                <a:gd name="connsiteY3" fmla="*/ 14615 h 14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92" h="14615">
                  <a:moveTo>
                    <a:pt x="88" y="14615"/>
                  </a:moveTo>
                  <a:lnTo>
                    <a:pt x="10088" y="14615"/>
                  </a:lnTo>
                  <a:cubicBezTo>
                    <a:pt x="10718" y="6794"/>
                    <a:pt x="8425" y="0"/>
                    <a:pt x="5011" y="0"/>
                  </a:cubicBezTo>
                  <a:cubicBezTo>
                    <a:pt x="1597" y="0"/>
                    <a:pt x="-462" y="7948"/>
                    <a:pt x="88" y="14615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2" name="Rectangle 1"/>
          <p:cNvSpPr/>
          <p:nvPr/>
        </p:nvSpPr>
        <p:spPr>
          <a:xfrm>
            <a:off x="257142" y="4759962"/>
            <a:ext cx="67538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Penulis akses ke 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SINTA </a:t>
            </a:r>
            <a:r>
              <a:rPr lang="id-ID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lalu klik menu registration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5521" b="44314"/>
          <a:stretch/>
        </p:blipFill>
        <p:spPr>
          <a:xfrm>
            <a:off x="257142" y="1855778"/>
            <a:ext cx="5981700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535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3000" autoRev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Rot by="900000">
                                      <p:cBhvr>
                                        <p:cTn id="16" dur="15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46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46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49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49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53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53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57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57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57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57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35" presetClass="path" presetSubtype="0" accel="5000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animMotion origin="layout" path="M -1.11111E-6 -4.81481E-6 L -0.1684 -4.81481E-6 " pathEditMode="relative" rAng="0" ptsTypes="AA">
                                      <p:cBhvr>
                                        <p:cTn id="9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20" y="0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Picture 120" descr="D:\D2N\SINTA\PANDUAN SINTA 2018\PANDUAN PENULIS\reg penulis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5" t="20805" r="13891" b="23379"/>
          <a:stretch/>
        </p:blipFill>
        <p:spPr bwMode="auto">
          <a:xfrm>
            <a:off x="181838" y="442507"/>
            <a:ext cx="8793634" cy="3945148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4" name="Group 3" descr="Left:  Group 118"/>
          <p:cNvGrpSpPr>
            <a:grpSpLocks noChangeAspect="1"/>
          </p:cNvGrpSpPr>
          <p:nvPr/>
        </p:nvGrpSpPr>
        <p:grpSpPr bwMode="auto">
          <a:xfrm>
            <a:off x="3471863" y="2336141"/>
            <a:ext cx="2058582" cy="4977704"/>
            <a:chOff x="3285" y="1006"/>
            <a:chExt cx="1165" cy="2817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grpSpPr>
        <p:sp>
          <p:nvSpPr>
            <p:cNvPr id="5" name="Freeform 162"/>
            <p:cNvSpPr>
              <a:spLocks/>
            </p:cNvSpPr>
            <p:nvPr/>
          </p:nvSpPr>
          <p:spPr bwMode="auto">
            <a:xfrm>
              <a:off x="3998" y="3702"/>
              <a:ext cx="64" cy="57"/>
            </a:xfrm>
            <a:custGeom>
              <a:avLst/>
              <a:gdLst>
                <a:gd name="T0" fmla="*/ 479 w 891"/>
                <a:gd name="T1" fmla="*/ 793 h 793"/>
                <a:gd name="T2" fmla="*/ 891 w 891"/>
                <a:gd name="T3" fmla="*/ 510 h 793"/>
                <a:gd name="T4" fmla="*/ 879 w 891"/>
                <a:gd name="T5" fmla="*/ 0 h 793"/>
                <a:gd name="T6" fmla="*/ 44 w 891"/>
                <a:gd name="T7" fmla="*/ 0 h 793"/>
                <a:gd name="T8" fmla="*/ 0 w 891"/>
                <a:gd name="T9" fmla="*/ 543 h 793"/>
                <a:gd name="T10" fmla="*/ 479 w 891"/>
                <a:gd name="T11" fmla="*/ 793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1" h="793">
                  <a:moveTo>
                    <a:pt x="479" y="793"/>
                  </a:moveTo>
                  <a:lnTo>
                    <a:pt x="891" y="510"/>
                  </a:lnTo>
                  <a:lnTo>
                    <a:pt x="879" y="0"/>
                  </a:lnTo>
                  <a:lnTo>
                    <a:pt x="44" y="0"/>
                  </a:lnTo>
                  <a:lnTo>
                    <a:pt x="0" y="543"/>
                  </a:lnTo>
                  <a:lnTo>
                    <a:pt x="479" y="793"/>
                  </a:ln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" name="Freeform 163"/>
            <p:cNvSpPr>
              <a:spLocks/>
            </p:cNvSpPr>
            <p:nvPr/>
          </p:nvSpPr>
          <p:spPr bwMode="auto">
            <a:xfrm>
              <a:off x="3978" y="3718"/>
              <a:ext cx="389" cy="105"/>
            </a:xfrm>
            <a:custGeom>
              <a:avLst/>
              <a:gdLst>
                <a:gd name="T0" fmla="*/ 207 w 5437"/>
                <a:gd name="T1" fmla="*/ 145 h 1473"/>
                <a:gd name="T2" fmla="*/ 813 w 5437"/>
                <a:gd name="T3" fmla="*/ 305 h 1473"/>
                <a:gd name="T4" fmla="*/ 1265 w 5437"/>
                <a:gd name="T5" fmla="*/ 102 h 1473"/>
                <a:gd name="T6" fmla="*/ 218 w 5437"/>
                <a:gd name="T7" fmla="*/ 1035 h 1473"/>
                <a:gd name="T8" fmla="*/ 207 w 5437"/>
                <a:gd name="T9" fmla="*/ 145 h 1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37" h="1473">
                  <a:moveTo>
                    <a:pt x="207" y="145"/>
                  </a:moveTo>
                  <a:cubicBezTo>
                    <a:pt x="334" y="19"/>
                    <a:pt x="455" y="305"/>
                    <a:pt x="813" y="305"/>
                  </a:cubicBezTo>
                  <a:cubicBezTo>
                    <a:pt x="1135" y="305"/>
                    <a:pt x="980" y="0"/>
                    <a:pt x="1265" y="102"/>
                  </a:cubicBezTo>
                  <a:cubicBezTo>
                    <a:pt x="5437" y="1473"/>
                    <a:pt x="349" y="1158"/>
                    <a:pt x="218" y="1035"/>
                  </a:cubicBezTo>
                  <a:cubicBezTo>
                    <a:pt x="0" y="831"/>
                    <a:pt x="118" y="318"/>
                    <a:pt x="207" y="145"/>
                  </a:cubicBezTo>
                  <a:close/>
                </a:path>
              </a:pathLst>
            </a:cu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" name="Freeform 164"/>
            <p:cNvSpPr>
              <a:spLocks/>
            </p:cNvSpPr>
            <p:nvPr/>
          </p:nvSpPr>
          <p:spPr bwMode="auto">
            <a:xfrm>
              <a:off x="3719" y="3702"/>
              <a:ext cx="64" cy="57"/>
            </a:xfrm>
            <a:custGeom>
              <a:avLst/>
              <a:gdLst>
                <a:gd name="T0" fmla="*/ 413 w 891"/>
                <a:gd name="T1" fmla="*/ 793 h 793"/>
                <a:gd name="T2" fmla="*/ 0 w 891"/>
                <a:gd name="T3" fmla="*/ 510 h 793"/>
                <a:gd name="T4" fmla="*/ 13 w 891"/>
                <a:gd name="T5" fmla="*/ 0 h 793"/>
                <a:gd name="T6" fmla="*/ 848 w 891"/>
                <a:gd name="T7" fmla="*/ 0 h 793"/>
                <a:gd name="T8" fmla="*/ 891 w 891"/>
                <a:gd name="T9" fmla="*/ 543 h 793"/>
                <a:gd name="T10" fmla="*/ 413 w 891"/>
                <a:gd name="T11" fmla="*/ 793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1" h="793">
                  <a:moveTo>
                    <a:pt x="413" y="793"/>
                  </a:moveTo>
                  <a:lnTo>
                    <a:pt x="0" y="510"/>
                  </a:lnTo>
                  <a:lnTo>
                    <a:pt x="13" y="0"/>
                  </a:lnTo>
                  <a:lnTo>
                    <a:pt x="848" y="0"/>
                  </a:lnTo>
                  <a:lnTo>
                    <a:pt x="891" y="543"/>
                  </a:lnTo>
                  <a:lnTo>
                    <a:pt x="413" y="793"/>
                  </a:ln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" name="Freeform 178"/>
            <p:cNvSpPr>
              <a:spLocks/>
            </p:cNvSpPr>
            <p:nvPr/>
          </p:nvSpPr>
          <p:spPr bwMode="auto">
            <a:xfrm>
              <a:off x="3414" y="3718"/>
              <a:ext cx="389" cy="105"/>
            </a:xfrm>
            <a:custGeom>
              <a:avLst/>
              <a:gdLst>
                <a:gd name="T0" fmla="*/ 5231 w 5438"/>
                <a:gd name="T1" fmla="*/ 145 h 1473"/>
                <a:gd name="T2" fmla="*/ 4625 w 5438"/>
                <a:gd name="T3" fmla="*/ 305 h 1473"/>
                <a:gd name="T4" fmla="*/ 4172 w 5438"/>
                <a:gd name="T5" fmla="*/ 102 h 1473"/>
                <a:gd name="T6" fmla="*/ 5219 w 5438"/>
                <a:gd name="T7" fmla="*/ 1035 h 1473"/>
                <a:gd name="T8" fmla="*/ 5231 w 5438"/>
                <a:gd name="T9" fmla="*/ 145 h 1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38" h="1473">
                  <a:moveTo>
                    <a:pt x="5231" y="145"/>
                  </a:moveTo>
                  <a:cubicBezTo>
                    <a:pt x="5103" y="19"/>
                    <a:pt x="4982" y="305"/>
                    <a:pt x="4625" y="305"/>
                  </a:cubicBezTo>
                  <a:cubicBezTo>
                    <a:pt x="4303" y="305"/>
                    <a:pt x="4457" y="0"/>
                    <a:pt x="4172" y="102"/>
                  </a:cubicBezTo>
                  <a:cubicBezTo>
                    <a:pt x="0" y="1473"/>
                    <a:pt x="5089" y="1158"/>
                    <a:pt x="5219" y="1035"/>
                  </a:cubicBezTo>
                  <a:cubicBezTo>
                    <a:pt x="5438" y="831"/>
                    <a:pt x="5320" y="318"/>
                    <a:pt x="5231" y="145"/>
                  </a:cubicBezTo>
                  <a:close/>
                </a:path>
              </a:pathLst>
            </a:cu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" name="Freeform 119"/>
            <p:cNvSpPr>
              <a:spLocks/>
            </p:cNvSpPr>
            <p:nvPr/>
          </p:nvSpPr>
          <p:spPr bwMode="auto">
            <a:xfrm>
              <a:off x="3748" y="2227"/>
              <a:ext cx="241" cy="138"/>
            </a:xfrm>
            <a:custGeom>
              <a:avLst/>
              <a:gdLst>
                <a:gd name="T0" fmla="*/ 0 w 3372"/>
                <a:gd name="T1" fmla="*/ 0 h 1942"/>
                <a:gd name="T2" fmla="*/ 3372 w 3372"/>
                <a:gd name="T3" fmla="*/ 0 h 1942"/>
                <a:gd name="T4" fmla="*/ 3372 w 3372"/>
                <a:gd name="T5" fmla="*/ 1942 h 1942"/>
                <a:gd name="T6" fmla="*/ 0 w 3372"/>
                <a:gd name="T7" fmla="*/ 1942 h 1942"/>
                <a:gd name="T8" fmla="*/ 0 w 3372"/>
                <a:gd name="T9" fmla="*/ 0 h 19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72" h="1942">
                  <a:moveTo>
                    <a:pt x="0" y="0"/>
                  </a:moveTo>
                  <a:cubicBezTo>
                    <a:pt x="1124" y="0"/>
                    <a:pt x="2248" y="0"/>
                    <a:pt x="3372" y="0"/>
                  </a:cubicBezTo>
                  <a:cubicBezTo>
                    <a:pt x="3148" y="664"/>
                    <a:pt x="3035" y="1320"/>
                    <a:pt x="3372" y="1942"/>
                  </a:cubicBezTo>
                  <a:cubicBezTo>
                    <a:pt x="2248" y="1942"/>
                    <a:pt x="1124" y="1942"/>
                    <a:pt x="0" y="1942"/>
                  </a:cubicBezTo>
                  <a:cubicBezTo>
                    <a:pt x="401" y="1383"/>
                    <a:pt x="363" y="727"/>
                    <a:pt x="0" y="0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" name="Freeform 121"/>
            <p:cNvSpPr>
              <a:spLocks/>
            </p:cNvSpPr>
            <p:nvPr/>
          </p:nvSpPr>
          <p:spPr bwMode="auto">
            <a:xfrm>
              <a:off x="3998" y="3702"/>
              <a:ext cx="64" cy="57"/>
            </a:xfrm>
            <a:custGeom>
              <a:avLst/>
              <a:gdLst>
                <a:gd name="T0" fmla="*/ 479 w 891"/>
                <a:gd name="T1" fmla="*/ 793 h 793"/>
                <a:gd name="T2" fmla="*/ 891 w 891"/>
                <a:gd name="T3" fmla="*/ 510 h 793"/>
                <a:gd name="T4" fmla="*/ 879 w 891"/>
                <a:gd name="T5" fmla="*/ 0 h 793"/>
                <a:gd name="T6" fmla="*/ 44 w 891"/>
                <a:gd name="T7" fmla="*/ 0 h 793"/>
                <a:gd name="T8" fmla="*/ 0 w 891"/>
                <a:gd name="T9" fmla="*/ 543 h 793"/>
                <a:gd name="T10" fmla="*/ 479 w 891"/>
                <a:gd name="T11" fmla="*/ 793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1" h="793">
                  <a:moveTo>
                    <a:pt x="479" y="793"/>
                  </a:moveTo>
                  <a:lnTo>
                    <a:pt x="891" y="510"/>
                  </a:lnTo>
                  <a:lnTo>
                    <a:pt x="879" y="0"/>
                  </a:lnTo>
                  <a:lnTo>
                    <a:pt x="44" y="0"/>
                  </a:lnTo>
                  <a:lnTo>
                    <a:pt x="0" y="543"/>
                  </a:lnTo>
                  <a:lnTo>
                    <a:pt x="479" y="793"/>
                  </a:ln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" name="Freeform 122"/>
            <p:cNvSpPr>
              <a:spLocks/>
            </p:cNvSpPr>
            <p:nvPr/>
          </p:nvSpPr>
          <p:spPr bwMode="auto">
            <a:xfrm>
              <a:off x="3978" y="3718"/>
              <a:ext cx="389" cy="105"/>
            </a:xfrm>
            <a:custGeom>
              <a:avLst/>
              <a:gdLst>
                <a:gd name="T0" fmla="*/ 207 w 5437"/>
                <a:gd name="T1" fmla="*/ 145 h 1473"/>
                <a:gd name="T2" fmla="*/ 813 w 5437"/>
                <a:gd name="T3" fmla="*/ 305 h 1473"/>
                <a:gd name="T4" fmla="*/ 1265 w 5437"/>
                <a:gd name="T5" fmla="*/ 102 h 1473"/>
                <a:gd name="T6" fmla="*/ 218 w 5437"/>
                <a:gd name="T7" fmla="*/ 1035 h 1473"/>
                <a:gd name="T8" fmla="*/ 207 w 5437"/>
                <a:gd name="T9" fmla="*/ 145 h 1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37" h="1473">
                  <a:moveTo>
                    <a:pt x="207" y="145"/>
                  </a:moveTo>
                  <a:cubicBezTo>
                    <a:pt x="334" y="19"/>
                    <a:pt x="455" y="305"/>
                    <a:pt x="813" y="305"/>
                  </a:cubicBezTo>
                  <a:cubicBezTo>
                    <a:pt x="1135" y="305"/>
                    <a:pt x="980" y="0"/>
                    <a:pt x="1265" y="102"/>
                  </a:cubicBezTo>
                  <a:cubicBezTo>
                    <a:pt x="5437" y="1473"/>
                    <a:pt x="349" y="1158"/>
                    <a:pt x="218" y="1035"/>
                  </a:cubicBezTo>
                  <a:cubicBezTo>
                    <a:pt x="0" y="831"/>
                    <a:pt x="118" y="318"/>
                    <a:pt x="207" y="145"/>
                  </a:cubicBezTo>
                  <a:close/>
                </a:path>
              </a:pathLst>
            </a:cu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" name="Freeform 123"/>
            <p:cNvSpPr>
              <a:spLocks/>
            </p:cNvSpPr>
            <p:nvPr/>
          </p:nvSpPr>
          <p:spPr bwMode="auto">
            <a:xfrm>
              <a:off x="3719" y="3702"/>
              <a:ext cx="64" cy="57"/>
            </a:xfrm>
            <a:custGeom>
              <a:avLst/>
              <a:gdLst>
                <a:gd name="T0" fmla="*/ 413 w 891"/>
                <a:gd name="T1" fmla="*/ 793 h 793"/>
                <a:gd name="T2" fmla="*/ 0 w 891"/>
                <a:gd name="T3" fmla="*/ 510 h 793"/>
                <a:gd name="T4" fmla="*/ 13 w 891"/>
                <a:gd name="T5" fmla="*/ 0 h 793"/>
                <a:gd name="T6" fmla="*/ 848 w 891"/>
                <a:gd name="T7" fmla="*/ 0 h 793"/>
                <a:gd name="T8" fmla="*/ 891 w 891"/>
                <a:gd name="T9" fmla="*/ 543 h 793"/>
                <a:gd name="T10" fmla="*/ 413 w 891"/>
                <a:gd name="T11" fmla="*/ 793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1" h="793">
                  <a:moveTo>
                    <a:pt x="413" y="793"/>
                  </a:moveTo>
                  <a:lnTo>
                    <a:pt x="0" y="510"/>
                  </a:lnTo>
                  <a:lnTo>
                    <a:pt x="13" y="0"/>
                  </a:lnTo>
                  <a:lnTo>
                    <a:pt x="848" y="0"/>
                  </a:lnTo>
                  <a:lnTo>
                    <a:pt x="891" y="543"/>
                  </a:lnTo>
                  <a:lnTo>
                    <a:pt x="413" y="793"/>
                  </a:ln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" name="Freeform 124"/>
            <p:cNvSpPr>
              <a:spLocks/>
            </p:cNvSpPr>
            <p:nvPr/>
          </p:nvSpPr>
          <p:spPr bwMode="auto">
            <a:xfrm>
              <a:off x="3654" y="2977"/>
              <a:ext cx="471" cy="749"/>
            </a:xfrm>
            <a:custGeom>
              <a:avLst/>
              <a:gdLst>
                <a:gd name="T0" fmla="*/ 3297 w 6593"/>
                <a:gd name="T1" fmla="*/ 29 h 10492"/>
                <a:gd name="T2" fmla="*/ 0 w 6593"/>
                <a:gd name="T3" fmla="*/ 0 h 10492"/>
                <a:gd name="T4" fmla="*/ 888 w 6593"/>
                <a:gd name="T5" fmla="*/ 10492 h 10492"/>
                <a:gd name="T6" fmla="*/ 1775 w 6593"/>
                <a:gd name="T7" fmla="*/ 10492 h 10492"/>
                <a:gd name="T8" fmla="*/ 2504 w 6593"/>
                <a:gd name="T9" fmla="*/ 1807 h 10492"/>
                <a:gd name="T10" fmla="*/ 4089 w 6593"/>
                <a:gd name="T11" fmla="*/ 1807 h 10492"/>
                <a:gd name="T12" fmla="*/ 4818 w 6593"/>
                <a:gd name="T13" fmla="*/ 10492 h 10492"/>
                <a:gd name="T14" fmla="*/ 5706 w 6593"/>
                <a:gd name="T15" fmla="*/ 10492 h 10492"/>
                <a:gd name="T16" fmla="*/ 6593 w 6593"/>
                <a:gd name="T17" fmla="*/ 0 h 10492"/>
                <a:gd name="T18" fmla="*/ 3297 w 6593"/>
                <a:gd name="T19" fmla="*/ 29 h 10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93" h="10492">
                  <a:moveTo>
                    <a:pt x="3297" y="29"/>
                  </a:moveTo>
                  <a:lnTo>
                    <a:pt x="0" y="0"/>
                  </a:lnTo>
                  <a:lnTo>
                    <a:pt x="888" y="10492"/>
                  </a:lnTo>
                  <a:lnTo>
                    <a:pt x="1775" y="10492"/>
                  </a:lnTo>
                  <a:lnTo>
                    <a:pt x="2504" y="1807"/>
                  </a:lnTo>
                  <a:cubicBezTo>
                    <a:pt x="3110" y="1989"/>
                    <a:pt x="3495" y="1973"/>
                    <a:pt x="4089" y="1807"/>
                  </a:cubicBezTo>
                  <a:lnTo>
                    <a:pt x="4818" y="10492"/>
                  </a:lnTo>
                  <a:lnTo>
                    <a:pt x="5706" y="10492"/>
                  </a:lnTo>
                  <a:lnTo>
                    <a:pt x="6593" y="0"/>
                  </a:lnTo>
                  <a:lnTo>
                    <a:pt x="3297" y="29"/>
                  </a:lnTo>
                  <a:close/>
                </a:path>
              </a:pathLst>
            </a:cu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" name="Freeform 125"/>
            <p:cNvSpPr>
              <a:spLocks/>
            </p:cNvSpPr>
            <p:nvPr/>
          </p:nvSpPr>
          <p:spPr bwMode="auto">
            <a:xfrm>
              <a:off x="3652" y="2340"/>
              <a:ext cx="470" cy="669"/>
            </a:xfrm>
            <a:custGeom>
              <a:avLst/>
              <a:gdLst>
                <a:gd name="T0" fmla="*/ 6572 w 6572"/>
                <a:gd name="T1" fmla="*/ 9037 h 9373"/>
                <a:gd name="T2" fmla="*/ 6520 w 6572"/>
                <a:gd name="T3" fmla="*/ 2752 h 9373"/>
                <a:gd name="T4" fmla="*/ 6520 w 6572"/>
                <a:gd name="T5" fmla="*/ 539 h 9373"/>
                <a:gd name="T6" fmla="*/ 4506 w 6572"/>
                <a:gd name="T7" fmla="*/ 0 h 9373"/>
                <a:gd name="T8" fmla="*/ 3286 w 6572"/>
                <a:gd name="T9" fmla="*/ 841 h 9373"/>
                <a:gd name="T10" fmla="*/ 2066 w 6572"/>
                <a:gd name="T11" fmla="*/ 0 h 9373"/>
                <a:gd name="T12" fmla="*/ 52 w 6572"/>
                <a:gd name="T13" fmla="*/ 539 h 9373"/>
                <a:gd name="T14" fmla="*/ 52 w 6572"/>
                <a:gd name="T15" fmla="*/ 2752 h 9373"/>
                <a:gd name="T16" fmla="*/ 0 w 6572"/>
                <a:gd name="T17" fmla="*/ 9036 h 9373"/>
                <a:gd name="T18" fmla="*/ 6572 w 6572"/>
                <a:gd name="T19" fmla="*/ 9037 h 9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72" h="9373">
                  <a:moveTo>
                    <a:pt x="6572" y="9037"/>
                  </a:moveTo>
                  <a:cubicBezTo>
                    <a:pt x="6510" y="6840"/>
                    <a:pt x="6520" y="4932"/>
                    <a:pt x="6520" y="2752"/>
                  </a:cubicBezTo>
                  <a:lnTo>
                    <a:pt x="6520" y="539"/>
                  </a:lnTo>
                  <a:lnTo>
                    <a:pt x="4506" y="0"/>
                  </a:lnTo>
                  <a:cubicBezTo>
                    <a:pt x="4102" y="616"/>
                    <a:pt x="3841" y="801"/>
                    <a:pt x="3286" y="841"/>
                  </a:cubicBezTo>
                  <a:cubicBezTo>
                    <a:pt x="2731" y="801"/>
                    <a:pt x="2469" y="616"/>
                    <a:pt x="2066" y="0"/>
                  </a:cubicBezTo>
                  <a:lnTo>
                    <a:pt x="52" y="539"/>
                  </a:lnTo>
                  <a:lnTo>
                    <a:pt x="52" y="2752"/>
                  </a:lnTo>
                  <a:cubicBezTo>
                    <a:pt x="52" y="4931"/>
                    <a:pt x="62" y="6839"/>
                    <a:pt x="0" y="9036"/>
                  </a:cubicBezTo>
                  <a:cubicBezTo>
                    <a:pt x="1241" y="9372"/>
                    <a:pt x="5331" y="9373"/>
                    <a:pt x="6572" y="9037"/>
                  </a:cubicBezTo>
                  <a:close/>
                </a:path>
              </a:pathLst>
            </a:custGeom>
            <a:solidFill>
              <a:srgbClr val="3175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" name="Freeform 126"/>
            <p:cNvSpPr>
              <a:spLocks/>
            </p:cNvSpPr>
            <p:nvPr/>
          </p:nvSpPr>
          <p:spPr bwMode="auto">
            <a:xfrm>
              <a:off x="3652" y="3001"/>
              <a:ext cx="72" cy="71"/>
            </a:xfrm>
            <a:custGeom>
              <a:avLst/>
              <a:gdLst>
                <a:gd name="T0" fmla="*/ 882 w 1005"/>
                <a:gd name="T1" fmla="*/ 150 h 999"/>
                <a:gd name="T2" fmla="*/ 468 w 1005"/>
                <a:gd name="T3" fmla="*/ 0 h 999"/>
                <a:gd name="T4" fmla="*/ 0 w 1005"/>
                <a:gd name="T5" fmla="*/ 711 h 999"/>
                <a:gd name="T6" fmla="*/ 180 w 1005"/>
                <a:gd name="T7" fmla="*/ 942 h 999"/>
                <a:gd name="T8" fmla="*/ 882 w 1005"/>
                <a:gd name="T9" fmla="*/ 150 h 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5" h="999">
                  <a:moveTo>
                    <a:pt x="882" y="150"/>
                  </a:moveTo>
                  <a:lnTo>
                    <a:pt x="468" y="0"/>
                  </a:lnTo>
                  <a:lnTo>
                    <a:pt x="0" y="711"/>
                  </a:lnTo>
                  <a:lnTo>
                    <a:pt x="180" y="942"/>
                  </a:lnTo>
                  <a:cubicBezTo>
                    <a:pt x="365" y="999"/>
                    <a:pt x="1005" y="188"/>
                    <a:pt x="882" y="150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" name="Freeform 127"/>
            <p:cNvSpPr>
              <a:spLocks/>
            </p:cNvSpPr>
            <p:nvPr/>
          </p:nvSpPr>
          <p:spPr bwMode="auto">
            <a:xfrm>
              <a:off x="3438" y="2378"/>
              <a:ext cx="248" cy="674"/>
            </a:xfrm>
            <a:custGeom>
              <a:avLst/>
              <a:gdLst>
                <a:gd name="T0" fmla="*/ 3397 w 3470"/>
                <a:gd name="T1" fmla="*/ 1829 h 9435"/>
                <a:gd name="T2" fmla="*/ 3054 w 3470"/>
                <a:gd name="T3" fmla="*/ 0 h 9435"/>
                <a:gd name="T4" fmla="*/ 3002 w 3470"/>
                <a:gd name="T5" fmla="*/ 9435 h 9435"/>
                <a:gd name="T6" fmla="*/ 3470 w 3470"/>
                <a:gd name="T7" fmla="*/ 8724 h 9435"/>
                <a:gd name="T8" fmla="*/ 3397 w 3470"/>
                <a:gd name="T9" fmla="*/ 1829 h 9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70" h="9435">
                  <a:moveTo>
                    <a:pt x="3397" y="1829"/>
                  </a:moveTo>
                  <a:lnTo>
                    <a:pt x="3054" y="0"/>
                  </a:lnTo>
                  <a:cubicBezTo>
                    <a:pt x="50" y="2211"/>
                    <a:pt x="0" y="7125"/>
                    <a:pt x="3002" y="9435"/>
                  </a:cubicBezTo>
                  <a:lnTo>
                    <a:pt x="3470" y="8724"/>
                  </a:lnTo>
                  <a:cubicBezTo>
                    <a:pt x="1005" y="5492"/>
                    <a:pt x="2106" y="3026"/>
                    <a:pt x="3397" y="1829"/>
                  </a:cubicBezTo>
                  <a:close/>
                </a:path>
              </a:pathLst>
            </a:custGeom>
            <a:solidFill>
              <a:srgbClr val="3175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" name="Freeform 128"/>
            <p:cNvSpPr>
              <a:spLocks/>
            </p:cNvSpPr>
            <p:nvPr/>
          </p:nvSpPr>
          <p:spPr bwMode="auto">
            <a:xfrm>
              <a:off x="4050" y="3001"/>
              <a:ext cx="72" cy="71"/>
            </a:xfrm>
            <a:custGeom>
              <a:avLst/>
              <a:gdLst>
                <a:gd name="T0" fmla="*/ 123 w 1005"/>
                <a:gd name="T1" fmla="*/ 150 h 999"/>
                <a:gd name="T2" fmla="*/ 537 w 1005"/>
                <a:gd name="T3" fmla="*/ 0 h 999"/>
                <a:gd name="T4" fmla="*/ 1005 w 1005"/>
                <a:gd name="T5" fmla="*/ 711 h 999"/>
                <a:gd name="T6" fmla="*/ 825 w 1005"/>
                <a:gd name="T7" fmla="*/ 942 h 999"/>
                <a:gd name="T8" fmla="*/ 123 w 1005"/>
                <a:gd name="T9" fmla="*/ 150 h 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5" h="999">
                  <a:moveTo>
                    <a:pt x="123" y="150"/>
                  </a:moveTo>
                  <a:lnTo>
                    <a:pt x="537" y="0"/>
                  </a:lnTo>
                  <a:lnTo>
                    <a:pt x="1005" y="711"/>
                  </a:lnTo>
                  <a:lnTo>
                    <a:pt x="825" y="942"/>
                  </a:lnTo>
                  <a:cubicBezTo>
                    <a:pt x="640" y="999"/>
                    <a:pt x="0" y="188"/>
                    <a:pt x="123" y="150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" name="Freeform 129"/>
            <p:cNvSpPr>
              <a:spLocks/>
            </p:cNvSpPr>
            <p:nvPr/>
          </p:nvSpPr>
          <p:spPr bwMode="auto">
            <a:xfrm>
              <a:off x="4089" y="2378"/>
              <a:ext cx="248" cy="674"/>
            </a:xfrm>
            <a:custGeom>
              <a:avLst/>
              <a:gdLst>
                <a:gd name="T0" fmla="*/ 73 w 3470"/>
                <a:gd name="T1" fmla="*/ 1829 h 9435"/>
                <a:gd name="T2" fmla="*/ 416 w 3470"/>
                <a:gd name="T3" fmla="*/ 0 h 9435"/>
                <a:gd name="T4" fmla="*/ 468 w 3470"/>
                <a:gd name="T5" fmla="*/ 9435 h 9435"/>
                <a:gd name="T6" fmla="*/ 0 w 3470"/>
                <a:gd name="T7" fmla="*/ 8724 h 9435"/>
                <a:gd name="T8" fmla="*/ 73 w 3470"/>
                <a:gd name="T9" fmla="*/ 1829 h 9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70" h="9435">
                  <a:moveTo>
                    <a:pt x="73" y="1829"/>
                  </a:moveTo>
                  <a:lnTo>
                    <a:pt x="416" y="0"/>
                  </a:lnTo>
                  <a:cubicBezTo>
                    <a:pt x="3420" y="2211"/>
                    <a:pt x="3470" y="7125"/>
                    <a:pt x="468" y="9435"/>
                  </a:cubicBezTo>
                  <a:lnTo>
                    <a:pt x="0" y="8724"/>
                  </a:lnTo>
                  <a:cubicBezTo>
                    <a:pt x="2464" y="5492"/>
                    <a:pt x="1364" y="3026"/>
                    <a:pt x="73" y="1829"/>
                  </a:cubicBezTo>
                  <a:close/>
                </a:path>
              </a:pathLst>
            </a:custGeom>
            <a:solidFill>
              <a:srgbClr val="3175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" name="Line 130"/>
            <p:cNvSpPr>
              <a:spLocks noChangeShapeType="1"/>
            </p:cNvSpPr>
            <p:nvPr/>
          </p:nvSpPr>
          <p:spPr bwMode="auto">
            <a:xfrm>
              <a:off x="3879" y="2365"/>
              <a:ext cx="0" cy="638"/>
            </a:xfrm>
            <a:prstGeom prst="line">
              <a:avLst/>
            </a:prstGeom>
            <a:noFill/>
            <a:ln w="11113" cap="flat">
              <a:solidFill>
                <a:srgbClr val="24282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" name="Freeform 131"/>
            <p:cNvSpPr>
              <a:spLocks/>
            </p:cNvSpPr>
            <p:nvPr/>
          </p:nvSpPr>
          <p:spPr bwMode="auto">
            <a:xfrm>
              <a:off x="3717" y="2304"/>
              <a:ext cx="319" cy="118"/>
            </a:xfrm>
            <a:custGeom>
              <a:avLst/>
              <a:gdLst>
                <a:gd name="T0" fmla="*/ 4407 w 4460"/>
                <a:gd name="T1" fmla="*/ 692 h 1645"/>
                <a:gd name="T2" fmla="*/ 17 w 4460"/>
                <a:gd name="T3" fmla="*/ 709 h 1645"/>
                <a:gd name="T4" fmla="*/ 2141 w 4460"/>
                <a:gd name="T5" fmla="*/ 441 h 1645"/>
                <a:gd name="T6" fmla="*/ 4407 w 4460"/>
                <a:gd name="T7" fmla="*/ 692 h 1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60" h="1645">
                  <a:moveTo>
                    <a:pt x="4407" y="692"/>
                  </a:moveTo>
                  <a:cubicBezTo>
                    <a:pt x="4337" y="1615"/>
                    <a:pt x="42" y="1645"/>
                    <a:pt x="17" y="709"/>
                  </a:cubicBezTo>
                  <a:cubicBezTo>
                    <a:pt x="0" y="55"/>
                    <a:pt x="1041" y="397"/>
                    <a:pt x="2141" y="441"/>
                  </a:cubicBezTo>
                  <a:cubicBezTo>
                    <a:pt x="3262" y="485"/>
                    <a:pt x="4460" y="0"/>
                    <a:pt x="4407" y="692"/>
                  </a:cubicBezTo>
                  <a:close/>
                </a:path>
              </a:pathLst>
            </a:custGeom>
            <a:solidFill>
              <a:srgbClr val="EEE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" name="Freeform 132"/>
            <p:cNvSpPr>
              <a:spLocks/>
            </p:cNvSpPr>
            <p:nvPr/>
          </p:nvSpPr>
          <p:spPr bwMode="auto">
            <a:xfrm>
              <a:off x="3745" y="2354"/>
              <a:ext cx="69" cy="453"/>
            </a:xfrm>
            <a:custGeom>
              <a:avLst/>
              <a:gdLst>
                <a:gd name="T0" fmla="*/ 963 w 963"/>
                <a:gd name="T1" fmla="*/ 78 h 6350"/>
                <a:gd name="T2" fmla="*/ 20 w 963"/>
                <a:gd name="T3" fmla="*/ 0 h 6350"/>
                <a:gd name="T4" fmla="*/ 0 w 963"/>
                <a:gd name="T5" fmla="*/ 6299 h 6350"/>
                <a:gd name="T6" fmla="*/ 141 w 963"/>
                <a:gd name="T7" fmla="*/ 6235 h 6350"/>
                <a:gd name="T8" fmla="*/ 283 w 963"/>
                <a:gd name="T9" fmla="*/ 6338 h 6350"/>
                <a:gd name="T10" fmla="*/ 437 w 963"/>
                <a:gd name="T11" fmla="*/ 6235 h 6350"/>
                <a:gd name="T12" fmla="*/ 643 w 963"/>
                <a:gd name="T13" fmla="*/ 6350 h 6350"/>
                <a:gd name="T14" fmla="*/ 784 w 963"/>
                <a:gd name="T15" fmla="*/ 6235 h 6350"/>
                <a:gd name="T16" fmla="*/ 951 w 963"/>
                <a:gd name="T17" fmla="*/ 6338 h 6350"/>
                <a:gd name="T18" fmla="*/ 963 w 963"/>
                <a:gd name="T19" fmla="*/ 78 h 6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3" h="6350">
                  <a:moveTo>
                    <a:pt x="963" y="78"/>
                  </a:moveTo>
                  <a:lnTo>
                    <a:pt x="20" y="0"/>
                  </a:lnTo>
                  <a:lnTo>
                    <a:pt x="0" y="6299"/>
                  </a:lnTo>
                  <a:lnTo>
                    <a:pt x="141" y="6235"/>
                  </a:lnTo>
                  <a:lnTo>
                    <a:pt x="283" y="6338"/>
                  </a:lnTo>
                  <a:lnTo>
                    <a:pt x="437" y="6235"/>
                  </a:lnTo>
                  <a:lnTo>
                    <a:pt x="643" y="6350"/>
                  </a:lnTo>
                  <a:lnTo>
                    <a:pt x="784" y="6235"/>
                  </a:lnTo>
                  <a:lnTo>
                    <a:pt x="951" y="6338"/>
                  </a:lnTo>
                  <a:lnTo>
                    <a:pt x="963" y="78"/>
                  </a:lnTo>
                  <a:close/>
                </a:path>
              </a:pathLst>
            </a:custGeom>
            <a:solidFill>
              <a:srgbClr val="EEE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" name="Oval 133"/>
            <p:cNvSpPr>
              <a:spLocks noChangeArrowheads="1"/>
            </p:cNvSpPr>
            <p:nvPr/>
          </p:nvSpPr>
          <p:spPr bwMode="auto">
            <a:xfrm>
              <a:off x="3893" y="2451"/>
              <a:ext cx="23" cy="24"/>
            </a:xfrm>
            <a:prstGeom prst="ellipse">
              <a:avLst/>
            </a:pr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" name="Oval 134"/>
            <p:cNvSpPr>
              <a:spLocks noChangeArrowheads="1"/>
            </p:cNvSpPr>
            <p:nvPr/>
          </p:nvSpPr>
          <p:spPr bwMode="auto">
            <a:xfrm>
              <a:off x="3893" y="2630"/>
              <a:ext cx="23" cy="23"/>
            </a:xfrm>
            <a:prstGeom prst="ellipse">
              <a:avLst/>
            </a:pr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" name="Oval 135"/>
            <p:cNvSpPr>
              <a:spLocks noChangeArrowheads="1"/>
            </p:cNvSpPr>
            <p:nvPr/>
          </p:nvSpPr>
          <p:spPr bwMode="auto">
            <a:xfrm>
              <a:off x="3893" y="2810"/>
              <a:ext cx="23" cy="24"/>
            </a:xfrm>
            <a:prstGeom prst="ellipse">
              <a:avLst/>
            </a:pr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5" name="Freeform 136"/>
            <p:cNvSpPr>
              <a:spLocks/>
            </p:cNvSpPr>
            <p:nvPr/>
          </p:nvSpPr>
          <p:spPr bwMode="auto">
            <a:xfrm>
              <a:off x="3959" y="2523"/>
              <a:ext cx="112" cy="124"/>
            </a:xfrm>
            <a:custGeom>
              <a:avLst/>
              <a:gdLst>
                <a:gd name="T0" fmla="*/ 0 w 1560"/>
                <a:gd name="T1" fmla="*/ 0 h 1737"/>
                <a:gd name="T2" fmla="*/ 718 w 1560"/>
                <a:gd name="T3" fmla="*/ 0 h 1737"/>
                <a:gd name="T4" fmla="*/ 842 w 1560"/>
                <a:gd name="T5" fmla="*/ 0 h 1737"/>
                <a:gd name="T6" fmla="*/ 1560 w 1560"/>
                <a:gd name="T7" fmla="*/ 0 h 1737"/>
                <a:gd name="T8" fmla="*/ 810 w 1560"/>
                <a:gd name="T9" fmla="*/ 1731 h 1737"/>
                <a:gd name="T10" fmla="*/ 0 w 1560"/>
                <a:gd name="T11" fmla="*/ 0 h 1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60" h="1737">
                  <a:moveTo>
                    <a:pt x="0" y="0"/>
                  </a:moveTo>
                  <a:lnTo>
                    <a:pt x="718" y="0"/>
                  </a:lnTo>
                  <a:lnTo>
                    <a:pt x="842" y="0"/>
                  </a:lnTo>
                  <a:lnTo>
                    <a:pt x="1560" y="0"/>
                  </a:lnTo>
                  <a:cubicBezTo>
                    <a:pt x="1560" y="1185"/>
                    <a:pt x="1550" y="1725"/>
                    <a:pt x="810" y="1731"/>
                  </a:cubicBezTo>
                  <a:cubicBezTo>
                    <a:pt x="61" y="1737"/>
                    <a:pt x="0" y="1124"/>
                    <a:pt x="0" y="0"/>
                  </a:cubicBezTo>
                  <a:close/>
                </a:path>
              </a:pathLst>
            </a:custGeom>
            <a:solidFill>
              <a:srgbClr val="90A2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6" name="Freeform 137"/>
            <p:cNvSpPr>
              <a:spLocks/>
            </p:cNvSpPr>
            <p:nvPr/>
          </p:nvSpPr>
          <p:spPr bwMode="auto">
            <a:xfrm>
              <a:off x="3414" y="3718"/>
              <a:ext cx="389" cy="105"/>
            </a:xfrm>
            <a:custGeom>
              <a:avLst/>
              <a:gdLst>
                <a:gd name="T0" fmla="*/ 5231 w 5438"/>
                <a:gd name="T1" fmla="*/ 145 h 1473"/>
                <a:gd name="T2" fmla="*/ 4625 w 5438"/>
                <a:gd name="T3" fmla="*/ 305 h 1473"/>
                <a:gd name="T4" fmla="*/ 4172 w 5438"/>
                <a:gd name="T5" fmla="*/ 102 h 1473"/>
                <a:gd name="T6" fmla="*/ 5219 w 5438"/>
                <a:gd name="T7" fmla="*/ 1035 h 1473"/>
                <a:gd name="T8" fmla="*/ 5231 w 5438"/>
                <a:gd name="T9" fmla="*/ 145 h 1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38" h="1473">
                  <a:moveTo>
                    <a:pt x="5231" y="145"/>
                  </a:moveTo>
                  <a:cubicBezTo>
                    <a:pt x="5103" y="19"/>
                    <a:pt x="4982" y="305"/>
                    <a:pt x="4625" y="305"/>
                  </a:cubicBezTo>
                  <a:cubicBezTo>
                    <a:pt x="4303" y="305"/>
                    <a:pt x="4457" y="0"/>
                    <a:pt x="4172" y="102"/>
                  </a:cubicBezTo>
                  <a:cubicBezTo>
                    <a:pt x="0" y="1473"/>
                    <a:pt x="5089" y="1158"/>
                    <a:pt x="5219" y="1035"/>
                  </a:cubicBezTo>
                  <a:cubicBezTo>
                    <a:pt x="5438" y="831"/>
                    <a:pt x="5320" y="318"/>
                    <a:pt x="5231" y="145"/>
                  </a:cubicBezTo>
                  <a:close/>
                </a:path>
              </a:pathLst>
            </a:cu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7" name="Freeform 138"/>
            <p:cNvSpPr>
              <a:spLocks/>
            </p:cNvSpPr>
            <p:nvPr/>
          </p:nvSpPr>
          <p:spPr bwMode="auto">
            <a:xfrm>
              <a:off x="3766" y="2268"/>
              <a:ext cx="210" cy="58"/>
            </a:xfrm>
            <a:custGeom>
              <a:avLst/>
              <a:gdLst>
                <a:gd name="T0" fmla="*/ 2908 w 2940"/>
                <a:gd name="T1" fmla="*/ 523 h 811"/>
                <a:gd name="T2" fmla="*/ 33 w 2940"/>
                <a:gd name="T3" fmla="*/ 568 h 811"/>
                <a:gd name="T4" fmla="*/ 0 w 2940"/>
                <a:gd name="T5" fmla="*/ 134 h 811"/>
                <a:gd name="T6" fmla="*/ 1458 w 2940"/>
                <a:gd name="T7" fmla="*/ 19 h 811"/>
                <a:gd name="T8" fmla="*/ 2940 w 2940"/>
                <a:gd name="T9" fmla="*/ 118 h 811"/>
                <a:gd name="T10" fmla="*/ 2908 w 2940"/>
                <a:gd name="T11" fmla="*/ 523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40" h="811">
                  <a:moveTo>
                    <a:pt x="2908" y="523"/>
                  </a:moveTo>
                  <a:cubicBezTo>
                    <a:pt x="2004" y="769"/>
                    <a:pt x="1053" y="811"/>
                    <a:pt x="33" y="568"/>
                  </a:cubicBezTo>
                  <a:cubicBezTo>
                    <a:pt x="40" y="435"/>
                    <a:pt x="31" y="258"/>
                    <a:pt x="0" y="134"/>
                  </a:cubicBezTo>
                  <a:cubicBezTo>
                    <a:pt x="393" y="123"/>
                    <a:pt x="918" y="38"/>
                    <a:pt x="1458" y="19"/>
                  </a:cubicBezTo>
                  <a:cubicBezTo>
                    <a:pt x="1980" y="0"/>
                    <a:pt x="2518" y="85"/>
                    <a:pt x="2940" y="118"/>
                  </a:cubicBezTo>
                  <a:cubicBezTo>
                    <a:pt x="2921" y="230"/>
                    <a:pt x="2910" y="399"/>
                    <a:pt x="2908" y="523"/>
                  </a:cubicBezTo>
                  <a:close/>
                </a:path>
              </a:pathLst>
            </a:custGeom>
            <a:solidFill>
              <a:srgbClr val="E8A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8" name="Freeform 139"/>
            <p:cNvSpPr>
              <a:spLocks/>
            </p:cNvSpPr>
            <p:nvPr/>
          </p:nvSpPr>
          <p:spPr bwMode="auto">
            <a:xfrm>
              <a:off x="4250" y="1565"/>
              <a:ext cx="159" cy="383"/>
            </a:xfrm>
            <a:custGeom>
              <a:avLst/>
              <a:gdLst>
                <a:gd name="T0" fmla="*/ 0 w 2216"/>
                <a:gd name="T1" fmla="*/ 4784 h 5367"/>
                <a:gd name="T2" fmla="*/ 194 w 2216"/>
                <a:gd name="T3" fmla="*/ 1660 h 5367"/>
                <a:gd name="T4" fmla="*/ 2186 w 2216"/>
                <a:gd name="T5" fmla="*/ 1931 h 5367"/>
                <a:gd name="T6" fmla="*/ 0 w 2216"/>
                <a:gd name="T7" fmla="*/ 4784 h 5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16" h="5367">
                  <a:moveTo>
                    <a:pt x="0" y="4784"/>
                  </a:moveTo>
                  <a:lnTo>
                    <a:pt x="194" y="1660"/>
                  </a:lnTo>
                  <a:cubicBezTo>
                    <a:pt x="61" y="886"/>
                    <a:pt x="2216" y="0"/>
                    <a:pt x="2186" y="1931"/>
                  </a:cubicBezTo>
                  <a:cubicBezTo>
                    <a:pt x="2176" y="2596"/>
                    <a:pt x="578" y="5367"/>
                    <a:pt x="0" y="4784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9" name="Freeform 140"/>
            <p:cNvSpPr>
              <a:spLocks/>
            </p:cNvSpPr>
            <p:nvPr/>
          </p:nvSpPr>
          <p:spPr bwMode="auto">
            <a:xfrm>
              <a:off x="3328" y="1565"/>
              <a:ext cx="158" cy="383"/>
            </a:xfrm>
            <a:custGeom>
              <a:avLst/>
              <a:gdLst>
                <a:gd name="T0" fmla="*/ 2216 w 2216"/>
                <a:gd name="T1" fmla="*/ 4784 h 5367"/>
                <a:gd name="T2" fmla="*/ 2022 w 2216"/>
                <a:gd name="T3" fmla="*/ 1660 h 5367"/>
                <a:gd name="T4" fmla="*/ 30 w 2216"/>
                <a:gd name="T5" fmla="*/ 1931 h 5367"/>
                <a:gd name="T6" fmla="*/ 2216 w 2216"/>
                <a:gd name="T7" fmla="*/ 4784 h 5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16" h="5367">
                  <a:moveTo>
                    <a:pt x="2216" y="4784"/>
                  </a:moveTo>
                  <a:lnTo>
                    <a:pt x="2022" y="1660"/>
                  </a:lnTo>
                  <a:cubicBezTo>
                    <a:pt x="2156" y="886"/>
                    <a:pt x="0" y="0"/>
                    <a:pt x="30" y="1931"/>
                  </a:cubicBezTo>
                  <a:cubicBezTo>
                    <a:pt x="41" y="2596"/>
                    <a:pt x="1638" y="5367"/>
                    <a:pt x="2216" y="4784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0" name="Freeform 141"/>
            <p:cNvSpPr>
              <a:spLocks/>
            </p:cNvSpPr>
            <p:nvPr/>
          </p:nvSpPr>
          <p:spPr bwMode="auto">
            <a:xfrm>
              <a:off x="3433" y="1458"/>
              <a:ext cx="867" cy="845"/>
            </a:xfrm>
            <a:custGeom>
              <a:avLst/>
              <a:gdLst>
                <a:gd name="T0" fmla="*/ 936 w 12135"/>
                <a:gd name="T1" fmla="*/ 0 h 11837"/>
                <a:gd name="T2" fmla="*/ 11092 w 12135"/>
                <a:gd name="T3" fmla="*/ 0 h 11837"/>
                <a:gd name="T4" fmla="*/ 8588 w 12135"/>
                <a:gd name="T5" fmla="*/ 11521 h 11837"/>
                <a:gd name="T6" fmla="*/ 3552 w 12135"/>
                <a:gd name="T7" fmla="*/ 11452 h 11837"/>
                <a:gd name="T8" fmla="*/ 936 w 12135"/>
                <a:gd name="T9" fmla="*/ 0 h 118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35" h="11837">
                  <a:moveTo>
                    <a:pt x="936" y="0"/>
                  </a:moveTo>
                  <a:lnTo>
                    <a:pt x="11092" y="0"/>
                  </a:lnTo>
                  <a:cubicBezTo>
                    <a:pt x="12135" y="6439"/>
                    <a:pt x="11648" y="11295"/>
                    <a:pt x="8588" y="11521"/>
                  </a:cubicBezTo>
                  <a:cubicBezTo>
                    <a:pt x="4292" y="11837"/>
                    <a:pt x="7554" y="11825"/>
                    <a:pt x="3552" y="11452"/>
                  </a:cubicBezTo>
                  <a:cubicBezTo>
                    <a:pt x="426" y="11161"/>
                    <a:pt x="0" y="6329"/>
                    <a:pt x="936" y="0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1" name="Freeform 142"/>
            <p:cNvSpPr>
              <a:spLocks/>
            </p:cNvSpPr>
            <p:nvPr/>
          </p:nvSpPr>
          <p:spPr bwMode="auto">
            <a:xfrm>
              <a:off x="3348" y="1006"/>
              <a:ext cx="1029" cy="879"/>
            </a:xfrm>
            <a:custGeom>
              <a:avLst/>
              <a:gdLst>
                <a:gd name="T0" fmla="*/ 1779 w 14393"/>
                <a:gd name="T1" fmla="*/ 12315 h 12315"/>
                <a:gd name="T2" fmla="*/ 2547 w 14393"/>
                <a:gd name="T3" fmla="*/ 6998 h 12315"/>
                <a:gd name="T4" fmla="*/ 10256 w 14393"/>
                <a:gd name="T5" fmla="*/ 8671 h 12315"/>
                <a:gd name="T6" fmla="*/ 12046 w 14393"/>
                <a:gd name="T7" fmla="*/ 8028 h 12315"/>
                <a:gd name="T8" fmla="*/ 12030 w 14393"/>
                <a:gd name="T9" fmla="*/ 10667 h 12315"/>
                <a:gd name="T10" fmla="*/ 12696 w 14393"/>
                <a:gd name="T11" fmla="*/ 12277 h 12315"/>
                <a:gd name="T12" fmla="*/ 13388 w 14393"/>
                <a:gd name="T13" fmla="*/ 7485 h 12315"/>
                <a:gd name="T14" fmla="*/ 14393 w 14393"/>
                <a:gd name="T15" fmla="*/ 4375 h 12315"/>
                <a:gd name="T16" fmla="*/ 2170 w 14393"/>
                <a:gd name="T17" fmla="*/ 5516 h 12315"/>
                <a:gd name="T18" fmla="*/ 1779 w 14393"/>
                <a:gd name="T19" fmla="*/ 12315 h 12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393" h="12315">
                  <a:moveTo>
                    <a:pt x="1779" y="12315"/>
                  </a:moveTo>
                  <a:cubicBezTo>
                    <a:pt x="2579" y="11837"/>
                    <a:pt x="2547" y="8508"/>
                    <a:pt x="2547" y="6998"/>
                  </a:cubicBezTo>
                  <a:cubicBezTo>
                    <a:pt x="4205" y="8251"/>
                    <a:pt x="8189" y="9044"/>
                    <a:pt x="10256" y="8671"/>
                  </a:cubicBezTo>
                  <a:cubicBezTo>
                    <a:pt x="10872" y="8560"/>
                    <a:pt x="11487" y="8342"/>
                    <a:pt x="12046" y="8028"/>
                  </a:cubicBezTo>
                  <a:cubicBezTo>
                    <a:pt x="12046" y="8028"/>
                    <a:pt x="11878" y="9741"/>
                    <a:pt x="12030" y="10667"/>
                  </a:cubicBezTo>
                  <a:cubicBezTo>
                    <a:pt x="12207" y="11746"/>
                    <a:pt x="12696" y="12277"/>
                    <a:pt x="12696" y="12277"/>
                  </a:cubicBezTo>
                  <a:cubicBezTo>
                    <a:pt x="13159" y="11949"/>
                    <a:pt x="13279" y="8678"/>
                    <a:pt x="13388" y="7485"/>
                  </a:cubicBezTo>
                  <a:cubicBezTo>
                    <a:pt x="13454" y="6766"/>
                    <a:pt x="14286" y="7149"/>
                    <a:pt x="14393" y="4375"/>
                  </a:cubicBezTo>
                  <a:cubicBezTo>
                    <a:pt x="10071" y="6465"/>
                    <a:pt x="3821" y="0"/>
                    <a:pt x="2170" y="5516"/>
                  </a:cubicBezTo>
                  <a:cubicBezTo>
                    <a:pt x="1979" y="6155"/>
                    <a:pt x="0" y="6681"/>
                    <a:pt x="1779" y="12315"/>
                  </a:cubicBezTo>
                  <a:close/>
                </a:path>
              </a:pathLst>
            </a:cu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2" name="Oval 143"/>
            <p:cNvSpPr>
              <a:spLocks noChangeArrowheads="1"/>
            </p:cNvSpPr>
            <p:nvPr/>
          </p:nvSpPr>
          <p:spPr bwMode="auto">
            <a:xfrm>
              <a:off x="3633" y="1672"/>
              <a:ext cx="195" cy="19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3" name="Oval 144"/>
            <p:cNvSpPr>
              <a:spLocks noChangeArrowheads="1"/>
            </p:cNvSpPr>
            <p:nvPr/>
          </p:nvSpPr>
          <p:spPr bwMode="auto">
            <a:xfrm>
              <a:off x="3685" y="1728"/>
              <a:ext cx="89" cy="89"/>
            </a:xfrm>
            <a:prstGeom prst="ellipse">
              <a:avLst/>
            </a:pr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4" name="Oval 145"/>
            <p:cNvSpPr>
              <a:spLocks noChangeArrowheads="1"/>
            </p:cNvSpPr>
            <p:nvPr/>
          </p:nvSpPr>
          <p:spPr bwMode="auto">
            <a:xfrm>
              <a:off x="3679" y="1744"/>
              <a:ext cx="41" cy="41"/>
            </a:xfrm>
            <a:prstGeom prst="ellipse">
              <a:avLst/>
            </a:prstGeom>
            <a:solidFill>
              <a:srgbClr val="FFFFFF"/>
            </a:solidFill>
            <a:ln w="11113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5" name="Freeform 146"/>
            <p:cNvSpPr>
              <a:spLocks/>
            </p:cNvSpPr>
            <p:nvPr/>
          </p:nvSpPr>
          <p:spPr bwMode="auto">
            <a:xfrm>
              <a:off x="3635" y="1672"/>
              <a:ext cx="191" cy="78"/>
            </a:xfrm>
            <a:custGeom>
              <a:avLst/>
              <a:gdLst>
                <a:gd name="T0" fmla="*/ 0 w 2667"/>
                <a:gd name="T1" fmla="*/ 1090 h 1090"/>
                <a:gd name="T2" fmla="*/ 2667 w 2667"/>
                <a:gd name="T3" fmla="*/ 1090 h 1090"/>
                <a:gd name="T4" fmla="*/ 1334 w 2667"/>
                <a:gd name="T5" fmla="*/ 0 h 1090"/>
                <a:gd name="T6" fmla="*/ 0 w 2667"/>
                <a:gd name="T7" fmla="*/ 1090 h 1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67" h="1090">
                  <a:moveTo>
                    <a:pt x="0" y="1090"/>
                  </a:moveTo>
                  <a:lnTo>
                    <a:pt x="2667" y="1090"/>
                  </a:lnTo>
                  <a:cubicBezTo>
                    <a:pt x="2542" y="468"/>
                    <a:pt x="1992" y="0"/>
                    <a:pt x="1334" y="0"/>
                  </a:cubicBezTo>
                  <a:cubicBezTo>
                    <a:pt x="675" y="0"/>
                    <a:pt x="126" y="468"/>
                    <a:pt x="0" y="1090"/>
                  </a:cubicBezTo>
                  <a:close/>
                </a:path>
              </a:pathLst>
            </a:custGeom>
            <a:solidFill>
              <a:srgbClr val="E8A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6" name="Oval 147"/>
            <p:cNvSpPr>
              <a:spLocks noChangeArrowheads="1"/>
            </p:cNvSpPr>
            <p:nvPr/>
          </p:nvSpPr>
          <p:spPr bwMode="auto">
            <a:xfrm>
              <a:off x="3908" y="1672"/>
              <a:ext cx="195" cy="19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7" name="Oval 148"/>
            <p:cNvSpPr>
              <a:spLocks noChangeArrowheads="1"/>
            </p:cNvSpPr>
            <p:nvPr/>
          </p:nvSpPr>
          <p:spPr bwMode="auto">
            <a:xfrm>
              <a:off x="3960" y="1728"/>
              <a:ext cx="89" cy="89"/>
            </a:xfrm>
            <a:prstGeom prst="ellipse">
              <a:avLst/>
            </a:pr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8" name="Oval 149"/>
            <p:cNvSpPr>
              <a:spLocks noChangeArrowheads="1"/>
            </p:cNvSpPr>
            <p:nvPr/>
          </p:nvSpPr>
          <p:spPr bwMode="auto">
            <a:xfrm>
              <a:off x="3954" y="1744"/>
              <a:ext cx="41" cy="41"/>
            </a:xfrm>
            <a:prstGeom prst="ellipse">
              <a:avLst/>
            </a:prstGeom>
            <a:solidFill>
              <a:srgbClr val="FFFFFF"/>
            </a:solidFill>
            <a:ln w="11113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9" name="Freeform 150"/>
            <p:cNvSpPr>
              <a:spLocks/>
            </p:cNvSpPr>
            <p:nvPr/>
          </p:nvSpPr>
          <p:spPr bwMode="auto">
            <a:xfrm>
              <a:off x="3910" y="1672"/>
              <a:ext cx="191" cy="78"/>
            </a:xfrm>
            <a:custGeom>
              <a:avLst/>
              <a:gdLst>
                <a:gd name="T0" fmla="*/ 0 w 2667"/>
                <a:gd name="T1" fmla="*/ 1090 h 1090"/>
                <a:gd name="T2" fmla="*/ 2667 w 2667"/>
                <a:gd name="T3" fmla="*/ 1090 h 1090"/>
                <a:gd name="T4" fmla="*/ 1334 w 2667"/>
                <a:gd name="T5" fmla="*/ 0 h 1090"/>
                <a:gd name="T6" fmla="*/ 0 w 2667"/>
                <a:gd name="T7" fmla="*/ 1090 h 1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67" h="1090">
                  <a:moveTo>
                    <a:pt x="0" y="1090"/>
                  </a:moveTo>
                  <a:lnTo>
                    <a:pt x="2667" y="1090"/>
                  </a:lnTo>
                  <a:cubicBezTo>
                    <a:pt x="2542" y="468"/>
                    <a:pt x="1992" y="0"/>
                    <a:pt x="1334" y="0"/>
                  </a:cubicBezTo>
                  <a:cubicBezTo>
                    <a:pt x="675" y="0"/>
                    <a:pt x="126" y="468"/>
                    <a:pt x="0" y="1090"/>
                  </a:cubicBezTo>
                  <a:close/>
                </a:path>
              </a:pathLst>
            </a:custGeom>
            <a:solidFill>
              <a:srgbClr val="E8A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0" name="Freeform 151"/>
            <p:cNvSpPr>
              <a:spLocks/>
            </p:cNvSpPr>
            <p:nvPr/>
          </p:nvSpPr>
          <p:spPr bwMode="auto">
            <a:xfrm>
              <a:off x="3763" y="1631"/>
              <a:ext cx="373" cy="62"/>
            </a:xfrm>
            <a:custGeom>
              <a:avLst/>
              <a:gdLst>
                <a:gd name="T0" fmla="*/ 4970 w 5226"/>
                <a:gd name="T1" fmla="*/ 402 h 868"/>
                <a:gd name="T2" fmla="*/ 5214 w 5226"/>
                <a:gd name="T3" fmla="*/ 0 h 868"/>
                <a:gd name="T4" fmla="*/ 3717 w 5226"/>
                <a:gd name="T5" fmla="*/ 833 h 868"/>
                <a:gd name="T6" fmla="*/ 5226 w 5226"/>
                <a:gd name="T7" fmla="*/ 431 h 868"/>
                <a:gd name="T8" fmla="*/ 4970 w 5226"/>
                <a:gd name="T9" fmla="*/ 402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26" h="868">
                  <a:moveTo>
                    <a:pt x="4970" y="402"/>
                  </a:moveTo>
                  <a:cubicBezTo>
                    <a:pt x="4970" y="402"/>
                    <a:pt x="5140" y="263"/>
                    <a:pt x="5214" y="0"/>
                  </a:cubicBezTo>
                  <a:cubicBezTo>
                    <a:pt x="3598" y="585"/>
                    <a:pt x="0" y="502"/>
                    <a:pt x="3717" y="833"/>
                  </a:cubicBezTo>
                  <a:cubicBezTo>
                    <a:pt x="4110" y="868"/>
                    <a:pt x="5033" y="862"/>
                    <a:pt x="5226" y="431"/>
                  </a:cubicBezTo>
                  <a:cubicBezTo>
                    <a:pt x="5226" y="431"/>
                    <a:pt x="4970" y="402"/>
                    <a:pt x="4970" y="402"/>
                  </a:cubicBezTo>
                  <a:close/>
                </a:path>
              </a:pathLst>
            </a:cu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1" name="Freeform 152"/>
            <p:cNvSpPr>
              <a:spLocks/>
            </p:cNvSpPr>
            <p:nvPr/>
          </p:nvSpPr>
          <p:spPr bwMode="auto">
            <a:xfrm>
              <a:off x="3614" y="1586"/>
              <a:ext cx="212" cy="122"/>
            </a:xfrm>
            <a:custGeom>
              <a:avLst/>
              <a:gdLst>
                <a:gd name="T0" fmla="*/ 309 w 2975"/>
                <a:gd name="T1" fmla="*/ 1270 h 1710"/>
                <a:gd name="T2" fmla="*/ 2975 w 2975"/>
                <a:gd name="T3" fmla="*/ 1710 h 1710"/>
                <a:gd name="T4" fmla="*/ 0 w 2975"/>
                <a:gd name="T5" fmla="*/ 1003 h 1710"/>
                <a:gd name="T6" fmla="*/ 482 w 2975"/>
                <a:gd name="T7" fmla="*/ 982 h 1710"/>
                <a:gd name="T8" fmla="*/ 309 w 2975"/>
                <a:gd name="T9" fmla="*/ 1270 h 1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5" h="1710">
                  <a:moveTo>
                    <a:pt x="309" y="1270"/>
                  </a:moveTo>
                  <a:cubicBezTo>
                    <a:pt x="2237" y="369"/>
                    <a:pt x="2602" y="1657"/>
                    <a:pt x="2975" y="1710"/>
                  </a:cubicBezTo>
                  <a:cubicBezTo>
                    <a:pt x="2776" y="215"/>
                    <a:pt x="902" y="0"/>
                    <a:pt x="0" y="1003"/>
                  </a:cubicBezTo>
                  <a:cubicBezTo>
                    <a:pt x="167" y="1092"/>
                    <a:pt x="304" y="982"/>
                    <a:pt x="482" y="982"/>
                  </a:cubicBezTo>
                  <a:cubicBezTo>
                    <a:pt x="382" y="989"/>
                    <a:pt x="309" y="1270"/>
                    <a:pt x="309" y="1270"/>
                  </a:cubicBezTo>
                  <a:close/>
                </a:path>
              </a:pathLst>
            </a:cu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2" name="Freeform 153"/>
            <p:cNvSpPr>
              <a:spLocks/>
            </p:cNvSpPr>
            <p:nvPr/>
          </p:nvSpPr>
          <p:spPr bwMode="auto">
            <a:xfrm>
              <a:off x="3806" y="1963"/>
              <a:ext cx="135" cy="74"/>
            </a:xfrm>
            <a:custGeom>
              <a:avLst/>
              <a:gdLst>
                <a:gd name="T0" fmla="*/ 1898 w 1898"/>
                <a:gd name="T1" fmla="*/ 47 h 1039"/>
                <a:gd name="T2" fmla="*/ 32 w 1898"/>
                <a:gd name="T3" fmla="*/ 65 h 1039"/>
                <a:gd name="T4" fmla="*/ 1898 w 1898"/>
                <a:gd name="T5" fmla="*/ 47 h 1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98" h="1039">
                  <a:moveTo>
                    <a:pt x="1898" y="47"/>
                  </a:moveTo>
                  <a:cubicBezTo>
                    <a:pt x="1647" y="694"/>
                    <a:pt x="502" y="1039"/>
                    <a:pt x="32" y="65"/>
                  </a:cubicBezTo>
                  <a:cubicBezTo>
                    <a:pt x="0" y="0"/>
                    <a:pt x="896" y="848"/>
                    <a:pt x="1898" y="47"/>
                  </a:cubicBezTo>
                  <a:close/>
                </a:path>
              </a:pathLst>
            </a:custGeom>
            <a:solidFill>
              <a:srgbClr val="E8A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3" name="Freeform 154"/>
            <p:cNvSpPr>
              <a:spLocks/>
            </p:cNvSpPr>
            <p:nvPr/>
          </p:nvSpPr>
          <p:spPr bwMode="auto">
            <a:xfrm>
              <a:off x="3803" y="2093"/>
              <a:ext cx="184" cy="106"/>
            </a:xfrm>
            <a:custGeom>
              <a:avLst/>
              <a:gdLst>
                <a:gd name="T0" fmla="*/ 0 w 2572"/>
                <a:gd name="T1" fmla="*/ 526 h 1488"/>
                <a:gd name="T2" fmla="*/ 2484 w 2572"/>
                <a:gd name="T3" fmla="*/ 96 h 1488"/>
                <a:gd name="T4" fmla="*/ 0 w 2572"/>
                <a:gd name="T5" fmla="*/ 526 h 1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72" h="1488">
                  <a:moveTo>
                    <a:pt x="0" y="526"/>
                  </a:moveTo>
                  <a:cubicBezTo>
                    <a:pt x="1238" y="1281"/>
                    <a:pt x="2393" y="0"/>
                    <a:pt x="2484" y="96"/>
                  </a:cubicBezTo>
                  <a:cubicBezTo>
                    <a:pt x="2572" y="188"/>
                    <a:pt x="1201" y="1488"/>
                    <a:pt x="0" y="526"/>
                  </a:cubicBezTo>
                  <a:close/>
                </a:path>
              </a:pathLst>
            </a:cu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4" name="Freeform 155"/>
            <p:cNvSpPr>
              <a:spLocks/>
            </p:cNvSpPr>
            <p:nvPr/>
          </p:nvSpPr>
          <p:spPr bwMode="auto">
            <a:xfrm>
              <a:off x="3285" y="1672"/>
              <a:ext cx="151" cy="173"/>
            </a:xfrm>
            <a:custGeom>
              <a:avLst/>
              <a:gdLst>
                <a:gd name="T0" fmla="*/ 2120 w 2120"/>
                <a:gd name="T1" fmla="*/ 2421 h 2421"/>
                <a:gd name="T2" fmla="*/ 1828 w 2120"/>
                <a:gd name="T3" fmla="*/ 0 h 2421"/>
                <a:gd name="T4" fmla="*/ 2120 w 2120"/>
                <a:gd name="T5" fmla="*/ 2421 h 2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20" h="2421">
                  <a:moveTo>
                    <a:pt x="2120" y="2421"/>
                  </a:moveTo>
                  <a:cubicBezTo>
                    <a:pt x="494" y="148"/>
                    <a:pt x="1189" y="480"/>
                    <a:pt x="1828" y="0"/>
                  </a:cubicBezTo>
                  <a:cubicBezTo>
                    <a:pt x="0" y="120"/>
                    <a:pt x="1773" y="2203"/>
                    <a:pt x="2120" y="2421"/>
                  </a:cubicBezTo>
                  <a:close/>
                </a:path>
              </a:pathLst>
            </a:custGeom>
            <a:solidFill>
              <a:srgbClr val="E8A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5" name="Freeform 156"/>
            <p:cNvSpPr>
              <a:spLocks/>
            </p:cNvSpPr>
            <p:nvPr/>
          </p:nvSpPr>
          <p:spPr bwMode="auto">
            <a:xfrm>
              <a:off x="3372" y="1733"/>
              <a:ext cx="58" cy="28"/>
            </a:xfrm>
            <a:custGeom>
              <a:avLst/>
              <a:gdLst>
                <a:gd name="T0" fmla="*/ 810 w 810"/>
                <a:gd name="T1" fmla="*/ 334 h 398"/>
                <a:gd name="T2" fmla="*/ 45 w 810"/>
                <a:gd name="T3" fmla="*/ 398 h 398"/>
                <a:gd name="T4" fmla="*/ 0 w 810"/>
                <a:gd name="T5" fmla="*/ 303 h 398"/>
                <a:gd name="T6" fmla="*/ 810 w 810"/>
                <a:gd name="T7" fmla="*/ 334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0" h="398">
                  <a:moveTo>
                    <a:pt x="810" y="334"/>
                  </a:moveTo>
                  <a:cubicBezTo>
                    <a:pt x="648" y="218"/>
                    <a:pt x="481" y="214"/>
                    <a:pt x="45" y="398"/>
                  </a:cubicBezTo>
                  <a:lnTo>
                    <a:pt x="0" y="303"/>
                  </a:lnTo>
                  <a:cubicBezTo>
                    <a:pt x="190" y="104"/>
                    <a:pt x="728" y="0"/>
                    <a:pt x="810" y="334"/>
                  </a:cubicBezTo>
                  <a:close/>
                </a:path>
              </a:pathLst>
            </a:custGeom>
            <a:solidFill>
              <a:srgbClr val="E8A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6" name="Freeform 157"/>
            <p:cNvSpPr>
              <a:spLocks/>
            </p:cNvSpPr>
            <p:nvPr/>
          </p:nvSpPr>
          <p:spPr bwMode="auto">
            <a:xfrm>
              <a:off x="4299" y="1672"/>
              <a:ext cx="151" cy="173"/>
            </a:xfrm>
            <a:custGeom>
              <a:avLst/>
              <a:gdLst>
                <a:gd name="T0" fmla="*/ 0 w 2120"/>
                <a:gd name="T1" fmla="*/ 2421 h 2421"/>
                <a:gd name="T2" fmla="*/ 292 w 2120"/>
                <a:gd name="T3" fmla="*/ 0 h 2421"/>
                <a:gd name="T4" fmla="*/ 0 w 2120"/>
                <a:gd name="T5" fmla="*/ 2421 h 2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20" h="2421">
                  <a:moveTo>
                    <a:pt x="0" y="2421"/>
                  </a:moveTo>
                  <a:cubicBezTo>
                    <a:pt x="1626" y="148"/>
                    <a:pt x="931" y="480"/>
                    <a:pt x="292" y="0"/>
                  </a:cubicBezTo>
                  <a:cubicBezTo>
                    <a:pt x="2120" y="120"/>
                    <a:pt x="347" y="2203"/>
                    <a:pt x="0" y="2421"/>
                  </a:cubicBezTo>
                  <a:close/>
                </a:path>
              </a:pathLst>
            </a:custGeom>
            <a:solidFill>
              <a:srgbClr val="E8A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7" name="Freeform 158"/>
            <p:cNvSpPr>
              <a:spLocks/>
            </p:cNvSpPr>
            <p:nvPr/>
          </p:nvSpPr>
          <p:spPr bwMode="auto">
            <a:xfrm>
              <a:off x="4304" y="1733"/>
              <a:ext cx="58" cy="28"/>
            </a:xfrm>
            <a:custGeom>
              <a:avLst/>
              <a:gdLst>
                <a:gd name="T0" fmla="*/ 0 w 811"/>
                <a:gd name="T1" fmla="*/ 334 h 398"/>
                <a:gd name="T2" fmla="*/ 765 w 811"/>
                <a:gd name="T3" fmla="*/ 398 h 398"/>
                <a:gd name="T4" fmla="*/ 811 w 811"/>
                <a:gd name="T5" fmla="*/ 303 h 398"/>
                <a:gd name="T6" fmla="*/ 0 w 811"/>
                <a:gd name="T7" fmla="*/ 334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1" h="398">
                  <a:moveTo>
                    <a:pt x="0" y="334"/>
                  </a:moveTo>
                  <a:cubicBezTo>
                    <a:pt x="163" y="218"/>
                    <a:pt x="329" y="214"/>
                    <a:pt x="765" y="398"/>
                  </a:cubicBezTo>
                  <a:lnTo>
                    <a:pt x="811" y="303"/>
                  </a:lnTo>
                  <a:cubicBezTo>
                    <a:pt x="620" y="104"/>
                    <a:pt x="82" y="0"/>
                    <a:pt x="0" y="334"/>
                  </a:cubicBezTo>
                  <a:close/>
                </a:path>
              </a:pathLst>
            </a:custGeom>
            <a:solidFill>
              <a:srgbClr val="E8A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8" name="Freeform 159"/>
            <p:cNvSpPr>
              <a:spLocks/>
            </p:cNvSpPr>
            <p:nvPr/>
          </p:nvSpPr>
          <p:spPr bwMode="auto">
            <a:xfrm>
              <a:off x="3537" y="1407"/>
              <a:ext cx="817" cy="254"/>
            </a:xfrm>
            <a:custGeom>
              <a:avLst/>
              <a:gdLst>
                <a:gd name="T0" fmla="*/ 0 w 11421"/>
                <a:gd name="T1" fmla="*/ 370 h 3560"/>
                <a:gd name="T2" fmla="*/ 11316 w 11421"/>
                <a:gd name="T3" fmla="*/ 31 h 3560"/>
                <a:gd name="T4" fmla="*/ 10837 w 11421"/>
                <a:gd name="T5" fmla="*/ 917 h 3560"/>
                <a:gd name="T6" fmla="*/ 0 w 11421"/>
                <a:gd name="T7" fmla="*/ 370 h 3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421" h="3560">
                  <a:moveTo>
                    <a:pt x="0" y="370"/>
                  </a:moveTo>
                  <a:cubicBezTo>
                    <a:pt x="7610" y="3428"/>
                    <a:pt x="11218" y="0"/>
                    <a:pt x="11316" y="31"/>
                  </a:cubicBezTo>
                  <a:cubicBezTo>
                    <a:pt x="11421" y="64"/>
                    <a:pt x="11208" y="415"/>
                    <a:pt x="10837" y="917"/>
                  </a:cubicBezTo>
                  <a:cubicBezTo>
                    <a:pt x="8887" y="3560"/>
                    <a:pt x="1249" y="2542"/>
                    <a:pt x="0" y="370"/>
                  </a:cubicBezTo>
                  <a:close/>
                </a:path>
              </a:pathLst>
            </a:custGeom>
            <a:solidFill>
              <a:srgbClr val="7E4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9" name="Freeform 160"/>
            <p:cNvSpPr>
              <a:spLocks/>
            </p:cNvSpPr>
            <p:nvPr/>
          </p:nvSpPr>
          <p:spPr bwMode="auto">
            <a:xfrm>
              <a:off x="3748" y="2227"/>
              <a:ext cx="241" cy="138"/>
            </a:xfrm>
            <a:custGeom>
              <a:avLst/>
              <a:gdLst>
                <a:gd name="T0" fmla="*/ 0 w 3372"/>
                <a:gd name="T1" fmla="*/ 0 h 1942"/>
                <a:gd name="T2" fmla="*/ 3372 w 3372"/>
                <a:gd name="T3" fmla="*/ 0 h 1942"/>
                <a:gd name="T4" fmla="*/ 3372 w 3372"/>
                <a:gd name="T5" fmla="*/ 1942 h 1942"/>
                <a:gd name="T6" fmla="*/ 0 w 3372"/>
                <a:gd name="T7" fmla="*/ 1942 h 1942"/>
                <a:gd name="T8" fmla="*/ 0 w 3372"/>
                <a:gd name="T9" fmla="*/ 0 h 19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72" h="1942">
                  <a:moveTo>
                    <a:pt x="0" y="0"/>
                  </a:moveTo>
                  <a:cubicBezTo>
                    <a:pt x="1124" y="0"/>
                    <a:pt x="2248" y="0"/>
                    <a:pt x="3372" y="0"/>
                  </a:cubicBezTo>
                  <a:cubicBezTo>
                    <a:pt x="3148" y="664"/>
                    <a:pt x="3035" y="1320"/>
                    <a:pt x="3372" y="1942"/>
                  </a:cubicBezTo>
                  <a:cubicBezTo>
                    <a:pt x="2248" y="1942"/>
                    <a:pt x="1124" y="1942"/>
                    <a:pt x="0" y="1942"/>
                  </a:cubicBezTo>
                  <a:cubicBezTo>
                    <a:pt x="401" y="1383"/>
                    <a:pt x="363" y="727"/>
                    <a:pt x="0" y="0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0" name="Freeform 167"/>
            <p:cNvSpPr>
              <a:spLocks/>
            </p:cNvSpPr>
            <p:nvPr/>
          </p:nvSpPr>
          <p:spPr bwMode="auto">
            <a:xfrm>
              <a:off x="3652" y="3001"/>
              <a:ext cx="72" cy="71"/>
            </a:xfrm>
            <a:custGeom>
              <a:avLst/>
              <a:gdLst>
                <a:gd name="T0" fmla="*/ 882 w 1005"/>
                <a:gd name="T1" fmla="*/ 150 h 999"/>
                <a:gd name="T2" fmla="*/ 468 w 1005"/>
                <a:gd name="T3" fmla="*/ 0 h 999"/>
                <a:gd name="T4" fmla="*/ 0 w 1005"/>
                <a:gd name="T5" fmla="*/ 711 h 999"/>
                <a:gd name="T6" fmla="*/ 180 w 1005"/>
                <a:gd name="T7" fmla="*/ 942 h 999"/>
                <a:gd name="T8" fmla="*/ 882 w 1005"/>
                <a:gd name="T9" fmla="*/ 150 h 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5" h="999">
                  <a:moveTo>
                    <a:pt x="882" y="150"/>
                  </a:moveTo>
                  <a:lnTo>
                    <a:pt x="468" y="0"/>
                  </a:lnTo>
                  <a:lnTo>
                    <a:pt x="0" y="711"/>
                  </a:lnTo>
                  <a:lnTo>
                    <a:pt x="180" y="942"/>
                  </a:lnTo>
                  <a:cubicBezTo>
                    <a:pt x="365" y="999"/>
                    <a:pt x="1005" y="188"/>
                    <a:pt x="882" y="150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1" name="Freeform 169"/>
            <p:cNvSpPr>
              <a:spLocks/>
            </p:cNvSpPr>
            <p:nvPr/>
          </p:nvSpPr>
          <p:spPr bwMode="auto">
            <a:xfrm>
              <a:off x="4050" y="3001"/>
              <a:ext cx="72" cy="71"/>
            </a:xfrm>
            <a:custGeom>
              <a:avLst/>
              <a:gdLst>
                <a:gd name="T0" fmla="*/ 123 w 1005"/>
                <a:gd name="T1" fmla="*/ 150 h 999"/>
                <a:gd name="T2" fmla="*/ 537 w 1005"/>
                <a:gd name="T3" fmla="*/ 0 h 999"/>
                <a:gd name="T4" fmla="*/ 1005 w 1005"/>
                <a:gd name="T5" fmla="*/ 711 h 999"/>
                <a:gd name="T6" fmla="*/ 825 w 1005"/>
                <a:gd name="T7" fmla="*/ 942 h 999"/>
                <a:gd name="T8" fmla="*/ 123 w 1005"/>
                <a:gd name="T9" fmla="*/ 150 h 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5" h="999">
                  <a:moveTo>
                    <a:pt x="123" y="150"/>
                  </a:moveTo>
                  <a:lnTo>
                    <a:pt x="537" y="0"/>
                  </a:lnTo>
                  <a:lnTo>
                    <a:pt x="1005" y="711"/>
                  </a:lnTo>
                  <a:lnTo>
                    <a:pt x="825" y="942"/>
                  </a:lnTo>
                  <a:cubicBezTo>
                    <a:pt x="640" y="999"/>
                    <a:pt x="0" y="188"/>
                    <a:pt x="123" y="150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2" name="Line 171"/>
            <p:cNvSpPr>
              <a:spLocks noChangeShapeType="1"/>
            </p:cNvSpPr>
            <p:nvPr/>
          </p:nvSpPr>
          <p:spPr bwMode="auto">
            <a:xfrm>
              <a:off x="3879" y="2365"/>
              <a:ext cx="0" cy="638"/>
            </a:xfrm>
            <a:prstGeom prst="line">
              <a:avLst/>
            </a:prstGeom>
            <a:noFill/>
            <a:ln w="11113" cap="flat">
              <a:solidFill>
                <a:srgbClr val="24282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3" name="Freeform 172"/>
            <p:cNvSpPr>
              <a:spLocks/>
            </p:cNvSpPr>
            <p:nvPr/>
          </p:nvSpPr>
          <p:spPr bwMode="auto">
            <a:xfrm>
              <a:off x="3717" y="2304"/>
              <a:ext cx="319" cy="118"/>
            </a:xfrm>
            <a:custGeom>
              <a:avLst/>
              <a:gdLst>
                <a:gd name="T0" fmla="*/ 4407 w 4460"/>
                <a:gd name="T1" fmla="*/ 692 h 1645"/>
                <a:gd name="T2" fmla="*/ 17 w 4460"/>
                <a:gd name="T3" fmla="*/ 709 h 1645"/>
                <a:gd name="T4" fmla="*/ 2141 w 4460"/>
                <a:gd name="T5" fmla="*/ 441 h 1645"/>
                <a:gd name="T6" fmla="*/ 4407 w 4460"/>
                <a:gd name="T7" fmla="*/ 692 h 1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60" h="1645">
                  <a:moveTo>
                    <a:pt x="4407" y="692"/>
                  </a:moveTo>
                  <a:cubicBezTo>
                    <a:pt x="4337" y="1615"/>
                    <a:pt x="42" y="1645"/>
                    <a:pt x="17" y="709"/>
                  </a:cubicBezTo>
                  <a:cubicBezTo>
                    <a:pt x="0" y="55"/>
                    <a:pt x="1041" y="397"/>
                    <a:pt x="2141" y="441"/>
                  </a:cubicBezTo>
                  <a:cubicBezTo>
                    <a:pt x="3262" y="485"/>
                    <a:pt x="4460" y="0"/>
                    <a:pt x="4407" y="692"/>
                  </a:cubicBezTo>
                  <a:close/>
                </a:path>
              </a:pathLst>
            </a:custGeom>
            <a:solidFill>
              <a:srgbClr val="EEE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4" name="Freeform 173"/>
            <p:cNvSpPr>
              <a:spLocks/>
            </p:cNvSpPr>
            <p:nvPr/>
          </p:nvSpPr>
          <p:spPr bwMode="auto">
            <a:xfrm>
              <a:off x="3745" y="2354"/>
              <a:ext cx="69" cy="453"/>
            </a:xfrm>
            <a:custGeom>
              <a:avLst/>
              <a:gdLst>
                <a:gd name="T0" fmla="*/ 963 w 963"/>
                <a:gd name="T1" fmla="*/ 78 h 6350"/>
                <a:gd name="T2" fmla="*/ 20 w 963"/>
                <a:gd name="T3" fmla="*/ 0 h 6350"/>
                <a:gd name="T4" fmla="*/ 0 w 963"/>
                <a:gd name="T5" fmla="*/ 6299 h 6350"/>
                <a:gd name="T6" fmla="*/ 141 w 963"/>
                <a:gd name="T7" fmla="*/ 6235 h 6350"/>
                <a:gd name="T8" fmla="*/ 283 w 963"/>
                <a:gd name="T9" fmla="*/ 6338 h 6350"/>
                <a:gd name="T10" fmla="*/ 437 w 963"/>
                <a:gd name="T11" fmla="*/ 6235 h 6350"/>
                <a:gd name="T12" fmla="*/ 643 w 963"/>
                <a:gd name="T13" fmla="*/ 6350 h 6350"/>
                <a:gd name="T14" fmla="*/ 784 w 963"/>
                <a:gd name="T15" fmla="*/ 6235 h 6350"/>
                <a:gd name="T16" fmla="*/ 951 w 963"/>
                <a:gd name="T17" fmla="*/ 6338 h 6350"/>
                <a:gd name="T18" fmla="*/ 963 w 963"/>
                <a:gd name="T19" fmla="*/ 78 h 6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3" h="6350">
                  <a:moveTo>
                    <a:pt x="963" y="78"/>
                  </a:moveTo>
                  <a:lnTo>
                    <a:pt x="20" y="0"/>
                  </a:lnTo>
                  <a:lnTo>
                    <a:pt x="0" y="6299"/>
                  </a:lnTo>
                  <a:lnTo>
                    <a:pt x="141" y="6235"/>
                  </a:lnTo>
                  <a:lnTo>
                    <a:pt x="283" y="6338"/>
                  </a:lnTo>
                  <a:lnTo>
                    <a:pt x="437" y="6235"/>
                  </a:lnTo>
                  <a:lnTo>
                    <a:pt x="643" y="6350"/>
                  </a:lnTo>
                  <a:lnTo>
                    <a:pt x="784" y="6235"/>
                  </a:lnTo>
                  <a:lnTo>
                    <a:pt x="951" y="6338"/>
                  </a:lnTo>
                  <a:lnTo>
                    <a:pt x="963" y="78"/>
                  </a:lnTo>
                  <a:close/>
                </a:path>
              </a:pathLst>
            </a:custGeom>
            <a:solidFill>
              <a:srgbClr val="EEE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5" name="Oval 174"/>
            <p:cNvSpPr>
              <a:spLocks noChangeArrowheads="1"/>
            </p:cNvSpPr>
            <p:nvPr/>
          </p:nvSpPr>
          <p:spPr bwMode="auto">
            <a:xfrm>
              <a:off x="3893" y="2451"/>
              <a:ext cx="23" cy="24"/>
            </a:xfrm>
            <a:prstGeom prst="ellipse">
              <a:avLst/>
            </a:pr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6" name="Oval 175"/>
            <p:cNvSpPr>
              <a:spLocks noChangeArrowheads="1"/>
            </p:cNvSpPr>
            <p:nvPr/>
          </p:nvSpPr>
          <p:spPr bwMode="auto">
            <a:xfrm>
              <a:off x="3893" y="2630"/>
              <a:ext cx="23" cy="23"/>
            </a:xfrm>
            <a:prstGeom prst="ellipse">
              <a:avLst/>
            </a:pr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7" name="Oval 176"/>
            <p:cNvSpPr>
              <a:spLocks noChangeArrowheads="1"/>
            </p:cNvSpPr>
            <p:nvPr/>
          </p:nvSpPr>
          <p:spPr bwMode="auto">
            <a:xfrm>
              <a:off x="3893" y="2810"/>
              <a:ext cx="23" cy="24"/>
            </a:xfrm>
            <a:prstGeom prst="ellipse">
              <a:avLst/>
            </a:pr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8" name="Freeform 179"/>
            <p:cNvSpPr>
              <a:spLocks/>
            </p:cNvSpPr>
            <p:nvPr/>
          </p:nvSpPr>
          <p:spPr bwMode="auto">
            <a:xfrm>
              <a:off x="3766" y="2268"/>
              <a:ext cx="210" cy="58"/>
            </a:xfrm>
            <a:custGeom>
              <a:avLst/>
              <a:gdLst>
                <a:gd name="T0" fmla="*/ 2908 w 2940"/>
                <a:gd name="T1" fmla="*/ 523 h 811"/>
                <a:gd name="T2" fmla="*/ 33 w 2940"/>
                <a:gd name="T3" fmla="*/ 568 h 811"/>
                <a:gd name="T4" fmla="*/ 0 w 2940"/>
                <a:gd name="T5" fmla="*/ 134 h 811"/>
                <a:gd name="T6" fmla="*/ 1458 w 2940"/>
                <a:gd name="T7" fmla="*/ 19 h 811"/>
                <a:gd name="T8" fmla="*/ 2940 w 2940"/>
                <a:gd name="T9" fmla="*/ 118 h 811"/>
                <a:gd name="T10" fmla="*/ 2908 w 2940"/>
                <a:gd name="T11" fmla="*/ 523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40" h="811">
                  <a:moveTo>
                    <a:pt x="2908" y="523"/>
                  </a:moveTo>
                  <a:cubicBezTo>
                    <a:pt x="2004" y="769"/>
                    <a:pt x="1053" y="811"/>
                    <a:pt x="33" y="568"/>
                  </a:cubicBezTo>
                  <a:cubicBezTo>
                    <a:pt x="40" y="435"/>
                    <a:pt x="31" y="258"/>
                    <a:pt x="0" y="134"/>
                  </a:cubicBezTo>
                  <a:cubicBezTo>
                    <a:pt x="393" y="123"/>
                    <a:pt x="918" y="38"/>
                    <a:pt x="1458" y="19"/>
                  </a:cubicBezTo>
                  <a:cubicBezTo>
                    <a:pt x="1980" y="0"/>
                    <a:pt x="2518" y="85"/>
                    <a:pt x="2940" y="118"/>
                  </a:cubicBezTo>
                  <a:cubicBezTo>
                    <a:pt x="2921" y="230"/>
                    <a:pt x="2910" y="399"/>
                    <a:pt x="2908" y="523"/>
                  </a:cubicBezTo>
                  <a:close/>
                </a:path>
              </a:pathLst>
            </a:custGeom>
            <a:solidFill>
              <a:srgbClr val="E8A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9" name="Freeform 180"/>
            <p:cNvSpPr>
              <a:spLocks/>
            </p:cNvSpPr>
            <p:nvPr/>
          </p:nvSpPr>
          <p:spPr bwMode="auto">
            <a:xfrm>
              <a:off x="4250" y="1565"/>
              <a:ext cx="159" cy="383"/>
            </a:xfrm>
            <a:custGeom>
              <a:avLst/>
              <a:gdLst>
                <a:gd name="T0" fmla="*/ 0 w 2216"/>
                <a:gd name="T1" fmla="*/ 4784 h 5367"/>
                <a:gd name="T2" fmla="*/ 194 w 2216"/>
                <a:gd name="T3" fmla="*/ 1660 h 5367"/>
                <a:gd name="T4" fmla="*/ 2186 w 2216"/>
                <a:gd name="T5" fmla="*/ 1931 h 5367"/>
                <a:gd name="T6" fmla="*/ 0 w 2216"/>
                <a:gd name="T7" fmla="*/ 4784 h 5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16" h="5367">
                  <a:moveTo>
                    <a:pt x="0" y="4784"/>
                  </a:moveTo>
                  <a:lnTo>
                    <a:pt x="194" y="1660"/>
                  </a:lnTo>
                  <a:cubicBezTo>
                    <a:pt x="61" y="886"/>
                    <a:pt x="2216" y="0"/>
                    <a:pt x="2186" y="1931"/>
                  </a:cubicBezTo>
                  <a:cubicBezTo>
                    <a:pt x="2176" y="2596"/>
                    <a:pt x="578" y="5367"/>
                    <a:pt x="0" y="4784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0" name="Freeform 181"/>
            <p:cNvSpPr>
              <a:spLocks/>
            </p:cNvSpPr>
            <p:nvPr/>
          </p:nvSpPr>
          <p:spPr bwMode="auto">
            <a:xfrm>
              <a:off x="3328" y="1565"/>
              <a:ext cx="158" cy="383"/>
            </a:xfrm>
            <a:custGeom>
              <a:avLst/>
              <a:gdLst>
                <a:gd name="T0" fmla="*/ 2216 w 2216"/>
                <a:gd name="T1" fmla="*/ 4784 h 5367"/>
                <a:gd name="T2" fmla="*/ 2022 w 2216"/>
                <a:gd name="T3" fmla="*/ 1660 h 5367"/>
                <a:gd name="T4" fmla="*/ 30 w 2216"/>
                <a:gd name="T5" fmla="*/ 1931 h 5367"/>
                <a:gd name="T6" fmla="*/ 2216 w 2216"/>
                <a:gd name="T7" fmla="*/ 4784 h 5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16" h="5367">
                  <a:moveTo>
                    <a:pt x="2216" y="4784"/>
                  </a:moveTo>
                  <a:lnTo>
                    <a:pt x="2022" y="1660"/>
                  </a:lnTo>
                  <a:cubicBezTo>
                    <a:pt x="2156" y="886"/>
                    <a:pt x="0" y="0"/>
                    <a:pt x="30" y="1931"/>
                  </a:cubicBezTo>
                  <a:cubicBezTo>
                    <a:pt x="41" y="2596"/>
                    <a:pt x="1638" y="5367"/>
                    <a:pt x="2216" y="4784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1" name="Freeform 182"/>
            <p:cNvSpPr>
              <a:spLocks/>
            </p:cNvSpPr>
            <p:nvPr/>
          </p:nvSpPr>
          <p:spPr bwMode="auto">
            <a:xfrm>
              <a:off x="3433" y="1458"/>
              <a:ext cx="867" cy="845"/>
            </a:xfrm>
            <a:custGeom>
              <a:avLst/>
              <a:gdLst>
                <a:gd name="T0" fmla="*/ 936 w 12135"/>
                <a:gd name="T1" fmla="*/ 0 h 11837"/>
                <a:gd name="T2" fmla="*/ 11092 w 12135"/>
                <a:gd name="T3" fmla="*/ 0 h 11837"/>
                <a:gd name="T4" fmla="*/ 8588 w 12135"/>
                <a:gd name="T5" fmla="*/ 11521 h 11837"/>
                <a:gd name="T6" fmla="*/ 3552 w 12135"/>
                <a:gd name="T7" fmla="*/ 11452 h 11837"/>
                <a:gd name="T8" fmla="*/ 936 w 12135"/>
                <a:gd name="T9" fmla="*/ 0 h 118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35" h="11837">
                  <a:moveTo>
                    <a:pt x="936" y="0"/>
                  </a:moveTo>
                  <a:lnTo>
                    <a:pt x="11092" y="0"/>
                  </a:lnTo>
                  <a:cubicBezTo>
                    <a:pt x="12135" y="6439"/>
                    <a:pt x="11648" y="11295"/>
                    <a:pt x="8588" y="11521"/>
                  </a:cubicBezTo>
                  <a:cubicBezTo>
                    <a:pt x="4292" y="11837"/>
                    <a:pt x="7554" y="11825"/>
                    <a:pt x="3552" y="11452"/>
                  </a:cubicBezTo>
                  <a:cubicBezTo>
                    <a:pt x="426" y="11161"/>
                    <a:pt x="0" y="6329"/>
                    <a:pt x="936" y="0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2" name="Freeform 183"/>
            <p:cNvSpPr>
              <a:spLocks/>
            </p:cNvSpPr>
            <p:nvPr/>
          </p:nvSpPr>
          <p:spPr bwMode="auto">
            <a:xfrm>
              <a:off x="3348" y="1006"/>
              <a:ext cx="1029" cy="879"/>
            </a:xfrm>
            <a:custGeom>
              <a:avLst/>
              <a:gdLst>
                <a:gd name="T0" fmla="*/ 1779 w 14393"/>
                <a:gd name="T1" fmla="*/ 12315 h 12315"/>
                <a:gd name="T2" fmla="*/ 2547 w 14393"/>
                <a:gd name="T3" fmla="*/ 6998 h 12315"/>
                <a:gd name="T4" fmla="*/ 10256 w 14393"/>
                <a:gd name="T5" fmla="*/ 8671 h 12315"/>
                <a:gd name="T6" fmla="*/ 12046 w 14393"/>
                <a:gd name="T7" fmla="*/ 8028 h 12315"/>
                <a:gd name="T8" fmla="*/ 12030 w 14393"/>
                <a:gd name="T9" fmla="*/ 10667 h 12315"/>
                <a:gd name="T10" fmla="*/ 12696 w 14393"/>
                <a:gd name="T11" fmla="*/ 12277 h 12315"/>
                <a:gd name="T12" fmla="*/ 13388 w 14393"/>
                <a:gd name="T13" fmla="*/ 7485 h 12315"/>
                <a:gd name="T14" fmla="*/ 14393 w 14393"/>
                <a:gd name="T15" fmla="*/ 4375 h 12315"/>
                <a:gd name="T16" fmla="*/ 2170 w 14393"/>
                <a:gd name="T17" fmla="*/ 5516 h 12315"/>
                <a:gd name="T18" fmla="*/ 1779 w 14393"/>
                <a:gd name="T19" fmla="*/ 12315 h 12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393" h="12315">
                  <a:moveTo>
                    <a:pt x="1779" y="12315"/>
                  </a:moveTo>
                  <a:cubicBezTo>
                    <a:pt x="2579" y="11837"/>
                    <a:pt x="2547" y="8508"/>
                    <a:pt x="2547" y="6998"/>
                  </a:cubicBezTo>
                  <a:cubicBezTo>
                    <a:pt x="4205" y="8251"/>
                    <a:pt x="8189" y="9044"/>
                    <a:pt x="10256" y="8671"/>
                  </a:cubicBezTo>
                  <a:cubicBezTo>
                    <a:pt x="10872" y="8560"/>
                    <a:pt x="11487" y="8342"/>
                    <a:pt x="12046" y="8028"/>
                  </a:cubicBezTo>
                  <a:cubicBezTo>
                    <a:pt x="12046" y="8028"/>
                    <a:pt x="11878" y="9741"/>
                    <a:pt x="12030" y="10667"/>
                  </a:cubicBezTo>
                  <a:cubicBezTo>
                    <a:pt x="12207" y="11746"/>
                    <a:pt x="12696" y="12277"/>
                    <a:pt x="12696" y="12277"/>
                  </a:cubicBezTo>
                  <a:cubicBezTo>
                    <a:pt x="13159" y="11949"/>
                    <a:pt x="13279" y="8678"/>
                    <a:pt x="13388" y="7485"/>
                  </a:cubicBezTo>
                  <a:cubicBezTo>
                    <a:pt x="13454" y="6766"/>
                    <a:pt x="14286" y="7149"/>
                    <a:pt x="14393" y="4375"/>
                  </a:cubicBezTo>
                  <a:cubicBezTo>
                    <a:pt x="10071" y="6465"/>
                    <a:pt x="3821" y="0"/>
                    <a:pt x="2170" y="5516"/>
                  </a:cubicBezTo>
                  <a:cubicBezTo>
                    <a:pt x="1979" y="6155"/>
                    <a:pt x="0" y="6681"/>
                    <a:pt x="1779" y="12315"/>
                  </a:cubicBezTo>
                  <a:close/>
                </a:path>
              </a:pathLst>
            </a:cu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3" name="Oval 184"/>
            <p:cNvSpPr>
              <a:spLocks noChangeArrowheads="1"/>
            </p:cNvSpPr>
            <p:nvPr/>
          </p:nvSpPr>
          <p:spPr bwMode="auto">
            <a:xfrm>
              <a:off x="3633" y="1672"/>
              <a:ext cx="195" cy="19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4" name="Oval 185"/>
            <p:cNvSpPr>
              <a:spLocks noChangeArrowheads="1"/>
            </p:cNvSpPr>
            <p:nvPr/>
          </p:nvSpPr>
          <p:spPr bwMode="auto">
            <a:xfrm>
              <a:off x="3685" y="1728"/>
              <a:ext cx="89" cy="89"/>
            </a:xfrm>
            <a:prstGeom prst="ellipse">
              <a:avLst/>
            </a:pr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5" name="Oval 186"/>
            <p:cNvSpPr>
              <a:spLocks noChangeArrowheads="1"/>
            </p:cNvSpPr>
            <p:nvPr/>
          </p:nvSpPr>
          <p:spPr bwMode="auto">
            <a:xfrm>
              <a:off x="3679" y="1744"/>
              <a:ext cx="41" cy="41"/>
            </a:xfrm>
            <a:prstGeom prst="ellipse">
              <a:avLst/>
            </a:prstGeom>
            <a:solidFill>
              <a:srgbClr val="FFFFFF"/>
            </a:solidFill>
            <a:ln w="11113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6" name="Freeform 187"/>
            <p:cNvSpPr>
              <a:spLocks/>
            </p:cNvSpPr>
            <p:nvPr/>
          </p:nvSpPr>
          <p:spPr bwMode="auto">
            <a:xfrm>
              <a:off x="3635" y="1672"/>
              <a:ext cx="191" cy="78"/>
            </a:xfrm>
            <a:custGeom>
              <a:avLst/>
              <a:gdLst>
                <a:gd name="T0" fmla="*/ 0 w 2667"/>
                <a:gd name="T1" fmla="*/ 1090 h 1090"/>
                <a:gd name="T2" fmla="*/ 2667 w 2667"/>
                <a:gd name="T3" fmla="*/ 1090 h 1090"/>
                <a:gd name="T4" fmla="*/ 1334 w 2667"/>
                <a:gd name="T5" fmla="*/ 0 h 1090"/>
                <a:gd name="T6" fmla="*/ 0 w 2667"/>
                <a:gd name="T7" fmla="*/ 1090 h 1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67" h="1090">
                  <a:moveTo>
                    <a:pt x="0" y="1090"/>
                  </a:moveTo>
                  <a:lnTo>
                    <a:pt x="2667" y="1090"/>
                  </a:lnTo>
                  <a:cubicBezTo>
                    <a:pt x="2542" y="468"/>
                    <a:pt x="1992" y="0"/>
                    <a:pt x="1334" y="0"/>
                  </a:cubicBezTo>
                  <a:cubicBezTo>
                    <a:pt x="675" y="0"/>
                    <a:pt x="126" y="468"/>
                    <a:pt x="0" y="1090"/>
                  </a:cubicBezTo>
                  <a:close/>
                </a:path>
              </a:pathLst>
            </a:custGeom>
            <a:solidFill>
              <a:srgbClr val="E8A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7" name="Oval 188"/>
            <p:cNvSpPr>
              <a:spLocks noChangeArrowheads="1"/>
            </p:cNvSpPr>
            <p:nvPr/>
          </p:nvSpPr>
          <p:spPr bwMode="auto">
            <a:xfrm>
              <a:off x="3908" y="1672"/>
              <a:ext cx="195" cy="19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8" name="Oval 189"/>
            <p:cNvSpPr>
              <a:spLocks noChangeArrowheads="1"/>
            </p:cNvSpPr>
            <p:nvPr/>
          </p:nvSpPr>
          <p:spPr bwMode="auto">
            <a:xfrm>
              <a:off x="3960" y="1728"/>
              <a:ext cx="89" cy="89"/>
            </a:xfrm>
            <a:prstGeom prst="ellipse">
              <a:avLst/>
            </a:pr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9" name="Oval 190"/>
            <p:cNvSpPr>
              <a:spLocks noChangeArrowheads="1"/>
            </p:cNvSpPr>
            <p:nvPr/>
          </p:nvSpPr>
          <p:spPr bwMode="auto">
            <a:xfrm>
              <a:off x="3954" y="1744"/>
              <a:ext cx="41" cy="41"/>
            </a:xfrm>
            <a:prstGeom prst="ellipse">
              <a:avLst/>
            </a:prstGeom>
            <a:solidFill>
              <a:srgbClr val="FFFFFF"/>
            </a:solidFill>
            <a:ln w="11113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0" name="Freeform 191"/>
            <p:cNvSpPr>
              <a:spLocks/>
            </p:cNvSpPr>
            <p:nvPr/>
          </p:nvSpPr>
          <p:spPr bwMode="auto">
            <a:xfrm>
              <a:off x="3910" y="1672"/>
              <a:ext cx="191" cy="78"/>
            </a:xfrm>
            <a:custGeom>
              <a:avLst/>
              <a:gdLst>
                <a:gd name="T0" fmla="*/ 0 w 2667"/>
                <a:gd name="T1" fmla="*/ 1090 h 1090"/>
                <a:gd name="T2" fmla="*/ 2667 w 2667"/>
                <a:gd name="T3" fmla="*/ 1090 h 1090"/>
                <a:gd name="T4" fmla="*/ 1334 w 2667"/>
                <a:gd name="T5" fmla="*/ 0 h 1090"/>
                <a:gd name="T6" fmla="*/ 0 w 2667"/>
                <a:gd name="T7" fmla="*/ 1090 h 1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67" h="1090">
                  <a:moveTo>
                    <a:pt x="0" y="1090"/>
                  </a:moveTo>
                  <a:lnTo>
                    <a:pt x="2667" y="1090"/>
                  </a:lnTo>
                  <a:cubicBezTo>
                    <a:pt x="2542" y="468"/>
                    <a:pt x="1992" y="0"/>
                    <a:pt x="1334" y="0"/>
                  </a:cubicBezTo>
                  <a:cubicBezTo>
                    <a:pt x="675" y="0"/>
                    <a:pt x="126" y="468"/>
                    <a:pt x="0" y="1090"/>
                  </a:cubicBezTo>
                  <a:close/>
                </a:path>
              </a:pathLst>
            </a:custGeom>
            <a:solidFill>
              <a:srgbClr val="E8A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1" name="Freeform 192"/>
            <p:cNvSpPr>
              <a:spLocks/>
            </p:cNvSpPr>
            <p:nvPr/>
          </p:nvSpPr>
          <p:spPr bwMode="auto">
            <a:xfrm>
              <a:off x="3763" y="1631"/>
              <a:ext cx="373" cy="62"/>
            </a:xfrm>
            <a:custGeom>
              <a:avLst/>
              <a:gdLst>
                <a:gd name="T0" fmla="*/ 4970 w 5226"/>
                <a:gd name="T1" fmla="*/ 402 h 868"/>
                <a:gd name="T2" fmla="*/ 5214 w 5226"/>
                <a:gd name="T3" fmla="*/ 0 h 868"/>
                <a:gd name="T4" fmla="*/ 3717 w 5226"/>
                <a:gd name="T5" fmla="*/ 833 h 868"/>
                <a:gd name="T6" fmla="*/ 5226 w 5226"/>
                <a:gd name="T7" fmla="*/ 431 h 868"/>
                <a:gd name="T8" fmla="*/ 4970 w 5226"/>
                <a:gd name="T9" fmla="*/ 402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26" h="868">
                  <a:moveTo>
                    <a:pt x="4970" y="402"/>
                  </a:moveTo>
                  <a:cubicBezTo>
                    <a:pt x="4970" y="402"/>
                    <a:pt x="5140" y="263"/>
                    <a:pt x="5214" y="0"/>
                  </a:cubicBezTo>
                  <a:cubicBezTo>
                    <a:pt x="3598" y="585"/>
                    <a:pt x="0" y="502"/>
                    <a:pt x="3717" y="833"/>
                  </a:cubicBezTo>
                  <a:cubicBezTo>
                    <a:pt x="4110" y="868"/>
                    <a:pt x="5033" y="862"/>
                    <a:pt x="5226" y="431"/>
                  </a:cubicBezTo>
                  <a:cubicBezTo>
                    <a:pt x="5226" y="431"/>
                    <a:pt x="4970" y="402"/>
                    <a:pt x="4970" y="402"/>
                  </a:cubicBezTo>
                  <a:close/>
                </a:path>
              </a:pathLst>
            </a:cu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2" name="Freeform 193"/>
            <p:cNvSpPr>
              <a:spLocks/>
            </p:cNvSpPr>
            <p:nvPr/>
          </p:nvSpPr>
          <p:spPr bwMode="auto">
            <a:xfrm>
              <a:off x="3614" y="1586"/>
              <a:ext cx="212" cy="122"/>
            </a:xfrm>
            <a:custGeom>
              <a:avLst/>
              <a:gdLst>
                <a:gd name="T0" fmla="*/ 309 w 2975"/>
                <a:gd name="T1" fmla="*/ 1270 h 1710"/>
                <a:gd name="T2" fmla="*/ 2975 w 2975"/>
                <a:gd name="T3" fmla="*/ 1710 h 1710"/>
                <a:gd name="T4" fmla="*/ 0 w 2975"/>
                <a:gd name="T5" fmla="*/ 1003 h 1710"/>
                <a:gd name="T6" fmla="*/ 482 w 2975"/>
                <a:gd name="T7" fmla="*/ 982 h 1710"/>
                <a:gd name="T8" fmla="*/ 309 w 2975"/>
                <a:gd name="T9" fmla="*/ 1270 h 1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5" h="1710">
                  <a:moveTo>
                    <a:pt x="309" y="1270"/>
                  </a:moveTo>
                  <a:cubicBezTo>
                    <a:pt x="2237" y="369"/>
                    <a:pt x="2602" y="1657"/>
                    <a:pt x="2975" y="1710"/>
                  </a:cubicBezTo>
                  <a:cubicBezTo>
                    <a:pt x="2776" y="215"/>
                    <a:pt x="902" y="0"/>
                    <a:pt x="0" y="1003"/>
                  </a:cubicBezTo>
                  <a:cubicBezTo>
                    <a:pt x="167" y="1092"/>
                    <a:pt x="304" y="982"/>
                    <a:pt x="482" y="982"/>
                  </a:cubicBezTo>
                  <a:cubicBezTo>
                    <a:pt x="382" y="989"/>
                    <a:pt x="309" y="1270"/>
                    <a:pt x="309" y="1270"/>
                  </a:cubicBezTo>
                  <a:close/>
                </a:path>
              </a:pathLst>
            </a:cu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3" name="Freeform 194"/>
            <p:cNvSpPr>
              <a:spLocks/>
            </p:cNvSpPr>
            <p:nvPr/>
          </p:nvSpPr>
          <p:spPr bwMode="auto">
            <a:xfrm>
              <a:off x="3806" y="1963"/>
              <a:ext cx="135" cy="74"/>
            </a:xfrm>
            <a:custGeom>
              <a:avLst/>
              <a:gdLst>
                <a:gd name="T0" fmla="*/ 1898 w 1898"/>
                <a:gd name="T1" fmla="*/ 47 h 1039"/>
                <a:gd name="T2" fmla="*/ 32 w 1898"/>
                <a:gd name="T3" fmla="*/ 65 h 1039"/>
                <a:gd name="T4" fmla="*/ 1898 w 1898"/>
                <a:gd name="T5" fmla="*/ 47 h 1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98" h="1039">
                  <a:moveTo>
                    <a:pt x="1898" y="47"/>
                  </a:moveTo>
                  <a:cubicBezTo>
                    <a:pt x="1647" y="694"/>
                    <a:pt x="502" y="1039"/>
                    <a:pt x="32" y="65"/>
                  </a:cubicBezTo>
                  <a:cubicBezTo>
                    <a:pt x="0" y="0"/>
                    <a:pt x="896" y="848"/>
                    <a:pt x="1898" y="47"/>
                  </a:cubicBezTo>
                  <a:close/>
                </a:path>
              </a:pathLst>
            </a:custGeom>
            <a:solidFill>
              <a:srgbClr val="E8A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4" name="Freeform 195"/>
            <p:cNvSpPr>
              <a:spLocks/>
            </p:cNvSpPr>
            <p:nvPr/>
          </p:nvSpPr>
          <p:spPr bwMode="auto">
            <a:xfrm>
              <a:off x="3803" y="2093"/>
              <a:ext cx="184" cy="106"/>
            </a:xfrm>
            <a:custGeom>
              <a:avLst/>
              <a:gdLst>
                <a:gd name="T0" fmla="*/ 0 w 2572"/>
                <a:gd name="T1" fmla="*/ 526 h 1488"/>
                <a:gd name="T2" fmla="*/ 2484 w 2572"/>
                <a:gd name="T3" fmla="*/ 96 h 1488"/>
                <a:gd name="T4" fmla="*/ 0 w 2572"/>
                <a:gd name="T5" fmla="*/ 526 h 1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72" h="1488">
                  <a:moveTo>
                    <a:pt x="0" y="526"/>
                  </a:moveTo>
                  <a:cubicBezTo>
                    <a:pt x="1238" y="1281"/>
                    <a:pt x="2393" y="0"/>
                    <a:pt x="2484" y="96"/>
                  </a:cubicBezTo>
                  <a:cubicBezTo>
                    <a:pt x="2572" y="188"/>
                    <a:pt x="1201" y="1488"/>
                    <a:pt x="0" y="526"/>
                  </a:cubicBezTo>
                  <a:close/>
                </a:path>
              </a:pathLst>
            </a:cu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5" name="Freeform 196"/>
            <p:cNvSpPr>
              <a:spLocks/>
            </p:cNvSpPr>
            <p:nvPr/>
          </p:nvSpPr>
          <p:spPr bwMode="auto">
            <a:xfrm>
              <a:off x="3285" y="1672"/>
              <a:ext cx="151" cy="173"/>
            </a:xfrm>
            <a:custGeom>
              <a:avLst/>
              <a:gdLst>
                <a:gd name="T0" fmla="*/ 2120 w 2120"/>
                <a:gd name="T1" fmla="*/ 2421 h 2421"/>
                <a:gd name="T2" fmla="*/ 1828 w 2120"/>
                <a:gd name="T3" fmla="*/ 0 h 2421"/>
                <a:gd name="T4" fmla="*/ 2120 w 2120"/>
                <a:gd name="T5" fmla="*/ 2421 h 2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20" h="2421">
                  <a:moveTo>
                    <a:pt x="2120" y="2421"/>
                  </a:moveTo>
                  <a:cubicBezTo>
                    <a:pt x="494" y="148"/>
                    <a:pt x="1189" y="480"/>
                    <a:pt x="1828" y="0"/>
                  </a:cubicBezTo>
                  <a:cubicBezTo>
                    <a:pt x="0" y="120"/>
                    <a:pt x="1773" y="2203"/>
                    <a:pt x="2120" y="2421"/>
                  </a:cubicBezTo>
                  <a:close/>
                </a:path>
              </a:pathLst>
            </a:custGeom>
            <a:solidFill>
              <a:srgbClr val="E8A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6" name="Freeform 197"/>
            <p:cNvSpPr>
              <a:spLocks/>
            </p:cNvSpPr>
            <p:nvPr/>
          </p:nvSpPr>
          <p:spPr bwMode="auto">
            <a:xfrm>
              <a:off x="3372" y="1733"/>
              <a:ext cx="58" cy="28"/>
            </a:xfrm>
            <a:custGeom>
              <a:avLst/>
              <a:gdLst>
                <a:gd name="T0" fmla="*/ 810 w 810"/>
                <a:gd name="T1" fmla="*/ 334 h 398"/>
                <a:gd name="T2" fmla="*/ 45 w 810"/>
                <a:gd name="T3" fmla="*/ 398 h 398"/>
                <a:gd name="T4" fmla="*/ 0 w 810"/>
                <a:gd name="T5" fmla="*/ 303 h 398"/>
                <a:gd name="T6" fmla="*/ 810 w 810"/>
                <a:gd name="T7" fmla="*/ 334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0" h="398">
                  <a:moveTo>
                    <a:pt x="810" y="334"/>
                  </a:moveTo>
                  <a:cubicBezTo>
                    <a:pt x="648" y="218"/>
                    <a:pt x="481" y="214"/>
                    <a:pt x="45" y="398"/>
                  </a:cubicBezTo>
                  <a:lnTo>
                    <a:pt x="0" y="303"/>
                  </a:lnTo>
                  <a:cubicBezTo>
                    <a:pt x="190" y="104"/>
                    <a:pt x="728" y="0"/>
                    <a:pt x="810" y="334"/>
                  </a:cubicBezTo>
                  <a:close/>
                </a:path>
              </a:pathLst>
            </a:custGeom>
            <a:solidFill>
              <a:srgbClr val="E8A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7" name="Freeform 198"/>
            <p:cNvSpPr>
              <a:spLocks/>
            </p:cNvSpPr>
            <p:nvPr/>
          </p:nvSpPr>
          <p:spPr bwMode="auto">
            <a:xfrm>
              <a:off x="4299" y="1672"/>
              <a:ext cx="151" cy="173"/>
            </a:xfrm>
            <a:custGeom>
              <a:avLst/>
              <a:gdLst>
                <a:gd name="T0" fmla="*/ 0 w 2120"/>
                <a:gd name="T1" fmla="*/ 2421 h 2421"/>
                <a:gd name="T2" fmla="*/ 292 w 2120"/>
                <a:gd name="T3" fmla="*/ 0 h 2421"/>
                <a:gd name="T4" fmla="*/ 0 w 2120"/>
                <a:gd name="T5" fmla="*/ 2421 h 2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20" h="2421">
                  <a:moveTo>
                    <a:pt x="0" y="2421"/>
                  </a:moveTo>
                  <a:cubicBezTo>
                    <a:pt x="1626" y="148"/>
                    <a:pt x="931" y="480"/>
                    <a:pt x="292" y="0"/>
                  </a:cubicBezTo>
                  <a:cubicBezTo>
                    <a:pt x="2120" y="120"/>
                    <a:pt x="347" y="2203"/>
                    <a:pt x="0" y="2421"/>
                  </a:cubicBezTo>
                  <a:close/>
                </a:path>
              </a:pathLst>
            </a:custGeom>
            <a:solidFill>
              <a:srgbClr val="E8A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8" name="Freeform 199"/>
            <p:cNvSpPr>
              <a:spLocks/>
            </p:cNvSpPr>
            <p:nvPr/>
          </p:nvSpPr>
          <p:spPr bwMode="auto">
            <a:xfrm>
              <a:off x="4304" y="1733"/>
              <a:ext cx="58" cy="28"/>
            </a:xfrm>
            <a:custGeom>
              <a:avLst/>
              <a:gdLst>
                <a:gd name="T0" fmla="*/ 0 w 811"/>
                <a:gd name="T1" fmla="*/ 334 h 398"/>
                <a:gd name="T2" fmla="*/ 765 w 811"/>
                <a:gd name="T3" fmla="*/ 398 h 398"/>
                <a:gd name="T4" fmla="*/ 811 w 811"/>
                <a:gd name="T5" fmla="*/ 303 h 398"/>
                <a:gd name="T6" fmla="*/ 0 w 811"/>
                <a:gd name="T7" fmla="*/ 334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1" h="398">
                  <a:moveTo>
                    <a:pt x="0" y="334"/>
                  </a:moveTo>
                  <a:cubicBezTo>
                    <a:pt x="163" y="218"/>
                    <a:pt x="329" y="214"/>
                    <a:pt x="765" y="398"/>
                  </a:cubicBezTo>
                  <a:lnTo>
                    <a:pt x="811" y="303"/>
                  </a:lnTo>
                  <a:cubicBezTo>
                    <a:pt x="620" y="104"/>
                    <a:pt x="82" y="0"/>
                    <a:pt x="0" y="334"/>
                  </a:cubicBezTo>
                  <a:close/>
                </a:path>
              </a:pathLst>
            </a:custGeom>
            <a:solidFill>
              <a:srgbClr val="E8A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9" name="Freeform 200"/>
            <p:cNvSpPr>
              <a:spLocks/>
            </p:cNvSpPr>
            <p:nvPr/>
          </p:nvSpPr>
          <p:spPr bwMode="auto">
            <a:xfrm>
              <a:off x="3537" y="1407"/>
              <a:ext cx="817" cy="254"/>
            </a:xfrm>
            <a:custGeom>
              <a:avLst/>
              <a:gdLst>
                <a:gd name="T0" fmla="*/ 0 w 11421"/>
                <a:gd name="T1" fmla="*/ 370 h 3560"/>
                <a:gd name="T2" fmla="*/ 11316 w 11421"/>
                <a:gd name="T3" fmla="*/ 31 h 3560"/>
                <a:gd name="T4" fmla="*/ 10837 w 11421"/>
                <a:gd name="T5" fmla="*/ 917 h 3560"/>
                <a:gd name="T6" fmla="*/ 0 w 11421"/>
                <a:gd name="T7" fmla="*/ 370 h 3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421" h="3560">
                  <a:moveTo>
                    <a:pt x="0" y="370"/>
                  </a:moveTo>
                  <a:cubicBezTo>
                    <a:pt x="7610" y="3428"/>
                    <a:pt x="11218" y="0"/>
                    <a:pt x="11316" y="31"/>
                  </a:cubicBezTo>
                  <a:cubicBezTo>
                    <a:pt x="11421" y="64"/>
                    <a:pt x="11208" y="415"/>
                    <a:pt x="10837" y="917"/>
                  </a:cubicBezTo>
                  <a:cubicBezTo>
                    <a:pt x="8887" y="3560"/>
                    <a:pt x="1249" y="2542"/>
                    <a:pt x="0" y="370"/>
                  </a:cubicBezTo>
                  <a:close/>
                </a:path>
              </a:pathLst>
            </a:custGeom>
            <a:solidFill>
              <a:srgbClr val="7E4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80" name="o"/>
          <p:cNvGrpSpPr/>
          <p:nvPr/>
        </p:nvGrpSpPr>
        <p:grpSpPr>
          <a:xfrm>
            <a:off x="4200647" y="4122617"/>
            <a:ext cx="593742" cy="390992"/>
            <a:chOff x="6117925" y="1296247"/>
            <a:chExt cx="547500" cy="361165"/>
          </a:xfrm>
        </p:grpSpPr>
        <p:sp>
          <p:nvSpPr>
            <p:cNvPr id="81" name="Oval 159"/>
            <p:cNvSpPr/>
            <p:nvPr/>
          </p:nvSpPr>
          <p:spPr>
            <a:xfrm>
              <a:off x="6117925" y="1296247"/>
              <a:ext cx="547500" cy="361165"/>
            </a:xfrm>
            <a:custGeom>
              <a:avLst/>
              <a:gdLst>
                <a:gd name="connsiteX0" fmla="*/ 0 w 547500"/>
                <a:gd name="connsiteY0" fmla="*/ 187726 h 375452"/>
                <a:gd name="connsiteX1" fmla="*/ 273750 w 547500"/>
                <a:gd name="connsiteY1" fmla="*/ 0 h 375452"/>
                <a:gd name="connsiteX2" fmla="*/ 547500 w 547500"/>
                <a:gd name="connsiteY2" fmla="*/ 187726 h 375452"/>
                <a:gd name="connsiteX3" fmla="*/ 273750 w 547500"/>
                <a:gd name="connsiteY3" fmla="*/ 375452 h 375452"/>
                <a:gd name="connsiteX4" fmla="*/ 0 w 547500"/>
                <a:gd name="connsiteY4" fmla="*/ 187726 h 375452"/>
                <a:gd name="connsiteX0" fmla="*/ 0 w 547500"/>
                <a:gd name="connsiteY0" fmla="*/ 173439 h 361165"/>
                <a:gd name="connsiteX1" fmla="*/ 273750 w 547500"/>
                <a:gd name="connsiteY1" fmla="*/ 0 h 361165"/>
                <a:gd name="connsiteX2" fmla="*/ 547500 w 547500"/>
                <a:gd name="connsiteY2" fmla="*/ 173439 h 361165"/>
                <a:gd name="connsiteX3" fmla="*/ 273750 w 547500"/>
                <a:gd name="connsiteY3" fmla="*/ 361165 h 361165"/>
                <a:gd name="connsiteX4" fmla="*/ 0 w 547500"/>
                <a:gd name="connsiteY4" fmla="*/ 173439 h 361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7500" h="361165">
                  <a:moveTo>
                    <a:pt x="0" y="173439"/>
                  </a:moveTo>
                  <a:cubicBezTo>
                    <a:pt x="0" y="113245"/>
                    <a:pt x="122562" y="0"/>
                    <a:pt x="273750" y="0"/>
                  </a:cubicBezTo>
                  <a:cubicBezTo>
                    <a:pt x="424938" y="0"/>
                    <a:pt x="547500" y="69761"/>
                    <a:pt x="547500" y="173439"/>
                  </a:cubicBezTo>
                  <a:cubicBezTo>
                    <a:pt x="547500" y="277117"/>
                    <a:pt x="424938" y="361165"/>
                    <a:pt x="273750" y="361165"/>
                  </a:cubicBezTo>
                  <a:cubicBezTo>
                    <a:pt x="122562" y="361165"/>
                    <a:pt x="0" y="233633"/>
                    <a:pt x="0" y="173439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82" name="Group 81"/>
            <p:cNvGrpSpPr/>
            <p:nvPr/>
          </p:nvGrpSpPr>
          <p:grpSpPr>
            <a:xfrm>
              <a:off x="6314044" y="1360731"/>
              <a:ext cx="155261" cy="227444"/>
              <a:chOff x="6314044" y="1360731"/>
              <a:chExt cx="155261" cy="227444"/>
            </a:xfrm>
          </p:grpSpPr>
          <p:sp>
            <p:nvSpPr>
              <p:cNvPr id="83" name="Oval 143"/>
              <p:cNvSpPr>
                <a:spLocks noChangeArrowheads="1"/>
              </p:cNvSpPr>
              <p:nvPr/>
            </p:nvSpPr>
            <p:spPr bwMode="auto">
              <a:xfrm>
                <a:off x="6320853" y="1360731"/>
                <a:ext cx="133470" cy="159347"/>
              </a:xfrm>
              <a:prstGeom prst="ellipse">
                <a:avLst/>
              </a:prstGeom>
              <a:solidFill>
                <a:srgbClr val="3B37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84" name="Freeform 144"/>
              <p:cNvSpPr>
                <a:spLocks/>
              </p:cNvSpPr>
              <p:nvPr/>
            </p:nvSpPr>
            <p:spPr bwMode="auto">
              <a:xfrm>
                <a:off x="6314044" y="1536421"/>
                <a:ext cx="155261" cy="51754"/>
              </a:xfrm>
              <a:custGeom>
                <a:avLst/>
                <a:gdLst>
                  <a:gd name="T0" fmla="*/ 0 w 497"/>
                  <a:gd name="T1" fmla="*/ 0 h 166"/>
                  <a:gd name="T2" fmla="*/ 497 w 497"/>
                  <a:gd name="T3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97" h="166">
                    <a:moveTo>
                      <a:pt x="0" y="0"/>
                    </a:moveTo>
                    <a:cubicBezTo>
                      <a:pt x="149" y="166"/>
                      <a:pt x="348" y="79"/>
                      <a:pt x="497" y="0"/>
                    </a:cubicBezTo>
                  </a:path>
                </a:pathLst>
              </a:custGeom>
              <a:noFill/>
              <a:ln w="6350" cap="flat">
                <a:solidFill>
                  <a:srgbClr val="F08F4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</p:grpSp>
      <p:grpSp>
        <p:nvGrpSpPr>
          <p:cNvPr id="85" name="a h sa"/>
          <p:cNvGrpSpPr/>
          <p:nvPr/>
        </p:nvGrpSpPr>
        <p:grpSpPr>
          <a:xfrm>
            <a:off x="4200647" y="4126018"/>
            <a:ext cx="593742" cy="375270"/>
            <a:chOff x="8077185" y="1323247"/>
            <a:chExt cx="547500" cy="346644"/>
          </a:xfrm>
        </p:grpSpPr>
        <p:sp>
          <p:nvSpPr>
            <p:cNvPr id="86" name="Oval 162"/>
            <p:cNvSpPr/>
            <p:nvPr/>
          </p:nvSpPr>
          <p:spPr>
            <a:xfrm>
              <a:off x="8077185" y="1323247"/>
              <a:ext cx="547500" cy="342115"/>
            </a:xfrm>
            <a:custGeom>
              <a:avLst/>
              <a:gdLst>
                <a:gd name="connsiteX0" fmla="*/ 0 w 547500"/>
                <a:gd name="connsiteY0" fmla="*/ 187726 h 375452"/>
                <a:gd name="connsiteX1" fmla="*/ 273750 w 547500"/>
                <a:gd name="connsiteY1" fmla="*/ 0 h 375452"/>
                <a:gd name="connsiteX2" fmla="*/ 547500 w 547500"/>
                <a:gd name="connsiteY2" fmla="*/ 187726 h 375452"/>
                <a:gd name="connsiteX3" fmla="*/ 273750 w 547500"/>
                <a:gd name="connsiteY3" fmla="*/ 375452 h 375452"/>
                <a:gd name="connsiteX4" fmla="*/ 0 w 547500"/>
                <a:gd name="connsiteY4" fmla="*/ 187726 h 375452"/>
                <a:gd name="connsiteX0" fmla="*/ 0 w 547500"/>
                <a:gd name="connsiteY0" fmla="*/ 154389 h 342115"/>
                <a:gd name="connsiteX1" fmla="*/ 273750 w 547500"/>
                <a:gd name="connsiteY1" fmla="*/ 0 h 342115"/>
                <a:gd name="connsiteX2" fmla="*/ 547500 w 547500"/>
                <a:gd name="connsiteY2" fmla="*/ 154389 h 342115"/>
                <a:gd name="connsiteX3" fmla="*/ 273750 w 547500"/>
                <a:gd name="connsiteY3" fmla="*/ 342115 h 342115"/>
                <a:gd name="connsiteX4" fmla="*/ 0 w 547500"/>
                <a:gd name="connsiteY4" fmla="*/ 154389 h 342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7500" h="342115">
                  <a:moveTo>
                    <a:pt x="0" y="154389"/>
                  </a:moveTo>
                  <a:cubicBezTo>
                    <a:pt x="0" y="97370"/>
                    <a:pt x="122562" y="0"/>
                    <a:pt x="273750" y="0"/>
                  </a:cubicBezTo>
                  <a:cubicBezTo>
                    <a:pt x="424938" y="0"/>
                    <a:pt x="547500" y="50711"/>
                    <a:pt x="547500" y="154389"/>
                  </a:cubicBezTo>
                  <a:cubicBezTo>
                    <a:pt x="547500" y="258067"/>
                    <a:pt x="424938" y="342115"/>
                    <a:pt x="273750" y="342115"/>
                  </a:cubicBezTo>
                  <a:cubicBezTo>
                    <a:pt x="122562" y="342115"/>
                    <a:pt x="0" y="211408"/>
                    <a:pt x="0" y="154389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87" name="Group 86"/>
            <p:cNvGrpSpPr/>
            <p:nvPr/>
          </p:nvGrpSpPr>
          <p:grpSpPr>
            <a:xfrm>
              <a:off x="8156748" y="1379798"/>
              <a:ext cx="403134" cy="290093"/>
              <a:chOff x="8156748" y="1379798"/>
              <a:chExt cx="403134" cy="290093"/>
            </a:xfrm>
          </p:grpSpPr>
          <p:sp>
            <p:nvSpPr>
              <p:cNvPr id="88" name="Freeform 145"/>
              <p:cNvSpPr>
                <a:spLocks/>
              </p:cNvSpPr>
              <p:nvPr/>
            </p:nvSpPr>
            <p:spPr bwMode="auto">
              <a:xfrm>
                <a:off x="8170368" y="1392055"/>
                <a:ext cx="370448" cy="277836"/>
              </a:xfrm>
              <a:custGeom>
                <a:avLst/>
                <a:gdLst>
                  <a:gd name="T0" fmla="*/ 0 w 1185"/>
                  <a:gd name="T1" fmla="*/ 14 h 889"/>
                  <a:gd name="T2" fmla="*/ 1185 w 1185"/>
                  <a:gd name="T3" fmla="*/ 0 h 889"/>
                  <a:gd name="T4" fmla="*/ 0 w 1185"/>
                  <a:gd name="T5" fmla="*/ 14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85" h="889">
                    <a:moveTo>
                      <a:pt x="0" y="14"/>
                    </a:moveTo>
                    <a:cubicBezTo>
                      <a:pt x="482" y="207"/>
                      <a:pt x="877" y="203"/>
                      <a:pt x="1185" y="0"/>
                    </a:cubicBezTo>
                    <a:cubicBezTo>
                      <a:pt x="1145" y="793"/>
                      <a:pt x="150" y="889"/>
                      <a:pt x="0" y="14"/>
                    </a:cubicBezTo>
                    <a:close/>
                  </a:path>
                </a:pathLst>
              </a:custGeom>
              <a:solidFill>
                <a:srgbClr val="3B37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89" name="Freeform 146"/>
              <p:cNvSpPr>
                <a:spLocks/>
              </p:cNvSpPr>
              <p:nvPr/>
            </p:nvSpPr>
            <p:spPr bwMode="auto">
              <a:xfrm>
                <a:off x="8170368" y="1392055"/>
                <a:ext cx="378619" cy="130746"/>
              </a:xfrm>
              <a:custGeom>
                <a:avLst/>
                <a:gdLst>
                  <a:gd name="T0" fmla="*/ 1185 w 1213"/>
                  <a:gd name="T1" fmla="*/ 0 h 417"/>
                  <a:gd name="T2" fmla="*/ 0 w 1213"/>
                  <a:gd name="T3" fmla="*/ 14 h 417"/>
                  <a:gd name="T4" fmla="*/ 1185 w 1213"/>
                  <a:gd name="T5" fmla="*/ 0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13" h="417">
                    <a:moveTo>
                      <a:pt x="1185" y="0"/>
                    </a:moveTo>
                    <a:cubicBezTo>
                      <a:pt x="1213" y="324"/>
                      <a:pt x="40" y="417"/>
                      <a:pt x="0" y="14"/>
                    </a:cubicBezTo>
                    <a:cubicBezTo>
                      <a:pt x="479" y="136"/>
                      <a:pt x="845" y="137"/>
                      <a:pt x="118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90" name="Freeform 147"/>
              <p:cNvSpPr>
                <a:spLocks/>
              </p:cNvSpPr>
              <p:nvPr/>
            </p:nvSpPr>
            <p:spPr bwMode="auto">
              <a:xfrm>
                <a:off x="8156748" y="1386608"/>
                <a:ext cx="36772" cy="24515"/>
              </a:xfrm>
              <a:custGeom>
                <a:avLst/>
                <a:gdLst>
                  <a:gd name="T0" fmla="*/ 0 w 120"/>
                  <a:gd name="T1" fmla="*/ 79 h 79"/>
                  <a:gd name="T2" fmla="*/ 120 w 120"/>
                  <a:gd name="T3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20" h="79">
                    <a:moveTo>
                      <a:pt x="0" y="79"/>
                    </a:moveTo>
                    <a:cubicBezTo>
                      <a:pt x="48" y="29"/>
                      <a:pt x="51" y="8"/>
                      <a:pt x="120" y="0"/>
                    </a:cubicBezTo>
                  </a:path>
                </a:pathLst>
              </a:custGeom>
              <a:noFill/>
              <a:ln w="6350" cap="flat">
                <a:solidFill>
                  <a:srgbClr val="F08F4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91" name="Freeform 148"/>
              <p:cNvSpPr>
                <a:spLocks/>
              </p:cNvSpPr>
              <p:nvPr/>
            </p:nvSpPr>
            <p:spPr bwMode="auto">
              <a:xfrm>
                <a:off x="8521748" y="1379798"/>
                <a:ext cx="38134" cy="24515"/>
              </a:xfrm>
              <a:custGeom>
                <a:avLst/>
                <a:gdLst>
                  <a:gd name="T0" fmla="*/ 120 w 120"/>
                  <a:gd name="T1" fmla="*/ 79 h 79"/>
                  <a:gd name="T2" fmla="*/ 0 w 120"/>
                  <a:gd name="T3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20" h="79">
                    <a:moveTo>
                      <a:pt x="120" y="79"/>
                    </a:moveTo>
                    <a:cubicBezTo>
                      <a:pt x="72" y="30"/>
                      <a:pt x="69" y="9"/>
                      <a:pt x="0" y="0"/>
                    </a:cubicBezTo>
                  </a:path>
                </a:pathLst>
              </a:custGeom>
              <a:noFill/>
              <a:ln w="6350" cap="flat">
                <a:solidFill>
                  <a:srgbClr val="F08F4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92" name="Freeform 149"/>
              <p:cNvSpPr>
                <a:spLocks/>
              </p:cNvSpPr>
              <p:nvPr/>
            </p:nvSpPr>
            <p:spPr bwMode="auto">
              <a:xfrm>
                <a:off x="8273875" y="1525525"/>
                <a:ext cx="171604" cy="77631"/>
              </a:xfrm>
              <a:custGeom>
                <a:avLst/>
                <a:gdLst>
                  <a:gd name="T0" fmla="*/ 163 w 550"/>
                  <a:gd name="T1" fmla="*/ 0 h 249"/>
                  <a:gd name="T2" fmla="*/ 280 w 550"/>
                  <a:gd name="T3" fmla="*/ 38 h 249"/>
                  <a:gd name="T4" fmla="*/ 390 w 550"/>
                  <a:gd name="T5" fmla="*/ 5 h 249"/>
                  <a:gd name="T6" fmla="*/ 538 w 550"/>
                  <a:gd name="T7" fmla="*/ 102 h 249"/>
                  <a:gd name="T8" fmla="*/ 15 w 550"/>
                  <a:gd name="T9" fmla="*/ 98 h 249"/>
                  <a:gd name="T10" fmla="*/ 163 w 550"/>
                  <a:gd name="T11" fmla="*/ 0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0" h="249">
                    <a:moveTo>
                      <a:pt x="163" y="0"/>
                    </a:moveTo>
                    <a:cubicBezTo>
                      <a:pt x="211" y="0"/>
                      <a:pt x="253" y="15"/>
                      <a:pt x="280" y="38"/>
                    </a:cubicBezTo>
                    <a:cubicBezTo>
                      <a:pt x="307" y="17"/>
                      <a:pt x="346" y="5"/>
                      <a:pt x="390" y="5"/>
                    </a:cubicBezTo>
                    <a:cubicBezTo>
                      <a:pt x="472" y="5"/>
                      <a:pt x="534" y="49"/>
                      <a:pt x="538" y="102"/>
                    </a:cubicBezTo>
                    <a:cubicBezTo>
                      <a:pt x="550" y="249"/>
                      <a:pt x="0" y="244"/>
                      <a:pt x="15" y="98"/>
                    </a:cubicBezTo>
                    <a:cubicBezTo>
                      <a:pt x="21" y="44"/>
                      <a:pt x="81" y="0"/>
                      <a:pt x="163" y="0"/>
                    </a:cubicBezTo>
                    <a:close/>
                  </a:path>
                </a:pathLst>
              </a:custGeom>
              <a:solidFill>
                <a:srgbClr val="EB3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</p:grpSp>
      <p:grpSp>
        <p:nvGrpSpPr>
          <p:cNvPr id="93" name="m"/>
          <p:cNvGrpSpPr/>
          <p:nvPr/>
        </p:nvGrpSpPr>
        <p:grpSpPr>
          <a:xfrm>
            <a:off x="4200647" y="4130428"/>
            <a:ext cx="593742" cy="354899"/>
            <a:chOff x="5711743" y="2912618"/>
            <a:chExt cx="547500" cy="327827"/>
          </a:xfrm>
        </p:grpSpPr>
        <p:sp>
          <p:nvSpPr>
            <p:cNvPr id="94" name="Oval 176"/>
            <p:cNvSpPr/>
            <p:nvPr/>
          </p:nvSpPr>
          <p:spPr>
            <a:xfrm>
              <a:off x="5711743" y="2912618"/>
              <a:ext cx="547500" cy="327827"/>
            </a:xfrm>
            <a:custGeom>
              <a:avLst/>
              <a:gdLst>
                <a:gd name="connsiteX0" fmla="*/ 0 w 547500"/>
                <a:gd name="connsiteY0" fmla="*/ 187726 h 375452"/>
                <a:gd name="connsiteX1" fmla="*/ 273750 w 547500"/>
                <a:gd name="connsiteY1" fmla="*/ 0 h 375452"/>
                <a:gd name="connsiteX2" fmla="*/ 547500 w 547500"/>
                <a:gd name="connsiteY2" fmla="*/ 187726 h 375452"/>
                <a:gd name="connsiteX3" fmla="*/ 273750 w 547500"/>
                <a:gd name="connsiteY3" fmla="*/ 375452 h 375452"/>
                <a:gd name="connsiteX4" fmla="*/ 0 w 547500"/>
                <a:gd name="connsiteY4" fmla="*/ 187726 h 375452"/>
                <a:gd name="connsiteX0" fmla="*/ 0 w 547500"/>
                <a:gd name="connsiteY0" fmla="*/ 140101 h 327827"/>
                <a:gd name="connsiteX1" fmla="*/ 273750 w 547500"/>
                <a:gd name="connsiteY1" fmla="*/ 0 h 327827"/>
                <a:gd name="connsiteX2" fmla="*/ 547500 w 547500"/>
                <a:gd name="connsiteY2" fmla="*/ 140101 h 327827"/>
                <a:gd name="connsiteX3" fmla="*/ 273750 w 547500"/>
                <a:gd name="connsiteY3" fmla="*/ 327827 h 327827"/>
                <a:gd name="connsiteX4" fmla="*/ 0 w 547500"/>
                <a:gd name="connsiteY4" fmla="*/ 140101 h 327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7500" h="327827">
                  <a:moveTo>
                    <a:pt x="0" y="140101"/>
                  </a:moveTo>
                  <a:cubicBezTo>
                    <a:pt x="0" y="85463"/>
                    <a:pt x="122562" y="0"/>
                    <a:pt x="273750" y="0"/>
                  </a:cubicBezTo>
                  <a:cubicBezTo>
                    <a:pt x="424938" y="0"/>
                    <a:pt x="547500" y="36423"/>
                    <a:pt x="547500" y="140101"/>
                  </a:cubicBezTo>
                  <a:cubicBezTo>
                    <a:pt x="547500" y="243779"/>
                    <a:pt x="424938" y="327827"/>
                    <a:pt x="273750" y="327827"/>
                  </a:cubicBezTo>
                  <a:cubicBezTo>
                    <a:pt x="122562" y="327827"/>
                    <a:pt x="0" y="194739"/>
                    <a:pt x="0" y="140101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5" name="Freeform 156"/>
            <p:cNvSpPr>
              <a:spLocks/>
            </p:cNvSpPr>
            <p:nvPr/>
          </p:nvSpPr>
          <p:spPr bwMode="auto">
            <a:xfrm>
              <a:off x="5807227" y="3057585"/>
              <a:ext cx="365760" cy="41275"/>
            </a:xfrm>
            <a:custGeom>
              <a:avLst/>
              <a:gdLst>
                <a:gd name="T0" fmla="*/ 0 w 3149"/>
                <a:gd name="T1" fmla="*/ 17 h 254"/>
                <a:gd name="T2" fmla="*/ 3149 w 3149"/>
                <a:gd name="T3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149" h="254">
                  <a:moveTo>
                    <a:pt x="0" y="17"/>
                  </a:moveTo>
                  <a:cubicBezTo>
                    <a:pt x="984" y="194"/>
                    <a:pt x="2099" y="254"/>
                    <a:pt x="3149" y="0"/>
                  </a:cubicBezTo>
                </a:path>
              </a:pathLst>
            </a:custGeom>
            <a:noFill/>
            <a:ln w="7938" cap="flat">
              <a:solidFill>
                <a:srgbClr val="F08F4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6" name="Freeform 156"/>
            <p:cNvSpPr>
              <a:spLocks/>
            </p:cNvSpPr>
            <p:nvPr/>
          </p:nvSpPr>
          <p:spPr bwMode="auto">
            <a:xfrm flipH="1">
              <a:off x="5935124" y="3118487"/>
              <a:ext cx="115062" cy="45719"/>
            </a:xfrm>
            <a:custGeom>
              <a:avLst/>
              <a:gdLst>
                <a:gd name="T0" fmla="*/ 0 w 3149"/>
                <a:gd name="T1" fmla="*/ 17 h 254"/>
                <a:gd name="T2" fmla="*/ 3149 w 3149"/>
                <a:gd name="T3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149" h="254">
                  <a:moveTo>
                    <a:pt x="0" y="17"/>
                  </a:moveTo>
                  <a:cubicBezTo>
                    <a:pt x="984" y="194"/>
                    <a:pt x="2099" y="254"/>
                    <a:pt x="3149" y="0"/>
                  </a:cubicBezTo>
                </a:path>
              </a:pathLst>
            </a:custGeom>
            <a:noFill/>
            <a:ln w="7938" cap="flat">
              <a:solidFill>
                <a:srgbClr val="F08F4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97" name="s"/>
          <p:cNvGrpSpPr/>
          <p:nvPr/>
        </p:nvGrpSpPr>
        <p:grpSpPr>
          <a:xfrm>
            <a:off x="4227802" y="4131541"/>
            <a:ext cx="571095" cy="349745"/>
            <a:chOff x="5600060" y="3633709"/>
            <a:chExt cx="526618" cy="323065"/>
          </a:xfrm>
        </p:grpSpPr>
        <p:sp>
          <p:nvSpPr>
            <p:cNvPr id="98" name="Oval 184"/>
            <p:cNvSpPr/>
            <p:nvPr/>
          </p:nvSpPr>
          <p:spPr>
            <a:xfrm>
              <a:off x="5600060" y="3633709"/>
              <a:ext cx="526618" cy="323065"/>
            </a:xfrm>
            <a:custGeom>
              <a:avLst/>
              <a:gdLst>
                <a:gd name="connsiteX0" fmla="*/ 0 w 547500"/>
                <a:gd name="connsiteY0" fmla="*/ 187726 h 375452"/>
                <a:gd name="connsiteX1" fmla="*/ 273750 w 547500"/>
                <a:gd name="connsiteY1" fmla="*/ 0 h 375452"/>
                <a:gd name="connsiteX2" fmla="*/ 547500 w 547500"/>
                <a:gd name="connsiteY2" fmla="*/ 187726 h 375452"/>
                <a:gd name="connsiteX3" fmla="*/ 273750 w 547500"/>
                <a:gd name="connsiteY3" fmla="*/ 375452 h 375452"/>
                <a:gd name="connsiteX4" fmla="*/ 0 w 547500"/>
                <a:gd name="connsiteY4" fmla="*/ 187726 h 375452"/>
                <a:gd name="connsiteX0" fmla="*/ 37 w 547537"/>
                <a:gd name="connsiteY0" fmla="*/ 135339 h 323065"/>
                <a:gd name="connsiteX1" fmla="*/ 259500 w 547537"/>
                <a:gd name="connsiteY1" fmla="*/ 0 h 323065"/>
                <a:gd name="connsiteX2" fmla="*/ 547537 w 547537"/>
                <a:gd name="connsiteY2" fmla="*/ 135339 h 323065"/>
                <a:gd name="connsiteX3" fmla="*/ 273787 w 547537"/>
                <a:gd name="connsiteY3" fmla="*/ 323065 h 323065"/>
                <a:gd name="connsiteX4" fmla="*/ 37 w 547537"/>
                <a:gd name="connsiteY4" fmla="*/ 135339 h 323065"/>
                <a:gd name="connsiteX0" fmla="*/ 28 w 526618"/>
                <a:gd name="connsiteY0" fmla="*/ 135339 h 323065"/>
                <a:gd name="connsiteX1" fmla="*/ 238581 w 526618"/>
                <a:gd name="connsiteY1" fmla="*/ 0 h 323065"/>
                <a:gd name="connsiteX2" fmla="*/ 526618 w 526618"/>
                <a:gd name="connsiteY2" fmla="*/ 135339 h 323065"/>
                <a:gd name="connsiteX3" fmla="*/ 252868 w 526618"/>
                <a:gd name="connsiteY3" fmla="*/ 323065 h 323065"/>
                <a:gd name="connsiteX4" fmla="*/ 28 w 526618"/>
                <a:gd name="connsiteY4" fmla="*/ 135339 h 323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6618" h="323065">
                  <a:moveTo>
                    <a:pt x="28" y="135339"/>
                  </a:moveTo>
                  <a:cubicBezTo>
                    <a:pt x="-2353" y="81495"/>
                    <a:pt x="150816" y="0"/>
                    <a:pt x="238581" y="0"/>
                  </a:cubicBezTo>
                  <a:cubicBezTo>
                    <a:pt x="326346" y="0"/>
                    <a:pt x="526618" y="31661"/>
                    <a:pt x="526618" y="135339"/>
                  </a:cubicBezTo>
                  <a:cubicBezTo>
                    <a:pt x="526618" y="239017"/>
                    <a:pt x="340633" y="323065"/>
                    <a:pt x="252868" y="323065"/>
                  </a:cubicBezTo>
                  <a:cubicBezTo>
                    <a:pt x="165103" y="323065"/>
                    <a:pt x="2409" y="189183"/>
                    <a:pt x="28" y="135339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9" name="Freeform 81"/>
            <p:cNvSpPr>
              <a:spLocks/>
            </p:cNvSpPr>
            <p:nvPr/>
          </p:nvSpPr>
          <p:spPr bwMode="auto">
            <a:xfrm rot="630596">
              <a:off x="5677783" y="3708433"/>
              <a:ext cx="322780" cy="247873"/>
            </a:xfrm>
            <a:custGeom>
              <a:avLst/>
              <a:gdLst>
                <a:gd name="T0" fmla="*/ 0 w 1036"/>
                <a:gd name="T1" fmla="*/ 206 h 794"/>
                <a:gd name="T2" fmla="*/ 1006 w 1036"/>
                <a:gd name="T3" fmla="*/ 33 h 794"/>
                <a:gd name="T4" fmla="*/ 0 w 1036"/>
                <a:gd name="T5" fmla="*/ 206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6" h="794">
                  <a:moveTo>
                    <a:pt x="0" y="206"/>
                  </a:moveTo>
                  <a:cubicBezTo>
                    <a:pt x="430" y="192"/>
                    <a:pt x="974" y="0"/>
                    <a:pt x="1006" y="33"/>
                  </a:cubicBezTo>
                  <a:cubicBezTo>
                    <a:pt x="1036" y="65"/>
                    <a:pt x="576" y="794"/>
                    <a:pt x="0" y="2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100" name="ra"/>
          <p:cNvGrpSpPr/>
          <p:nvPr/>
        </p:nvGrpSpPr>
        <p:grpSpPr>
          <a:xfrm>
            <a:off x="4250463" y="4119267"/>
            <a:ext cx="552171" cy="406464"/>
            <a:chOff x="6739168" y="1257442"/>
            <a:chExt cx="509166" cy="375458"/>
          </a:xfrm>
        </p:grpSpPr>
        <p:sp>
          <p:nvSpPr>
            <p:cNvPr id="101" name="Oval 293"/>
            <p:cNvSpPr/>
            <p:nvPr/>
          </p:nvSpPr>
          <p:spPr>
            <a:xfrm>
              <a:off x="6739168" y="1257442"/>
              <a:ext cx="509166" cy="375458"/>
            </a:xfrm>
            <a:custGeom>
              <a:avLst/>
              <a:gdLst>
                <a:gd name="connsiteX0" fmla="*/ 0 w 997610"/>
                <a:gd name="connsiteY0" fmla="*/ 341467 h 682933"/>
                <a:gd name="connsiteX1" fmla="*/ 498805 w 997610"/>
                <a:gd name="connsiteY1" fmla="*/ 0 h 682933"/>
                <a:gd name="connsiteX2" fmla="*/ 997610 w 997610"/>
                <a:gd name="connsiteY2" fmla="*/ 341467 h 682933"/>
                <a:gd name="connsiteX3" fmla="*/ 498805 w 997610"/>
                <a:gd name="connsiteY3" fmla="*/ 682934 h 682933"/>
                <a:gd name="connsiteX4" fmla="*/ 0 w 997610"/>
                <a:gd name="connsiteY4" fmla="*/ 341467 h 682933"/>
                <a:gd name="connsiteX0" fmla="*/ 0 w 927760"/>
                <a:gd name="connsiteY0" fmla="*/ 335122 h 682944"/>
                <a:gd name="connsiteX1" fmla="*/ 428955 w 927760"/>
                <a:gd name="connsiteY1" fmla="*/ 5 h 682944"/>
                <a:gd name="connsiteX2" fmla="*/ 927760 w 927760"/>
                <a:gd name="connsiteY2" fmla="*/ 341472 h 682944"/>
                <a:gd name="connsiteX3" fmla="*/ 428955 w 927760"/>
                <a:gd name="connsiteY3" fmla="*/ 682939 h 682944"/>
                <a:gd name="connsiteX4" fmla="*/ 0 w 927760"/>
                <a:gd name="connsiteY4" fmla="*/ 335122 h 682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7760" h="682944">
                  <a:moveTo>
                    <a:pt x="0" y="335122"/>
                  </a:moveTo>
                  <a:cubicBezTo>
                    <a:pt x="0" y="146535"/>
                    <a:pt x="274328" y="-1053"/>
                    <a:pt x="428955" y="5"/>
                  </a:cubicBezTo>
                  <a:cubicBezTo>
                    <a:pt x="583582" y="1063"/>
                    <a:pt x="927760" y="152885"/>
                    <a:pt x="927760" y="341472"/>
                  </a:cubicBezTo>
                  <a:cubicBezTo>
                    <a:pt x="927760" y="530059"/>
                    <a:pt x="583582" y="683997"/>
                    <a:pt x="428955" y="682939"/>
                  </a:cubicBezTo>
                  <a:cubicBezTo>
                    <a:pt x="274328" y="681881"/>
                    <a:pt x="0" y="523709"/>
                    <a:pt x="0" y="335122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102" name="Group 101"/>
            <p:cNvGrpSpPr/>
            <p:nvPr/>
          </p:nvGrpSpPr>
          <p:grpSpPr>
            <a:xfrm>
              <a:off x="6787999" y="1356645"/>
              <a:ext cx="374533" cy="243787"/>
              <a:chOff x="6787999" y="1356645"/>
              <a:chExt cx="374533" cy="243787"/>
            </a:xfrm>
          </p:grpSpPr>
          <p:sp>
            <p:nvSpPr>
              <p:cNvPr id="103" name="Freeform 138"/>
              <p:cNvSpPr>
                <a:spLocks/>
              </p:cNvSpPr>
              <p:nvPr/>
            </p:nvSpPr>
            <p:spPr bwMode="auto">
              <a:xfrm>
                <a:off x="6802980" y="1367540"/>
                <a:ext cx="341847" cy="232892"/>
              </a:xfrm>
              <a:custGeom>
                <a:avLst/>
                <a:gdLst>
                  <a:gd name="T0" fmla="*/ 0 w 1096"/>
                  <a:gd name="T1" fmla="*/ 11 h 745"/>
                  <a:gd name="T2" fmla="*/ 1096 w 1096"/>
                  <a:gd name="T3" fmla="*/ 0 h 745"/>
                  <a:gd name="T4" fmla="*/ 0 w 1096"/>
                  <a:gd name="T5" fmla="*/ 11 h 7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96" h="745">
                    <a:moveTo>
                      <a:pt x="0" y="11"/>
                    </a:moveTo>
                    <a:cubicBezTo>
                      <a:pt x="445" y="173"/>
                      <a:pt x="810" y="169"/>
                      <a:pt x="1096" y="0"/>
                    </a:cubicBezTo>
                    <a:cubicBezTo>
                      <a:pt x="1059" y="664"/>
                      <a:pt x="138" y="745"/>
                      <a:pt x="0" y="11"/>
                    </a:cubicBezTo>
                    <a:close/>
                  </a:path>
                </a:pathLst>
              </a:custGeom>
              <a:solidFill>
                <a:srgbClr val="3B37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04" name="Freeform 139"/>
              <p:cNvSpPr>
                <a:spLocks/>
              </p:cNvSpPr>
              <p:nvPr/>
            </p:nvSpPr>
            <p:spPr bwMode="auto">
              <a:xfrm>
                <a:off x="6802980" y="1367540"/>
                <a:ext cx="359552" cy="140280"/>
              </a:xfrm>
              <a:custGeom>
                <a:avLst/>
                <a:gdLst>
                  <a:gd name="T0" fmla="*/ 1096 w 1152"/>
                  <a:gd name="T1" fmla="*/ 0 h 447"/>
                  <a:gd name="T2" fmla="*/ 0 w 1152"/>
                  <a:gd name="T3" fmla="*/ 11 h 447"/>
                  <a:gd name="T4" fmla="*/ 1096 w 1152"/>
                  <a:gd name="T5" fmla="*/ 0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52" h="447">
                    <a:moveTo>
                      <a:pt x="1096" y="0"/>
                    </a:moveTo>
                    <a:cubicBezTo>
                      <a:pt x="1152" y="296"/>
                      <a:pt x="36" y="447"/>
                      <a:pt x="0" y="11"/>
                    </a:cubicBezTo>
                    <a:cubicBezTo>
                      <a:pt x="398" y="169"/>
                      <a:pt x="855" y="144"/>
                      <a:pt x="109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05" name="Freeform 140"/>
              <p:cNvSpPr>
                <a:spLocks/>
              </p:cNvSpPr>
              <p:nvPr/>
            </p:nvSpPr>
            <p:spPr bwMode="auto">
              <a:xfrm>
                <a:off x="6841115" y="1445171"/>
                <a:ext cx="284645" cy="87164"/>
              </a:xfrm>
              <a:custGeom>
                <a:avLst/>
                <a:gdLst>
                  <a:gd name="T0" fmla="*/ 526 w 911"/>
                  <a:gd name="T1" fmla="*/ 274 h 280"/>
                  <a:gd name="T2" fmla="*/ 419 w 911"/>
                  <a:gd name="T3" fmla="*/ 280 h 280"/>
                  <a:gd name="T4" fmla="*/ 0 w 911"/>
                  <a:gd name="T5" fmla="*/ 50 h 280"/>
                  <a:gd name="T6" fmla="*/ 911 w 911"/>
                  <a:gd name="T7" fmla="*/ 0 h 280"/>
                  <a:gd name="T8" fmla="*/ 526 w 911"/>
                  <a:gd name="T9" fmla="*/ 274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1" h="280">
                    <a:moveTo>
                      <a:pt x="526" y="274"/>
                    </a:moveTo>
                    <a:cubicBezTo>
                      <a:pt x="490" y="278"/>
                      <a:pt x="454" y="280"/>
                      <a:pt x="419" y="280"/>
                    </a:cubicBezTo>
                    <a:cubicBezTo>
                      <a:pt x="243" y="272"/>
                      <a:pt x="105" y="238"/>
                      <a:pt x="0" y="50"/>
                    </a:cubicBezTo>
                    <a:cubicBezTo>
                      <a:pt x="353" y="208"/>
                      <a:pt x="671" y="144"/>
                      <a:pt x="911" y="0"/>
                    </a:cubicBezTo>
                    <a:cubicBezTo>
                      <a:pt x="829" y="156"/>
                      <a:pt x="683" y="249"/>
                      <a:pt x="526" y="27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06" name="Freeform 141"/>
              <p:cNvSpPr>
                <a:spLocks/>
              </p:cNvSpPr>
              <p:nvPr/>
            </p:nvSpPr>
            <p:spPr bwMode="auto">
              <a:xfrm>
                <a:off x="6787999" y="1359369"/>
                <a:ext cx="38134" cy="34048"/>
              </a:xfrm>
              <a:custGeom>
                <a:avLst/>
                <a:gdLst>
                  <a:gd name="T0" fmla="*/ 0 w 120"/>
                  <a:gd name="T1" fmla="*/ 112 h 112"/>
                  <a:gd name="T2" fmla="*/ 120 w 120"/>
                  <a:gd name="T3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20" h="112">
                    <a:moveTo>
                      <a:pt x="0" y="112"/>
                    </a:moveTo>
                    <a:cubicBezTo>
                      <a:pt x="49" y="42"/>
                      <a:pt x="51" y="13"/>
                      <a:pt x="120" y="0"/>
                    </a:cubicBezTo>
                  </a:path>
                </a:pathLst>
              </a:custGeom>
              <a:noFill/>
              <a:ln w="6350" cap="flat">
                <a:solidFill>
                  <a:srgbClr val="24211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07" name="Freeform 142"/>
              <p:cNvSpPr>
                <a:spLocks/>
              </p:cNvSpPr>
              <p:nvPr/>
            </p:nvSpPr>
            <p:spPr bwMode="auto">
              <a:xfrm>
                <a:off x="7123036" y="1356645"/>
                <a:ext cx="36772" cy="35410"/>
              </a:xfrm>
              <a:custGeom>
                <a:avLst/>
                <a:gdLst>
                  <a:gd name="T0" fmla="*/ 120 w 120"/>
                  <a:gd name="T1" fmla="*/ 111 h 111"/>
                  <a:gd name="T2" fmla="*/ 0 w 120"/>
                  <a:gd name="T3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20" h="111">
                    <a:moveTo>
                      <a:pt x="120" y="111"/>
                    </a:moveTo>
                    <a:cubicBezTo>
                      <a:pt x="72" y="41"/>
                      <a:pt x="69" y="12"/>
                      <a:pt x="0" y="0"/>
                    </a:cubicBezTo>
                  </a:path>
                </a:pathLst>
              </a:custGeom>
              <a:noFill/>
              <a:ln w="6350" cap="flat">
                <a:solidFill>
                  <a:srgbClr val="24211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</p:grpSp>
      <p:grpSp>
        <p:nvGrpSpPr>
          <p:cNvPr id="111" name="Group 110"/>
          <p:cNvGrpSpPr/>
          <p:nvPr/>
        </p:nvGrpSpPr>
        <p:grpSpPr>
          <a:xfrm>
            <a:off x="3106431" y="1571626"/>
            <a:ext cx="3827771" cy="685568"/>
            <a:chOff x="4309641" y="952500"/>
            <a:chExt cx="5103694" cy="914091"/>
          </a:xfrm>
        </p:grpSpPr>
        <p:sp>
          <p:nvSpPr>
            <p:cNvPr id="116" name="Freeform 115"/>
            <p:cNvSpPr/>
            <p:nvPr/>
          </p:nvSpPr>
          <p:spPr>
            <a:xfrm>
              <a:off x="4309641" y="1028391"/>
              <a:ext cx="3695700" cy="838200"/>
            </a:xfrm>
            <a:custGeom>
              <a:avLst/>
              <a:gdLst>
                <a:gd name="connsiteX0" fmla="*/ 0 w 3695700"/>
                <a:gd name="connsiteY0" fmla="*/ 38100 h 723900"/>
                <a:gd name="connsiteX1" fmla="*/ 95250 w 3695700"/>
                <a:gd name="connsiteY1" fmla="*/ 723900 h 723900"/>
                <a:gd name="connsiteX2" fmla="*/ 3695700 w 3695700"/>
                <a:gd name="connsiteY2" fmla="*/ 590550 h 723900"/>
                <a:gd name="connsiteX3" fmla="*/ 3619500 w 3695700"/>
                <a:gd name="connsiteY3" fmla="*/ 0 h 723900"/>
                <a:gd name="connsiteX4" fmla="*/ 0 w 3695700"/>
                <a:gd name="connsiteY4" fmla="*/ 38100 h 723900"/>
                <a:gd name="connsiteX0" fmla="*/ 0 w 3695700"/>
                <a:gd name="connsiteY0" fmla="*/ 0 h 838200"/>
                <a:gd name="connsiteX1" fmla="*/ 95250 w 3695700"/>
                <a:gd name="connsiteY1" fmla="*/ 838200 h 838200"/>
                <a:gd name="connsiteX2" fmla="*/ 3695700 w 3695700"/>
                <a:gd name="connsiteY2" fmla="*/ 704850 h 838200"/>
                <a:gd name="connsiteX3" fmla="*/ 3619500 w 3695700"/>
                <a:gd name="connsiteY3" fmla="*/ 114300 h 838200"/>
                <a:gd name="connsiteX4" fmla="*/ 0 w 3695700"/>
                <a:gd name="connsiteY4" fmla="*/ 0 h 838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5700" h="838200">
                  <a:moveTo>
                    <a:pt x="0" y="0"/>
                  </a:moveTo>
                  <a:lnTo>
                    <a:pt x="95250" y="838200"/>
                  </a:lnTo>
                  <a:lnTo>
                    <a:pt x="3695700" y="704850"/>
                  </a:lnTo>
                  <a:lnTo>
                    <a:pt x="3619500" y="1143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9" name="Freeform 108"/>
            <p:cNvSpPr/>
            <p:nvPr/>
          </p:nvSpPr>
          <p:spPr>
            <a:xfrm>
              <a:off x="4381499" y="952500"/>
              <a:ext cx="4981033" cy="838200"/>
            </a:xfrm>
            <a:custGeom>
              <a:avLst/>
              <a:gdLst>
                <a:gd name="connsiteX0" fmla="*/ 0 w 3695700"/>
                <a:gd name="connsiteY0" fmla="*/ 38100 h 723900"/>
                <a:gd name="connsiteX1" fmla="*/ 95250 w 3695700"/>
                <a:gd name="connsiteY1" fmla="*/ 723900 h 723900"/>
                <a:gd name="connsiteX2" fmla="*/ 3695700 w 3695700"/>
                <a:gd name="connsiteY2" fmla="*/ 590550 h 723900"/>
                <a:gd name="connsiteX3" fmla="*/ 3619500 w 3695700"/>
                <a:gd name="connsiteY3" fmla="*/ 0 h 723900"/>
                <a:gd name="connsiteX4" fmla="*/ 0 w 3695700"/>
                <a:gd name="connsiteY4" fmla="*/ 38100 h 723900"/>
                <a:gd name="connsiteX0" fmla="*/ 0 w 3695700"/>
                <a:gd name="connsiteY0" fmla="*/ 0 h 838200"/>
                <a:gd name="connsiteX1" fmla="*/ 95250 w 3695700"/>
                <a:gd name="connsiteY1" fmla="*/ 838200 h 838200"/>
                <a:gd name="connsiteX2" fmla="*/ 3695700 w 3695700"/>
                <a:gd name="connsiteY2" fmla="*/ 704850 h 838200"/>
                <a:gd name="connsiteX3" fmla="*/ 3619500 w 3695700"/>
                <a:gd name="connsiteY3" fmla="*/ 114300 h 838200"/>
                <a:gd name="connsiteX4" fmla="*/ 0 w 3695700"/>
                <a:gd name="connsiteY4" fmla="*/ 0 h 838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5700" h="838200">
                  <a:moveTo>
                    <a:pt x="0" y="0"/>
                  </a:moveTo>
                  <a:lnTo>
                    <a:pt x="95250" y="838200"/>
                  </a:lnTo>
                  <a:lnTo>
                    <a:pt x="3695700" y="704850"/>
                  </a:lnTo>
                  <a:lnTo>
                    <a:pt x="3619500" y="114300"/>
                  </a:lnTo>
                  <a:lnTo>
                    <a:pt x="0" y="0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4432108" y="1084993"/>
              <a:ext cx="4981227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FFFF00"/>
                  </a:solidFill>
                </a:rPr>
                <a:t>Input data </a:t>
              </a:r>
              <a:r>
                <a:rPr lang="en-US" sz="2000" b="1" dirty="0" err="1">
                  <a:solidFill>
                    <a:srgbClr val="FFFF00"/>
                  </a:solidFill>
                </a:rPr>
                <a:t>profil</a:t>
              </a:r>
              <a:endParaRPr lang="en-US" sz="20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3101224" y="-822575"/>
            <a:ext cx="3436178" cy="743010"/>
            <a:chOff x="4302696" y="866163"/>
            <a:chExt cx="4581568" cy="990680"/>
          </a:xfrm>
        </p:grpSpPr>
        <p:sp>
          <p:nvSpPr>
            <p:cNvPr id="115" name="Freeform 114"/>
            <p:cNvSpPr/>
            <p:nvPr/>
          </p:nvSpPr>
          <p:spPr>
            <a:xfrm>
              <a:off x="4302696" y="1018643"/>
              <a:ext cx="3695700" cy="838200"/>
            </a:xfrm>
            <a:custGeom>
              <a:avLst/>
              <a:gdLst>
                <a:gd name="connsiteX0" fmla="*/ 0 w 3695700"/>
                <a:gd name="connsiteY0" fmla="*/ 38100 h 723900"/>
                <a:gd name="connsiteX1" fmla="*/ 95250 w 3695700"/>
                <a:gd name="connsiteY1" fmla="*/ 723900 h 723900"/>
                <a:gd name="connsiteX2" fmla="*/ 3695700 w 3695700"/>
                <a:gd name="connsiteY2" fmla="*/ 590550 h 723900"/>
                <a:gd name="connsiteX3" fmla="*/ 3619500 w 3695700"/>
                <a:gd name="connsiteY3" fmla="*/ 0 h 723900"/>
                <a:gd name="connsiteX4" fmla="*/ 0 w 3695700"/>
                <a:gd name="connsiteY4" fmla="*/ 38100 h 723900"/>
                <a:gd name="connsiteX0" fmla="*/ 0 w 3695700"/>
                <a:gd name="connsiteY0" fmla="*/ 0 h 838200"/>
                <a:gd name="connsiteX1" fmla="*/ 95250 w 3695700"/>
                <a:gd name="connsiteY1" fmla="*/ 838200 h 838200"/>
                <a:gd name="connsiteX2" fmla="*/ 3695700 w 3695700"/>
                <a:gd name="connsiteY2" fmla="*/ 704850 h 838200"/>
                <a:gd name="connsiteX3" fmla="*/ 3619500 w 3695700"/>
                <a:gd name="connsiteY3" fmla="*/ 114300 h 838200"/>
                <a:gd name="connsiteX4" fmla="*/ 0 w 3695700"/>
                <a:gd name="connsiteY4" fmla="*/ 0 h 838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5700" h="838200">
                  <a:moveTo>
                    <a:pt x="0" y="0"/>
                  </a:moveTo>
                  <a:lnTo>
                    <a:pt x="95250" y="838200"/>
                  </a:lnTo>
                  <a:lnTo>
                    <a:pt x="3695700" y="704850"/>
                  </a:lnTo>
                  <a:lnTo>
                    <a:pt x="3619500" y="1143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3" name="Freeform 112"/>
            <p:cNvSpPr/>
            <p:nvPr/>
          </p:nvSpPr>
          <p:spPr>
            <a:xfrm>
              <a:off x="4381500" y="866163"/>
              <a:ext cx="4502764" cy="924538"/>
            </a:xfrm>
            <a:custGeom>
              <a:avLst/>
              <a:gdLst>
                <a:gd name="connsiteX0" fmla="*/ 0 w 3695700"/>
                <a:gd name="connsiteY0" fmla="*/ 38100 h 723900"/>
                <a:gd name="connsiteX1" fmla="*/ 95250 w 3695700"/>
                <a:gd name="connsiteY1" fmla="*/ 723900 h 723900"/>
                <a:gd name="connsiteX2" fmla="*/ 3695700 w 3695700"/>
                <a:gd name="connsiteY2" fmla="*/ 590550 h 723900"/>
                <a:gd name="connsiteX3" fmla="*/ 3619500 w 3695700"/>
                <a:gd name="connsiteY3" fmla="*/ 0 h 723900"/>
                <a:gd name="connsiteX4" fmla="*/ 0 w 3695700"/>
                <a:gd name="connsiteY4" fmla="*/ 38100 h 723900"/>
                <a:gd name="connsiteX0" fmla="*/ 0 w 3695700"/>
                <a:gd name="connsiteY0" fmla="*/ 0 h 838200"/>
                <a:gd name="connsiteX1" fmla="*/ 95250 w 3695700"/>
                <a:gd name="connsiteY1" fmla="*/ 838200 h 838200"/>
                <a:gd name="connsiteX2" fmla="*/ 3695700 w 3695700"/>
                <a:gd name="connsiteY2" fmla="*/ 704850 h 838200"/>
                <a:gd name="connsiteX3" fmla="*/ 3619500 w 3695700"/>
                <a:gd name="connsiteY3" fmla="*/ 114300 h 838200"/>
                <a:gd name="connsiteX4" fmla="*/ 0 w 3695700"/>
                <a:gd name="connsiteY4" fmla="*/ 0 h 838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5700" h="838200">
                  <a:moveTo>
                    <a:pt x="0" y="0"/>
                  </a:moveTo>
                  <a:lnTo>
                    <a:pt x="95250" y="838200"/>
                  </a:lnTo>
                  <a:lnTo>
                    <a:pt x="3695700" y="704850"/>
                  </a:lnTo>
                  <a:lnTo>
                    <a:pt x="3619500" y="114300"/>
                  </a:lnTo>
                  <a:lnTo>
                    <a:pt x="0" y="0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4432107" y="1084992"/>
              <a:ext cx="3138037" cy="5334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FFFF00"/>
                  </a:solidFill>
                </a:rPr>
                <a:t>Input data </a:t>
              </a:r>
              <a:r>
                <a:rPr lang="en-US" sz="2000" b="1" dirty="0" err="1">
                  <a:solidFill>
                    <a:srgbClr val="FFFF00"/>
                  </a:solidFill>
                </a:rPr>
                <a:t>publikasi</a:t>
              </a:r>
              <a:endParaRPr lang="en-US" sz="20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4093831" y="3642312"/>
            <a:ext cx="819923" cy="226353"/>
            <a:chOff x="7881939" y="2722563"/>
            <a:chExt cx="744538" cy="180975"/>
          </a:xfrm>
        </p:grpSpPr>
        <p:sp>
          <p:nvSpPr>
            <p:cNvPr id="118" name="Freeform 187"/>
            <p:cNvSpPr>
              <a:spLocks/>
            </p:cNvSpPr>
            <p:nvPr/>
          </p:nvSpPr>
          <p:spPr bwMode="auto">
            <a:xfrm flipV="1">
              <a:off x="7881939" y="2722563"/>
              <a:ext cx="309563" cy="180975"/>
            </a:xfrm>
            <a:custGeom>
              <a:avLst/>
              <a:gdLst>
                <a:gd name="T0" fmla="*/ 0 w 2667"/>
                <a:gd name="T1" fmla="*/ 1090 h 1090"/>
                <a:gd name="T2" fmla="*/ 2667 w 2667"/>
                <a:gd name="T3" fmla="*/ 1090 h 1090"/>
                <a:gd name="T4" fmla="*/ 1334 w 2667"/>
                <a:gd name="T5" fmla="*/ 0 h 1090"/>
                <a:gd name="T6" fmla="*/ 0 w 2667"/>
                <a:gd name="T7" fmla="*/ 1090 h 1090"/>
                <a:gd name="connsiteX0" fmla="*/ 0 w 10000"/>
                <a:gd name="connsiteY0" fmla="*/ 14615 h 14615"/>
                <a:gd name="connsiteX1" fmla="*/ 10000 w 10000"/>
                <a:gd name="connsiteY1" fmla="*/ 14615 h 14615"/>
                <a:gd name="connsiteX2" fmla="*/ 4923 w 10000"/>
                <a:gd name="connsiteY2" fmla="*/ 0 h 14615"/>
                <a:gd name="connsiteX3" fmla="*/ 0 w 10000"/>
                <a:gd name="connsiteY3" fmla="*/ 14615 h 14615"/>
                <a:gd name="connsiteX0" fmla="*/ 0 w 10000"/>
                <a:gd name="connsiteY0" fmla="*/ 14615 h 14615"/>
                <a:gd name="connsiteX1" fmla="*/ 10000 w 10000"/>
                <a:gd name="connsiteY1" fmla="*/ 14615 h 14615"/>
                <a:gd name="connsiteX2" fmla="*/ 4923 w 10000"/>
                <a:gd name="connsiteY2" fmla="*/ 0 h 14615"/>
                <a:gd name="connsiteX3" fmla="*/ 0 w 10000"/>
                <a:gd name="connsiteY3" fmla="*/ 14615 h 14615"/>
                <a:gd name="connsiteX0" fmla="*/ 0 w 10000"/>
                <a:gd name="connsiteY0" fmla="*/ 14615 h 14615"/>
                <a:gd name="connsiteX1" fmla="*/ 10000 w 10000"/>
                <a:gd name="connsiteY1" fmla="*/ 14615 h 14615"/>
                <a:gd name="connsiteX2" fmla="*/ 4923 w 10000"/>
                <a:gd name="connsiteY2" fmla="*/ 0 h 14615"/>
                <a:gd name="connsiteX3" fmla="*/ 0 w 10000"/>
                <a:gd name="connsiteY3" fmla="*/ 14615 h 14615"/>
                <a:gd name="connsiteX0" fmla="*/ 0 w 10009"/>
                <a:gd name="connsiteY0" fmla="*/ 14615 h 14615"/>
                <a:gd name="connsiteX1" fmla="*/ 10000 w 10009"/>
                <a:gd name="connsiteY1" fmla="*/ 14615 h 14615"/>
                <a:gd name="connsiteX2" fmla="*/ 4923 w 10009"/>
                <a:gd name="connsiteY2" fmla="*/ 0 h 14615"/>
                <a:gd name="connsiteX3" fmla="*/ 0 w 10009"/>
                <a:gd name="connsiteY3" fmla="*/ 14615 h 14615"/>
                <a:gd name="connsiteX0" fmla="*/ 88 w 10097"/>
                <a:gd name="connsiteY0" fmla="*/ 14615 h 14615"/>
                <a:gd name="connsiteX1" fmla="*/ 10088 w 10097"/>
                <a:gd name="connsiteY1" fmla="*/ 14615 h 14615"/>
                <a:gd name="connsiteX2" fmla="*/ 5011 w 10097"/>
                <a:gd name="connsiteY2" fmla="*/ 0 h 14615"/>
                <a:gd name="connsiteX3" fmla="*/ 88 w 10097"/>
                <a:gd name="connsiteY3" fmla="*/ 14615 h 14615"/>
                <a:gd name="connsiteX0" fmla="*/ 88 w 10192"/>
                <a:gd name="connsiteY0" fmla="*/ 14615 h 14615"/>
                <a:gd name="connsiteX1" fmla="*/ 10088 w 10192"/>
                <a:gd name="connsiteY1" fmla="*/ 14615 h 14615"/>
                <a:gd name="connsiteX2" fmla="*/ 5011 w 10192"/>
                <a:gd name="connsiteY2" fmla="*/ 0 h 14615"/>
                <a:gd name="connsiteX3" fmla="*/ 88 w 10192"/>
                <a:gd name="connsiteY3" fmla="*/ 14615 h 14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92" h="14615">
                  <a:moveTo>
                    <a:pt x="88" y="14615"/>
                  </a:moveTo>
                  <a:lnTo>
                    <a:pt x="10088" y="14615"/>
                  </a:lnTo>
                  <a:cubicBezTo>
                    <a:pt x="10718" y="6794"/>
                    <a:pt x="8425" y="0"/>
                    <a:pt x="5011" y="0"/>
                  </a:cubicBezTo>
                  <a:cubicBezTo>
                    <a:pt x="1597" y="0"/>
                    <a:pt x="-462" y="7948"/>
                    <a:pt x="88" y="14615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9" name="Freeform 187"/>
            <p:cNvSpPr>
              <a:spLocks/>
            </p:cNvSpPr>
            <p:nvPr/>
          </p:nvSpPr>
          <p:spPr bwMode="auto">
            <a:xfrm flipV="1">
              <a:off x="8316914" y="2722563"/>
              <a:ext cx="309563" cy="180975"/>
            </a:xfrm>
            <a:custGeom>
              <a:avLst/>
              <a:gdLst>
                <a:gd name="T0" fmla="*/ 0 w 2667"/>
                <a:gd name="T1" fmla="*/ 1090 h 1090"/>
                <a:gd name="T2" fmla="*/ 2667 w 2667"/>
                <a:gd name="T3" fmla="*/ 1090 h 1090"/>
                <a:gd name="T4" fmla="*/ 1334 w 2667"/>
                <a:gd name="T5" fmla="*/ 0 h 1090"/>
                <a:gd name="T6" fmla="*/ 0 w 2667"/>
                <a:gd name="T7" fmla="*/ 1090 h 1090"/>
                <a:gd name="connsiteX0" fmla="*/ 0 w 10000"/>
                <a:gd name="connsiteY0" fmla="*/ 14615 h 14615"/>
                <a:gd name="connsiteX1" fmla="*/ 10000 w 10000"/>
                <a:gd name="connsiteY1" fmla="*/ 14615 h 14615"/>
                <a:gd name="connsiteX2" fmla="*/ 4923 w 10000"/>
                <a:gd name="connsiteY2" fmla="*/ 0 h 14615"/>
                <a:gd name="connsiteX3" fmla="*/ 0 w 10000"/>
                <a:gd name="connsiteY3" fmla="*/ 14615 h 14615"/>
                <a:gd name="connsiteX0" fmla="*/ 0 w 10000"/>
                <a:gd name="connsiteY0" fmla="*/ 14615 h 14615"/>
                <a:gd name="connsiteX1" fmla="*/ 10000 w 10000"/>
                <a:gd name="connsiteY1" fmla="*/ 14615 h 14615"/>
                <a:gd name="connsiteX2" fmla="*/ 4923 w 10000"/>
                <a:gd name="connsiteY2" fmla="*/ 0 h 14615"/>
                <a:gd name="connsiteX3" fmla="*/ 0 w 10000"/>
                <a:gd name="connsiteY3" fmla="*/ 14615 h 14615"/>
                <a:gd name="connsiteX0" fmla="*/ 0 w 10000"/>
                <a:gd name="connsiteY0" fmla="*/ 14615 h 14615"/>
                <a:gd name="connsiteX1" fmla="*/ 10000 w 10000"/>
                <a:gd name="connsiteY1" fmla="*/ 14615 h 14615"/>
                <a:gd name="connsiteX2" fmla="*/ 4923 w 10000"/>
                <a:gd name="connsiteY2" fmla="*/ 0 h 14615"/>
                <a:gd name="connsiteX3" fmla="*/ 0 w 10000"/>
                <a:gd name="connsiteY3" fmla="*/ 14615 h 14615"/>
                <a:gd name="connsiteX0" fmla="*/ 0 w 10009"/>
                <a:gd name="connsiteY0" fmla="*/ 14615 h 14615"/>
                <a:gd name="connsiteX1" fmla="*/ 10000 w 10009"/>
                <a:gd name="connsiteY1" fmla="*/ 14615 h 14615"/>
                <a:gd name="connsiteX2" fmla="*/ 4923 w 10009"/>
                <a:gd name="connsiteY2" fmla="*/ 0 h 14615"/>
                <a:gd name="connsiteX3" fmla="*/ 0 w 10009"/>
                <a:gd name="connsiteY3" fmla="*/ 14615 h 14615"/>
                <a:gd name="connsiteX0" fmla="*/ 88 w 10097"/>
                <a:gd name="connsiteY0" fmla="*/ 14615 h 14615"/>
                <a:gd name="connsiteX1" fmla="*/ 10088 w 10097"/>
                <a:gd name="connsiteY1" fmla="*/ 14615 h 14615"/>
                <a:gd name="connsiteX2" fmla="*/ 5011 w 10097"/>
                <a:gd name="connsiteY2" fmla="*/ 0 h 14615"/>
                <a:gd name="connsiteX3" fmla="*/ 88 w 10097"/>
                <a:gd name="connsiteY3" fmla="*/ 14615 h 14615"/>
                <a:gd name="connsiteX0" fmla="*/ 88 w 10192"/>
                <a:gd name="connsiteY0" fmla="*/ 14615 h 14615"/>
                <a:gd name="connsiteX1" fmla="*/ 10088 w 10192"/>
                <a:gd name="connsiteY1" fmla="*/ 14615 h 14615"/>
                <a:gd name="connsiteX2" fmla="*/ 5011 w 10192"/>
                <a:gd name="connsiteY2" fmla="*/ 0 h 14615"/>
                <a:gd name="connsiteX3" fmla="*/ 88 w 10192"/>
                <a:gd name="connsiteY3" fmla="*/ 14615 h 14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92" h="14615">
                  <a:moveTo>
                    <a:pt x="88" y="14615"/>
                  </a:moveTo>
                  <a:lnTo>
                    <a:pt x="10088" y="14615"/>
                  </a:lnTo>
                  <a:cubicBezTo>
                    <a:pt x="10718" y="6794"/>
                    <a:pt x="8425" y="0"/>
                    <a:pt x="5011" y="0"/>
                  </a:cubicBezTo>
                  <a:cubicBezTo>
                    <a:pt x="1597" y="0"/>
                    <a:pt x="-462" y="7948"/>
                    <a:pt x="88" y="14615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110" name="Rectangle 109"/>
          <p:cNvSpPr/>
          <p:nvPr/>
        </p:nvSpPr>
        <p:spPr>
          <a:xfrm>
            <a:off x="5279489" y="5142174"/>
            <a:ext cx="4340568" cy="1191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Halaman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Registrasi</a:t>
            </a:r>
            <a:endParaRPr lang="en-US" sz="32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Penulis</a:t>
            </a:r>
            <a:endParaRPr lang="en-US" sz="32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131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57000" fill="hold" nodeType="withEffect" p14:presetBounceEnd="7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1000">
                                          <p:cBhvr additive="base">
                                            <p:cTn id="7" dur="10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1000">
                                          <p:cBhvr additive="base">
                                            <p:cTn id="8" dur="10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xit" presetSubtype="1" fill="hold" nodeType="withEffect">
                                      <p:stCondLst>
                                        <p:cond delay="32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0" dur="500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500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" presetID="42" presetClass="path" presetSubtype="0" accel="50000" fill="hold" nodeType="withEffect" p14:presetBounceEnd="58750">
                                      <p:stCondLst>
                                        <p:cond delay="3700"/>
                                      </p:stCondLst>
                                      <p:childTnLst>
                                        <p:animMotion origin="layout" path="M -3.33333E-6 7.40741E-7 L -3.33333E-6 0.28611 " pathEditMode="relative" rAng="0" ptsTypes="AA" p14:bounceEnd="58750">
                                          <p:cBhvr>
                                            <p:cTn id="14" dur="8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430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" presetID="1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" presetID="1" presetClass="exit" presetSubtype="0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" presetID="1" presetClass="entr" presetSubtype="0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1" presetID="1" presetClass="exit" presetSubtype="0" fill="hold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3" presetID="1" presetClass="entr" presetSubtype="0" fill="hold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5" presetID="1" presetClass="exit" presetSubtype="0" fill="hold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7" presetID="1" presetClass="entr" presetSubtype="0" fill="hold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9" presetID="1" presetClass="exit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1" presetID="1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3" presetID="1" presetClass="exit" presetSubtype="0" fill="hold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5" presetID="1" presetClass="entr" presetSubtype="0" fill="hold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7" presetID="1" presetClass="exit" presetSubtype="0" fill="hold" nodeType="withEffect">
                                      <p:stCondLst>
                                        <p:cond delay="23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9" presetID="1" presetClass="entr" presetSubtype="0" fill="hold" nodeType="withEffect">
                                      <p:stCondLst>
                                        <p:cond delay="23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1" presetID="1" presetClass="exit" presetSubtype="0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3" presetID="1" presetClass="entr" presetSubtype="0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5" presetID="1" presetClass="exit" presetSubtype="0" fill="hold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7" presetID="1" presetClass="entr" presetSubtype="0" fill="hold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9" presetID="1" presetClass="exit" presetSubtype="0" fill="hold" nodeType="withEffect">
                                      <p:stCondLst>
                                        <p:cond delay="42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1" presetID="1" presetClass="entr" presetSubtype="0" fill="hold" nodeType="withEffect">
                                      <p:stCondLst>
                                        <p:cond delay="42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3" presetID="1" presetClass="exit" presetSubtype="0" fill="hold" nodeType="withEffect">
                                      <p:stCondLst>
                                        <p:cond delay="44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5" presetID="1" presetClass="entr" presetSubtype="0" fill="hold" nodeType="withEffect">
                                      <p:stCondLst>
                                        <p:cond delay="44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7" presetID="1" presetClass="exit" presetSubtype="0" fill="hold" nodeType="withEffect">
                                      <p:stCondLst>
                                        <p:cond delay="46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9" presetID="1" presetClass="entr" presetSubtype="0" fill="hold" nodeType="withEffect">
                                      <p:stCondLst>
                                        <p:cond delay="46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1" presetID="1" presetClass="exit" presetSubtype="0" fill="hold" nodeType="withEffect">
                                      <p:stCondLst>
                                        <p:cond delay="48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3" presetID="1" presetClass="entr" presetSubtype="0" fill="hold" nodeType="withEffect">
                                      <p:stCondLst>
                                        <p:cond delay="48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5" presetID="1" presetClass="exit" presetSubtype="0" fill="hold" nodeType="withEffect">
                                      <p:stCondLst>
                                        <p:cond delay="49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7" presetID="1" presetClass="entr" presetSubtype="0" fill="hold" nodeType="withEffect">
                                      <p:stCondLst>
                                        <p:cond delay="490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9" presetID="1" presetClass="exit" presetSubtype="0" fill="hold" nodeType="withEffect">
                                      <p:stCondLst>
                                        <p:cond delay="51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1" presetID="1" presetClass="entr" presetSubtype="0" fill="hold" nodeType="withEffect">
                                      <p:stCondLst>
                                        <p:cond delay="51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3" presetID="1" presetClass="exit" presetSubtype="0" fill="hold" nodeType="withEffect">
                                      <p:stCondLst>
                                        <p:cond delay="53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5" presetID="1" presetClass="entr" presetSubtype="0" fill="hold" nodeType="withEffect">
                                      <p:stCondLst>
                                        <p:cond delay="53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7" presetID="1" presetClass="exit" presetSubtype="0" fill="hold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9" presetID="1" presetClass="entr" presetSubtype="0" fill="hold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1" presetID="1" presetClass="exit" presetSubtype="0" fill="hold" nodeType="withEffect">
                                      <p:stCondLst>
                                        <p:cond delay="570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3" presetID="1" presetClass="entr" presetSubtype="0" fill="hold" nodeType="withEffect">
                                      <p:stCondLst>
                                        <p:cond delay="570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5" presetID="1" presetClass="exit" presetSubtype="0" fill="hold" nodeType="withEffect">
                                      <p:stCondLst>
                                        <p:cond delay="570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7" presetID="1" presetClass="entr" presetSubtype="0" fill="hold" nodeType="withEffect">
                                      <p:stCondLst>
                                        <p:cond delay="570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9" presetID="1" presetClass="entr" presetSubtype="0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1" presetID="1" presetClass="exit" presetSubtype="0" fill="hold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3" presetID="1" presetClass="entr" presetSubtype="0" fill="hold" nodeType="withEffect">
                                      <p:stCondLst>
                                        <p:cond delay="640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5" presetID="1" presetClass="exit" presetSubtype="0" fill="hold" nodeType="withEffect">
                                      <p:stCondLst>
                                        <p:cond delay="670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7" presetID="2" presetClass="exit" presetSubtype="1" fill="hold" nodeType="withEffect">
                                      <p:stCondLst>
                                        <p:cond delay="70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98" dur="500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9" dur="500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1" presetID="1" presetClass="exit" presetSubtype="0" fill="hold" nodeType="withEffect">
                                      <p:stCondLst>
                                        <p:cond delay="700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3" presetID="1" presetClass="entr" presetSubtype="0" fill="hold" nodeType="withEffect">
                                      <p:stCondLst>
                                        <p:cond delay="700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5" presetID="35" presetClass="path" presetSubtype="0" accel="50000" fill="hold" nodeType="withEffect" p14:presetBounceEnd="53000">
                                      <p:stCondLst>
                                        <p:cond delay="7600"/>
                                      </p:stCondLst>
                                      <p:childTnLst>
                                        <p:animMotion origin="layout" path="M 2.5E-6 -2.22222E-6 L -0.25 -2.22222E-6 " pathEditMode="relative" rAng="0" ptsTypes="AA" p14:bounceEnd="53000">
                                          <p:cBhvr>
                                            <p:cTn id="106" dur="12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50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7" presetID="35" presetClass="path" presetSubtype="0" accel="50000" fill="hold" nodeType="withEffect" p14:presetBounceEnd="53000">
                                      <p:stCondLst>
                                        <p:cond delay="7600"/>
                                      </p:stCondLst>
                                      <p:childTnLst>
                                        <p:animMotion origin="layout" path="M 3.61111E-6 7.40741E-7 L -0.25 7.40741E-7 " pathEditMode="relative" rAng="0" ptsTypes="AA" p14:bounceEnd="53000">
                                          <p:cBhvr>
                                            <p:cTn id="108" dur="122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500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57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xit" presetSubtype="1" fill="hold" nodeType="withEffect">
                                      <p:stCondLst>
                                        <p:cond delay="32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0" dur="500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500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" presetID="42" presetClass="path" presetSubtype="0" accel="50000" fill="hold" nodeType="withEffect">
                                      <p:stCondLst>
                                        <p:cond delay="3700"/>
                                      </p:stCondLst>
                                      <p:childTnLst>
                                        <p:animMotion origin="layout" path="M -2.08333E-7 -1.38778E-17 L -2.08333E-7 0.28611 " pathEditMode="relative" rAng="0" ptsTypes="AA">
                                          <p:cBhvr>
                                            <p:cTn id="14" dur="8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430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" presetID="1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" presetID="1" presetClass="exit" presetSubtype="0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" presetID="1" presetClass="entr" presetSubtype="0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1" presetID="1" presetClass="exit" presetSubtype="0" fill="hold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3" presetID="1" presetClass="entr" presetSubtype="0" fill="hold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5" presetID="1" presetClass="exit" presetSubtype="0" fill="hold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7" presetID="1" presetClass="entr" presetSubtype="0" fill="hold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9" presetID="1" presetClass="exit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1" presetID="1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3" presetID="1" presetClass="exit" presetSubtype="0" fill="hold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5" presetID="1" presetClass="entr" presetSubtype="0" fill="hold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7" presetID="1" presetClass="exit" presetSubtype="0" fill="hold" nodeType="withEffect">
                                      <p:stCondLst>
                                        <p:cond delay="23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9" presetID="1" presetClass="entr" presetSubtype="0" fill="hold" nodeType="withEffect">
                                      <p:stCondLst>
                                        <p:cond delay="23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1" presetID="1" presetClass="exit" presetSubtype="0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3" presetID="1" presetClass="entr" presetSubtype="0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5" presetID="1" presetClass="exit" presetSubtype="0" fill="hold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7" presetID="1" presetClass="entr" presetSubtype="0" fill="hold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9" presetID="1" presetClass="exit" presetSubtype="0" fill="hold" nodeType="withEffect">
                                      <p:stCondLst>
                                        <p:cond delay="42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1" presetID="1" presetClass="entr" presetSubtype="0" fill="hold" nodeType="withEffect">
                                      <p:stCondLst>
                                        <p:cond delay="42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3" presetID="1" presetClass="exit" presetSubtype="0" fill="hold" nodeType="withEffect">
                                      <p:stCondLst>
                                        <p:cond delay="44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5" presetID="1" presetClass="entr" presetSubtype="0" fill="hold" nodeType="withEffect">
                                      <p:stCondLst>
                                        <p:cond delay="44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7" presetID="1" presetClass="exit" presetSubtype="0" fill="hold" nodeType="withEffect">
                                      <p:stCondLst>
                                        <p:cond delay="46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9" presetID="1" presetClass="entr" presetSubtype="0" fill="hold" nodeType="withEffect">
                                      <p:stCondLst>
                                        <p:cond delay="46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1" presetID="1" presetClass="exit" presetSubtype="0" fill="hold" nodeType="withEffect">
                                      <p:stCondLst>
                                        <p:cond delay="48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3" presetID="1" presetClass="entr" presetSubtype="0" fill="hold" nodeType="withEffect">
                                      <p:stCondLst>
                                        <p:cond delay="48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5" presetID="1" presetClass="exit" presetSubtype="0" fill="hold" nodeType="withEffect">
                                      <p:stCondLst>
                                        <p:cond delay="49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7" presetID="1" presetClass="entr" presetSubtype="0" fill="hold" nodeType="withEffect">
                                      <p:stCondLst>
                                        <p:cond delay="490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9" presetID="1" presetClass="exit" presetSubtype="0" fill="hold" nodeType="withEffect">
                                      <p:stCondLst>
                                        <p:cond delay="51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1" presetID="1" presetClass="entr" presetSubtype="0" fill="hold" nodeType="withEffect">
                                      <p:stCondLst>
                                        <p:cond delay="51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3" presetID="1" presetClass="exit" presetSubtype="0" fill="hold" nodeType="withEffect">
                                      <p:stCondLst>
                                        <p:cond delay="53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5" presetID="1" presetClass="entr" presetSubtype="0" fill="hold" nodeType="withEffect">
                                      <p:stCondLst>
                                        <p:cond delay="53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7" presetID="1" presetClass="exit" presetSubtype="0" fill="hold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9" presetID="1" presetClass="entr" presetSubtype="0" fill="hold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1" presetID="1" presetClass="exit" presetSubtype="0" fill="hold" nodeType="withEffect">
                                      <p:stCondLst>
                                        <p:cond delay="570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3" presetID="1" presetClass="entr" presetSubtype="0" fill="hold" nodeType="withEffect">
                                      <p:stCondLst>
                                        <p:cond delay="570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5" presetID="1" presetClass="exit" presetSubtype="0" fill="hold" nodeType="withEffect">
                                      <p:stCondLst>
                                        <p:cond delay="570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7" presetID="1" presetClass="entr" presetSubtype="0" fill="hold" nodeType="withEffect">
                                      <p:stCondLst>
                                        <p:cond delay="570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9" presetID="1" presetClass="entr" presetSubtype="0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1" presetID="1" presetClass="exit" presetSubtype="0" fill="hold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3" presetID="1" presetClass="entr" presetSubtype="0" fill="hold" nodeType="withEffect">
                                      <p:stCondLst>
                                        <p:cond delay="640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5" presetID="1" presetClass="exit" presetSubtype="0" fill="hold" nodeType="withEffect">
                                      <p:stCondLst>
                                        <p:cond delay="670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7" presetID="2" presetClass="exit" presetSubtype="1" fill="hold" nodeType="withEffect">
                                      <p:stCondLst>
                                        <p:cond delay="70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98" dur="500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9" dur="500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1" presetID="1" presetClass="exit" presetSubtype="0" fill="hold" nodeType="withEffect">
                                      <p:stCondLst>
                                        <p:cond delay="700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3" presetID="1" presetClass="entr" presetSubtype="0" fill="hold" nodeType="withEffect">
                                      <p:stCondLst>
                                        <p:cond delay="700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5" presetID="35" presetClass="path" presetSubtype="0" accel="50000" fill="hold" nodeType="withEffect">
                                      <p:stCondLst>
                                        <p:cond delay="7600"/>
                                      </p:stCondLst>
                                      <p:childTnLst>
                                        <p:animMotion origin="layout" path="M 0 0 L -0.25 0 E" pathEditMode="relative" ptsTypes="">
                                          <p:cBhvr>
                                            <p:cTn id="106" dur="12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7" presetID="35" presetClass="path" presetSubtype="0" accel="50000" fill="hold" nodeType="withEffect">
                                      <p:stCondLst>
                                        <p:cond delay="7600"/>
                                      </p:stCondLst>
                                      <p:childTnLst>
                                        <p:animMotion origin="layout" path="M 0 0 L -0.25 0 E" pathEditMode="relative" ptsTypes="">
                                          <p:cBhvr>
                                            <p:cTn id="108" dur="122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Rectangle 112"/>
          <p:cNvSpPr/>
          <p:nvPr/>
        </p:nvSpPr>
        <p:spPr>
          <a:xfrm>
            <a:off x="-41393" y="4594287"/>
            <a:ext cx="9185393" cy="1428083"/>
          </a:xfrm>
          <a:prstGeom prst="rect">
            <a:avLst/>
          </a:prstGeom>
          <a:solidFill>
            <a:srgbClr val="8E9D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2" name="Rectangle 111"/>
          <p:cNvSpPr/>
          <p:nvPr/>
        </p:nvSpPr>
        <p:spPr>
          <a:xfrm>
            <a:off x="-41393" y="857250"/>
            <a:ext cx="3225871" cy="5143500"/>
          </a:xfrm>
          <a:custGeom>
            <a:avLst/>
            <a:gdLst>
              <a:gd name="connsiteX0" fmla="*/ 0 w 4301161"/>
              <a:gd name="connsiteY0" fmla="*/ 0 h 6858000"/>
              <a:gd name="connsiteX1" fmla="*/ 4301161 w 4301161"/>
              <a:gd name="connsiteY1" fmla="*/ 0 h 6858000"/>
              <a:gd name="connsiteX2" fmla="*/ 4301161 w 4301161"/>
              <a:gd name="connsiteY2" fmla="*/ 6858000 h 6858000"/>
              <a:gd name="connsiteX3" fmla="*/ 0 w 4301161"/>
              <a:gd name="connsiteY3" fmla="*/ 6858000 h 6858000"/>
              <a:gd name="connsiteX4" fmla="*/ 0 w 4301161"/>
              <a:gd name="connsiteY4" fmla="*/ 0 h 6858000"/>
              <a:gd name="connsiteX0" fmla="*/ 0 w 4301161"/>
              <a:gd name="connsiteY0" fmla="*/ 0 h 6858000"/>
              <a:gd name="connsiteX1" fmla="*/ 4301161 w 4301161"/>
              <a:gd name="connsiteY1" fmla="*/ 0 h 6858000"/>
              <a:gd name="connsiteX2" fmla="*/ 4301161 w 4301161"/>
              <a:gd name="connsiteY2" fmla="*/ 5000625 h 6858000"/>
              <a:gd name="connsiteX3" fmla="*/ 0 w 4301161"/>
              <a:gd name="connsiteY3" fmla="*/ 6858000 h 6858000"/>
              <a:gd name="connsiteX4" fmla="*/ 0 w 4301161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01161" h="6858000">
                <a:moveTo>
                  <a:pt x="0" y="0"/>
                </a:moveTo>
                <a:lnTo>
                  <a:pt x="4301161" y="0"/>
                </a:lnTo>
                <a:lnTo>
                  <a:pt x="4301161" y="5000625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B0BB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477" name="Group 476"/>
          <p:cNvGrpSpPr/>
          <p:nvPr/>
        </p:nvGrpSpPr>
        <p:grpSpPr>
          <a:xfrm>
            <a:off x="1185181" y="2336141"/>
            <a:ext cx="2576993" cy="4977704"/>
            <a:chOff x="3841279" y="1971855"/>
            <a:chExt cx="3435991" cy="6636938"/>
          </a:xfrm>
        </p:grpSpPr>
        <p:grpSp>
          <p:nvGrpSpPr>
            <p:cNvPr id="394" name="Group 393"/>
            <p:cNvGrpSpPr/>
            <p:nvPr/>
          </p:nvGrpSpPr>
          <p:grpSpPr>
            <a:xfrm flipH="1">
              <a:off x="4470970" y="4652478"/>
              <a:ext cx="2806300" cy="1009321"/>
              <a:chOff x="8950106" y="3326042"/>
              <a:chExt cx="1949530" cy="701173"/>
            </a:xfrm>
          </p:grpSpPr>
          <p:grpSp>
            <p:nvGrpSpPr>
              <p:cNvPr id="395" name="Group 394"/>
              <p:cNvGrpSpPr/>
              <p:nvPr/>
            </p:nvGrpSpPr>
            <p:grpSpPr>
              <a:xfrm rot="18864843" flipV="1">
                <a:off x="9353714" y="2922434"/>
                <a:ext cx="431505" cy="1238722"/>
                <a:chOff x="9599679" y="3640994"/>
                <a:chExt cx="431505" cy="1238722"/>
              </a:xfrm>
            </p:grpSpPr>
            <p:sp>
              <p:nvSpPr>
                <p:cNvPr id="399" name="Freeform 167"/>
                <p:cNvSpPr>
                  <a:spLocks/>
                </p:cNvSpPr>
                <p:nvPr/>
              </p:nvSpPr>
              <p:spPr bwMode="auto">
                <a:xfrm>
                  <a:off x="9848851" y="4706938"/>
                  <a:ext cx="164889" cy="172778"/>
                </a:xfrm>
                <a:custGeom>
                  <a:avLst/>
                  <a:gdLst>
                    <a:gd name="T0" fmla="*/ 882 w 1005"/>
                    <a:gd name="T1" fmla="*/ 150 h 999"/>
                    <a:gd name="T2" fmla="*/ 468 w 1005"/>
                    <a:gd name="T3" fmla="*/ 0 h 999"/>
                    <a:gd name="T4" fmla="*/ 0 w 1005"/>
                    <a:gd name="T5" fmla="*/ 711 h 999"/>
                    <a:gd name="T6" fmla="*/ 180 w 1005"/>
                    <a:gd name="T7" fmla="*/ 942 h 999"/>
                    <a:gd name="T8" fmla="*/ 882 w 1005"/>
                    <a:gd name="T9" fmla="*/ 150 h 999"/>
                    <a:gd name="connsiteX0" fmla="*/ 8776 w 14426"/>
                    <a:gd name="connsiteY0" fmla="*/ 1502 h 15329"/>
                    <a:gd name="connsiteX1" fmla="*/ 4657 w 14426"/>
                    <a:gd name="connsiteY1" fmla="*/ 0 h 15329"/>
                    <a:gd name="connsiteX2" fmla="*/ 0 w 14426"/>
                    <a:gd name="connsiteY2" fmla="*/ 7117 h 15329"/>
                    <a:gd name="connsiteX3" fmla="*/ 1791 w 14426"/>
                    <a:gd name="connsiteY3" fmla="*/ 9429 h 15329"/>
                    <a:gd name="connsiteX4" fmla="*/ 8776 w 14426"/>
                    <a:gd name="connsiteY4" fmla="*/ 1502 h 153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426" h="15329">
                      <a:moveTo>
                        <a:pt x="8776" y="1502"/>
                      </a:moveTo>
                      <a:lnTo>
                        <a:pt x="4657" y="0"/>
                      </a:lnTo>
                      <a:lnTo>
                        <a:pt x="0" y="7117"/>
                      </a:lnTo>
                      <a:lnTo>
                        <a:pt x="1791" y="9429"/>
                      </a:lnTo>
                      <a:cubicBezTo>
                        <a:pt x="24421" y="26218"/>
                        <a:pt x="10000" y="1882"/>
                        <a:pt x="8776" y="1502"/>
                      </a:cubicBezTo>
                      <a:close/>
                    </a:path>
                  </a:pathLst>
                </a:custGeom>
                <a:solidFill>
                  <a:srgbClr val="F0D1A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400" name="Freeform 127"/>
                <p:cNvSpPr>
                  <a:spLocks/>
                </p:cNvSpPr>
                <p:nvPr/>
              </p:nvSpPr>
              <p:spPr bwMode="auto">
                <a:xfrm>
                  <a:off x="9599679" y="3640994"/>
                  <a:ext cx="431505" cy="1146906"/>
                </a:xfrm>
                <a:custGeom>
                  <a:avLst/>
                  <a:gdLst>
                    <a:gd name="T0" fmla="*/ 3397 w 3470"/>
                    <a:gd name="T1" fmla="*/ 1829 h 9435"/>
                    <a:gd name="T2" fmla="*/ 3054 w 3470"/>
                    <a:gd name="T3" fmla="*/ 0 h 9435"/>
                    <a:gd name="T4" fmla="*/ 3002 w 3470"/>
                    <a:gd name="T5" fmla="*/ 9435 h 9435"/>
                    <a:gd name="T6" fmla="*/ 3470 w 3470"/>
                    <a:gd name="T7" fmla="*/ 8724 h 9435"/>
                    <a:gd name="T8" fmla="*/ 3397 w 3470"/>
                    <a:gd name="T9" fmla="*/ 1829 h 9435"/>
                    <a:gd name="connsiteX0" fmla="*/ 7555 w 8918"/>
                    <a:gd name="connsiteY0" fmla="*/ 1939 h 10000"/>
                    <a:gd name="connsiteX1" fmla="*/ 6566 w 8918"/>
                    <a:gd name="connsiteY1" fmla="*/ 0 h 10000"/>
                    <a:gd name="connsiteX2" fmla="*/ 6416 w 8918"/>
                    <a:gd name="connsiteY2" fmla="*/ 10000 h 10000"/>
                    <a:gd name="connsiteX3" fmla="*/ 7765 w 8918"/>
                    <a:gd name="connsiteY3" fmla="*/ 9246 h 10000"/>
                    <a:gd name="connsiteX4" fmla="*/ 7555 w 8918"/>
                    <a:gd name="connsiteY4" fmla="*/ 1939 h 10000"/>
                    <a:gd name="connsiteX0" fmla="*/ 8472 w 11484"/>
                    <a:gd name="connsiteY0" fmla="*/ 1939 h 10000"/>
                    <a:gd name="connsiteX1" fmla="*/ 7363 w 11484"/>
                    <a:gd name="connsiteY1" fmla="*/ 0 h 10000"/>
                    <a:gd name="connsiteX2" fmla="*/ 7194 w 11484"/>
                    <a:gd name="connsiteY2" fmla="*/ 10000 h 10000"/>
                    <a:gd name="connsiteX3" fmla="*/ 8707 w 11484"/>
                    <a:gd name="connsiteY3" fmla="*/ 9246 h 10000"/>
                    <a:gd name="connsiteX4" fmla="*/ 8472 w 11484"/>
                    <a:gd name="connsiteY4" fmla="*/ 1939 h 10000"/>
                    <a:gd name="connsiteX0" fmla="*/ 8472 w 11937"/>
                    <a:gd name="connsiteY0" fmla="*/ 1939 h 10000"/>
                    <a:gd name="connsiteX1" fmla="*/ 7363 w 11937"/>
                    <a:gd name="connsiteY1" fmla="*/ 0 h 10000"/>
                    <a:gd name="connsiteX2" fmla="*/ 7194 w 11937"/>
                    <a:gd name="connsiteY2" fmla="*/ 10000 h 10000"/>
                    <a:gd name="connsiteX3" fmla="*/ 8707 w 11937"/>
                    <a:gd name="connsiteY3" fmla="*/ 9246 h 10000"/>
                    <a:gd name="connsiteX4" fmla="*/ 8472 w 11937"/>
                    <a:gd name="connsiteY4" fmla="*/ 1939 h 10000"/>
                    <a:gd name="connsiteX0" fmla="*/ 7715 w 11606"/>
                    <a:gd name="connsiteY0" fmla="*/ 2658 h 10719"/>
                    <a:gd name="connsiteX1" fmla="*/ 8246 w 11606"/>
                    <a:gd name="connsiteY1" fmla="*/ 0 h 10719"/>
                    <a:gd name="connsiteX2" fmla="*/ 6437 w 11606"/>
                    <a:gd name="connsiteY2" fmla="*/ 10719 h 10719"/>
                    <a:gd name="connsiteX3" fmla="*/ 7950 w 11606"/>
                    <a:gd name="connsiteY3" fmla="*/ 9965 h 10719"/>
                    <a:gd name="connsiteX4" fmla="*/ 7715 w 11606"/>
                    <a:gd name="connsiteY4" fmla="*/ 2658 h 10719"/>
                    <a:gd name="connsiteX0" fmla="*/ 8399 w 12290"/>
                    <a:gd name="connsiteY0" fmla="*/ 2658 h 10719"/>
                    <a:gd name="connsiteX1" fmla="*/ 8930 w 12290"/>
                    <a:gd name="connsiteY1" fmla="*/ 0 h 10719"/>
                    <a:gd name="connsiteX2" fmla="*/ 7121 w 12290"/>
                    <a:gd name="connsiteY2" fmla="*/ 10719 h 10719"/>
                    <a:gd name="connsiteX3" fmla="*/ 8634 w 12290"/>
                    <a:gd name="connsiteY3" fmla="*/ 9965 h 10719"/>
                    <a:gd name="connsiteX4" fmla="*/ 8399 w 12290"/>
                    <a:gd name="connsiteY4" fmla="*/ 2658 h 10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90" h="10719">
                      <a:moveTo>
                        <a:pt x="8399" y="2658"/>
                      </a:moveTo>
                      <a:cubicBezTo>
                        <a:pt x="16633" y="1123"/>
                        <a:pt x="9300" y="646"/>
                        <a:pt x="8930" y="0"/>
                      </a:cubicBezTo>
                      <a:cubicBezTo>
                        <a:pt x="-2740" y="3000"/>
                        <a:pt x="-2579" y="8271"/>
                        <a:pt x="7121" y="10719"/>
                      </a:cubicBezTo>
                      <a:lnTo>
                        <a:pt x="8634" y="9965"/>
                      </a:lnTo>
                      <a:cubicBezTo>
                        <a:pt x="668" y="6540"/>
                        <a:pt x="4226" y="3926"/>
                        <a:pt x="8399" y="2658"/>
                      </a:cubicBezTo>
                      <a:close/>
                    </a:path>
                  </a:pathLst>
                </a:custGeom>
                <a:solidFill>
                  <a:srgbClr val="3175B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</p:grpSp>
          <p:grpSp>
            <p:nvGrpSpPr>
              <p:cNvPr id="396" name="Group 395"/>
              <p:cNvGrpSpPr/>
              <p:nvPr/>
            </p:nvGrpSpPr>
            <p:grpSpPr>
              <a:xfrm rot="5557467" flipV="1">
                <a:off x="10066434" y="3194013"/>
                <a:ext cx="504613" cy="1161791"/>
                <a:chOff x="9509127" y="3717925"/>
                <a:chExt cx="504613" cy="1161791"/>
              </a:xfrm>
            </p:grpSpPr>
            <p:sp>
              <p:nvSpPr>
                <p:cNvPr id="397" name="Freeform 167"/>
                <p:cNvSpPr>
                  <a:spLocks/>
                </p:cNvSpPr>
                <p:nvPr/>
              </p:nvSpPr>
              <p:spPr bwMode="auto">
                <a:xfrm>
                  <a:off x="9848851" y="4706938"/>
                  <a:ext cx="164889" cy="172778"/>
                </a:xfrm>
                <a:custGeom>
                  <a:avLst/>
                  <a:gdLst>
                    <a:gd name="T0" fmla="*/ 882 w 1005"/>
                    <a:gd name="T1" fmla="*/ 150 h 999"/>
                    <a:gd name="T2" fmla="*/ 468 w 1005"/>
                    <a:gd name="T3" fmla="*/ 0 h 999"/>
                    <a:gd name="T4" fmla="*/ 0 w 1005"/>
                    <a:gd name="T5" fmla="*/ 711 h 999"/>
                    <a:gd name="T6" fmla="*/ 180 w 1005"/>
                    <a:gd name="T7" fmla="*/ 942 h 999"/>
                    <a:gd name="T8" fmla="*/ 882 w 1005"/>
                    <a:gd name="T9" fmla="*/ 150 h 999"/>
                    <a:gd name="connsiteX0" fmla="*/ 8776 w 14426"/>
                    <a:gd name="connsiteY0" fmla="*/ 1502 h 15329"/>
                    <a:gd name="connsiteX1" fmla="*/ 4657 w 14426"/>
                    <a:gd name="connsiteY1" fmla="*/ 0 h 15329"/>
                    <a:gd name="connsiteX2" fmla="*/ 0 w 14426"/>
                    <a:gd name="connsiteY2" fmla="*/ 7117 h 15329"/>
                    <a:gd name="connsiteX3" fmla="*/ 1791 w 14426"/>
                    <a:gd name="connsiteY3" fmla="*/ 9429 h 15329"/>
                    <a:gd name="connsiteX4" fmla="*/ 8776 w 14426"/>
                    <a:gd name="connsiteY4" fmla="*/ 1502 h 153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426" h="15329">
                      <a:moveTo>
                        <a:pt x="8776" y="1502"/>
                      </a:moveTo>
                      <a:lnTo>
                        <a:pt x="4657" y="0"/>
                      </a:lnTo>
                      <a:lnTo>
                        <a:pt x="0" y="7117"/>
                      </a:lnTo>
                      <a:lnTo>
                        <a:pt x="1791" y="9429"/>
                      </a:lnTo>
                      <a:cubicBezTo>
                        <a:pt x="24421" y="26218"/>
                        <a:pt x="10000" y="1882"/>
                        <a:pt x="8776" y="1502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398" name="Freeform 127"/>
                <p:cNvSpPr>
                  <a:spLocks/>
                </p:cNvSpPr>
                <p:nvPr/>
              </p:nvSpPr>
              <p:spPr bwMode="auto">
                <a:xfrm>
                  <a:off x="9509127" y="3717925"/>
                  <a:ext cx="393700" cy="1069975"/>
                </a:xfrm>
                <a:custGeom>
                  <a:avLst/>
                  <a:gdLst>
                    <a:gd name="T0" fmla="*/ 3397 w 3470"/>
                    <a:gd name="T1" fmla="*/ 1829 h 9435"/>
                    <a:gd name="T2" fmla="*/ 3054 w 3470"/>
                    <a:gd name="T3" fmla="*/ 0 h 9435"/>
                    <a:gd name="T4" fmla="*/ 3002 w 3470"/>
                    <a:gd name="T5" fmla="*/ 9435 h 9435"/>
                    <a:gd name="T6" fmla="*/ 3470 w 3470"/>
                    <a:gd name="T7" fmla="*/ 8724 h 9435"/>
                    <a:gd name="T8" fmla="*/ 3397 w 3470"/>
                    <a:gd name="T9" fmla="*/ 1829 h 94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70" h="9435">
                      <a:moveTo>
                        <a:pt x="3397" y="1829"/>
                      </a:moveTo>
                      <a:lnTo>
                        <a:pt x="3054" y="0"/>
                      </a:lnTo>
                      <a:cubicBezTo>
                        <a:pt x="50" y="2211"/>
                        <a:pt x="0" y="7125"/>
                        <a:pt x="3002" y="9435"/>
                      </a:cubicBezTo>
                      <a:lnTo>
                        <a:pt x="3470" y="8724"/>
                      </a:lnTo>
                      <a:cubicBezTo>
                        <a:pt x="1005" y="5492"/>
                        <a:pt x="2106" y="3026"/>
                        <a:pt x="3397" y="1829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</p:grpSp>
        </p:grpSp>
        <p:grpSp>
          <p:nvGrpSpPr>
            <p:cNvPr id="401" name="Group 400" descr="Left:  Group 3"/>
            <p:cNvGrpSpPr>
              <a:grpSpLocks noChangeAspect="1"/>
            </p:cNvGrpSpPr>
            <p:nvPr/>
          </p:nvGrpSpPr>
          <p:grpSpPr bwMode="auto">
            <a:xfrm>
              <a:off x="3841279" y="1971855"/>
              <a:ext cx="2744776" cy="6636938"/>
              <a:chOff x="3285" y="1006"/>
              <a:chExt cx="1165" cy="2817"/>
            </a:xfrm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grpSpPr>
          <p:sp>
            <p:nvSpPr>
              <p:cNvPr id="402" name="Freeform 162"/>
              <p:cNvSpPr>
                <a:spLocks/>
              </p:cNvSpPr>
              <p:nvPr/>
            </p:nvSpPr>
            <p:spPr bwMode="auto">
              <a:xfrm>
                <a:off x="3998" y="3702"/>
                <a:ext cx="64" cy="57"/>
              </a:xfrm>
              <a:custGeom>
                <a:avLst/>
                <a:gdLst>
                  <a:gd name="T0" fmla="*/ 479 w 891"/>
                  <a:gd name="T1" fmla="*/ 793 h 793"/>
                  <a:gd name="T2" fmla="*/ 891 w 891"/>
                  <a:gd name="T3" fmla="*/ 510 h 793"/>
                  <a:gd name="T4" fmla="*/ 879 w 891"/>
                  <a:gd name="T5" fmla="*/ 0 h 793"/>
                  <a:gd name="T6" fmla="*/ 44 w 891"/>
                  <a:gd name="T7" fmla="*/ 0 h 793"/>
                  <a:gd name="T8" fmla="*/ 0 w 891"/>
                  <a:gd name="T9" fmla="*/ 543 h 793"/>
                  <a:gd name="T10" fmla="*/ 479 w 891"/>
                  <a:gd name="T11" fmla="*/ 793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91" h="793">
                    <a:moveTo>
                      <a:pt x="479" y="793"/>
                    </a:moveTo>
                    <a:lnTo>
                      <a:pt x="891" y="510"/>
                    </a:lnTo>
                    <a:lnTo>
                      <a:pt x="879" y="0"/>
                    </a:lnTo>
                    <a:lnTo>
                      <a:pt x="44" y="0"/>
                    </a:lnTo>
                    <a:lnTo>
                      <a:pt x="0" y="543"/>
                    </a:lnTo>
                    <a:lnTo>
                      <a:pt x="479" y="793"/>
                    </a:lnTo>
                    <a:close/>
                  </a:path>
                </a:pathLst>
              </a:custGeom>
              <a:solidFill>
                <a:srgbClr val="F0D1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03" name="Freeform 163"/>
              <p:cNvSpPr>
                <a:spLocks/>
              </p:cNvSpPr>
              <p:nvPr/>
            </p:nvSpPr>
            <p:spPr bwMode="auto">
              <a:xfrm>
                <a:off x="3978" y="3718"/>
                <a:ext cx="389" cy="105"/>
              </a:xfrm>
              <a:custGeom>
                <a:avLst/>
                <a:gdLst>
                  <a:gd name="T0" fmla="*/ 207 w 5437"/>
                  <a:gd name="T1" fmla="*/ 145 h 1473"/>
                  <a:gd name="T2" fmla="*/ 813 w 5437"/>
                  <a:gd name="T3" fmla="*/ 305 h 1473"/>
                  <a:gd name="T4" fmla="*/ 1265 w 5437"/>
                  <a:gd name="T5" fmla="*/ 102 h 1473"/>
                  <a:gd name="T6" fmla="*/ 218 w 5437"/>
                  <a:gd name="T7" fmla="*/ 1035 h 1473"/>
                  <a:gd name="T8" fmla="*/ 207 w 5437"/>
                  <a:gd name="T9" fmla="*/ 145 h 1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37" h="1473">
                    <a:moveTo>
                      <a:pt x="207" y="145"/>
                    </a:moveTo>
                    <a:cubicBezTo>
                      <a:pt x="334" y="19"/>
                      <a:pt x="455" y="305"/>
                      <a:pt x="813" y="305"/>
                    </a:cubicBezTo>
                    <a:cubicBezTo>
                      <a:pt x="1135" y="305"/>
                      <a:pt x="980" y="0"/>
                      <a:pt x="1265" y="102"/>
                    </a:cubicBezTo>
                    <a:cubicBezTo>
                      <a:pt x="5437" y="1473"/>
                      <a:pt x="349" y="1158"/>
                      <a:pt x="218" y="1035"/>
                    </a:cubicBezTo>
                    <a:cubicBezTo>
                      <a:pt x="0" y="831"/>
                      <a:pt x="118" y="318"/>
                      <a:pt x="207" y="145"/>
                    </a:cubicBezTo>
                    <a:close/>
                  </a:path>
                </a:pathLst>
              </a:custGeom>
              <a:solidFill>
                <a:srgbClr val="24282B"/>
              </a:solidFill>
              <a:ln w="1588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04" name="Freeform 164"/>
              <p:cNvSpPr>
                <a:spLocks/>
              </p:cNvSpPr>
              <p:nvPr/>
            </p:nvSpPr>
            <p:spPr bwMode="auto">
              <a:xfrm>
                <a:off x="3719" y="3702"/>
                <a:ext cx="64" cy="57"/>
              </a:xfrm>
              <a:custGeom>
                <a:avLst/>
                <a:gdLst>
                  <a:gd name="T0" fmla="*/ 413 w 891"/>
                  <a:gd name="T1" fmla="*/ 793 h 793"/>
                  <a:gd name="T2" fmla="*/ 0 w 891"/>
                  <a:gd name="T3" fmla="*/ 510 h 793"/>
                  <a:gd name="T4" fmla="*/ 13 w 891"/>
                  <a:gd name="T5" fmla="*/ 0 h 793"/>
                  <a:gd name="T6" fmla="*/ 848 w 891"/>
                  <a:gd name="T7" fmla="*/ 0 h 793"/>
                  <a:gd name="T8" fmla="*/ 891 w 891"/>
                  <a:gd name="T9" fmla="*/ 543 h 793"/>
                  <a:gd name="T10" fmla="*/ 413 w 891"/>
                  <a:gd name="T11" fmla="*/ 793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91" h="793">
                    <a:moveTo>
                      <a:pt x="413" y="793"/>
                    </a:moveTo>
                    <a:lnTo>
                      <a:pt x="0" y="510"/>
                    </a:lnTo>
                    <a:lnTo>
                      <a:pt x="13" y="0"/>
                    </a:lnTo>
                    <a:lnTo>
                      <a:pt x="848" y="0"/>
                    </a:lnTo>
                    <a:lnTo>
                      <a:pt x="891" y="543"/>
                    </a:lnTo>
                    <a:lnTo>
                      <a:pt x="413" y="793"/>
                    </a:lnTo>
                    <a:close/>
                  </a:path>
                </a:pathLst>
              </a:custGeom>
              <a:solidFill>
                <a:srgbClr val="F0D1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05" name="Freeform 178"/>
              <p:cNvSpPr>
                <a:spLocks/>
              </p:cNvSpPr>
              <p:nvPr/>
            </p:nvSpPr>
            <p:spPr bwMode="auto">
              <a:xfrm>
                <a:off x="3414" y="3718"/>
                <a:ext cx="389" cy="105"/>
              </a:xfrm>
              <a:custGeom>
                <a:avLst/>
                <a:gdLst>
                  <a:gd name="T0" fmla="*/ 5231 w 5438"/>
                  <a:gd name="T1" fmla="*/ 145 h 1473"/>
                  <a:gd name="T2" fmla="*/ 4625 w 5438"/>
                  <a:gd name="T3" fmla="*/ 305 h 1473"/>
                  <a:gd name="T4" fmla="*/ 4172 w 5438"/>
                  <a:gd name="T5" fmla="*/ 102 h 1473"/>
                  <a:gd name="T6" fmla="*/ 5219 w 5438"/>
                  <a:gd name="T7" fmla="*/ 1035 h 1473"/>
                  <a:gd name="T8" fmla="*/ 5231 w 5438"/>
                  <a:gd name="T9" fmla="*/ 145 h 1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38" h="1473">
                    <a:moveTo>
                      <a:pt x="5231" y="145"/>
                    </a:moveTo>
                    <a:cubicBezTo>
                      <a:pt x="5103" y="19"/>
                      <a:pt x="4982" y="305"/>
                      <a:pt x="4625" y="305"/>
                    </a:cubicBezTo>
                    <a:cubicBezTo>
                      <a:pt x="4303" y="305"/>
                      <a:pt x="4457" y="0"/>
                      <a:pt x="4172" y="102"/>
                    </a:cubicBezTo>
                    <a:cubicBezTo>
                      <a:pt x="0" y="1473"/>
                      <a:pt x="5089" y="1158"/>
                      <a:pt x="5219" y="1035"/>
                    </a:cubicBezTo>
                    <a:cubicBezTo>
                      <a:pt x="5438" y="831"/>
                      <a:pt x="5320" y="318"/>
                      <a:pt x="5231" y="145"/>
                    </a:cubicBezTo>
                    <a:close/>
                  </a:path>
                </a:pathLst>
              </a:custGeom>
              <a:solidFill>
                <a:srgbClr val="24282B"/>
              </a:solidFill>
              <a:ln w="1588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06" name="Freeform 119"/>
              <p:cNvSpPr>
                <a:spLocks/>
              </p:cNvSpPr>
              <p:nvPr/>
            </p:nvSpPr>
            <p:spPr bwMode="auto">
              <a:xfrm>
                <a:off x="3748" y="2227"/>
                <a:ext cx="241" cy="138"/>
              </a:xfrm>
              <a:custGeom>
                <a:avLst/>
                <a:gdLst>
                  <a:gd name="T0" fmla="*/ 0 w 3372"/>
                  <a:gd name="T1" fmla="*/ 0 h 1942"/>
                  <a:gd name="T2" fmla="*/ 3372 w 3372"/>
                  <a:gd name="T3" fmla="*/ 0 h 1942"/>
                  <a:gd name="T4" fmla="*/ 3372 w 3372"/>
                  <a:gd name="T5" fmla="*/ 1942 h 1942"/>
                  <a:gd name="T6" fmla="*/ 0 w 3372"/>
                  <a:gd name="T7" fmla="*/ 1942 h 1942"/>
                  <a:gd name="T8" fmla="*/ 0 w 3372"/>
                  <a:gd name="T9" fmla="*/ 0 h 19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72" h="1942">
                    <a:moveTo>
                      <a:pt x="0" y="0"/>
                    </a:moveTo>
                    <a:cubicBezTo>
                      <a:pt x="1124" y="0"/>
                      <a:pt x="2248" y="0"/>
                      <a:pt x="3372" y="0"/>
                    </a:cubicBezTo>
                    <a:cubicBezTo>
                      <a:pt x="3148" y="664"/>
                      <a:pt x="3035" y="1320"/>
                      <a:pt x="3372" y="1942"/>
                    </a:cubicBezTo>
                    <a:cubicBezTo>
                      <a:pt x="2248" y="1942"/>
                      <a:pt x="1124" y="1942"/>
                      <a:pt x="0" y="1942"/>
                    </a:cubicBezTo>
                    <a:cubicBezTo>
                      <a:pt x="401" y="1383"/>
                      <a:pt x="363" y="727"/>
                      <a:pt x="0" y="0"/>
                    </a:cubicBezTo>
                    <a:close/>
                  </a:path>
                </a:pathLst>
              </a:custGeom>
              <a:solidFill>
                <a:srgbClr val="F0D1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07" name="Freeform 121"/>
              <p:cNvSpPr>
                <a:spLocks/>
              </p:cNvSpPr>
              <p:nvPr/>
            </p:nvSpPr>
            <p:spPr bwMode="auto">
              <a:xfrm>
                <a:off x="3998" y="3702"/>
                <a:ext cx="64" cy="57"/>
              </a:xfrm>
              <a:custGeom>
                <a:avLst/>
                <a:gdLst>
                  <a:gd name="T0" fmla="*/ 479 w 891"/>
                  <a:gd name="T1" fmla="*/ 793 h 793"/>
                  <a:gd name="T2" fmla="*/ 891 w 891"/>
                  <a:gd name="T3" fmla="*/ 510 h 793"/>
                  <a:gd name="T4" fmla="*/ 879 w 891"/>
                  <a:gd name="T5" fmla="*/ 0 h 793"/>
                  <a:gd name="T6" fmla="*/ 44 w 891"/>
                  <a:gd name="T7" fmla="*/ 0 h 793"/>
                  <a:gd name="T8" fmla="*/ 0 w 891"/>
                  <a:gd name="T9" fmla="*/ 543 h 793"/>
                  <a:gd name="T10" fmla="*/ 479 w 891"/>
                  <a:gd name="T11" fmla="*/ 793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91" h="793">
                    <a:moveTo>
                      <a:pt x="479" y="793"/>
                    </a:moveTo>
                    <a:lnTo>
                      <a:pt x="891" y="510"/>
                    </a:lnTo>
                    <a:lnTo>
                      <a:pt x="879" y="0"/>
                    </a:lnTo>
                    <a:lnTo>
                      <a:pt x="44" y="0"/>
                    </a:lnTo>
                    <a:lnTo>
                      <a:pt x="0" y="543"/>
                    </a:lnTo>
                    <a:lnTo>
                      <a:pt x="479" y="793"/>
                    </a:lnTo>
                    <a:close/>
                  </a:path>
                </a:pathLst>
              </a:custGeom>
              <a:solidFill>
                <a:srgbClr val="F0D1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08" name="Freeform 122"/>
              <p:cNvSpPr>
                <a:spLocks/>
              </p:cNvSpPr>
              <p:nvPr/>
            </p:nvSpPr>
            <p:spPr bwMode="auto">
              <a:xfrm>
                <a:off x="3978" y="3718"/>
                <a:ext cx="389" cy="105"/>
              </a:xfrm>
              <a:custGeom>
                <a:avLst/>
                <a:gdLst>
                  <a:gd name="T0" fmla="*/ 207 w 5437"/>
                  <a:gd name="T1" fmla="*/ 145 h 1473"/>
                  <a:gd name="T2" fmla="*/ 813 w 5437"/>
                  <a:gd name="T3" fmla="*/ 305 h 1473"/>
                  <a:gd name="T4" fmla="*/ 1265 w 5437"/>
                  <a:gd name="T5" fmla="*/ 102 h 1473"/>
                  <a:gd name="T6" fmla="*/ 218 w 5437"/>
                  <a:gd name="T7" fmla="*/ 1035 h 1473"/>
                  <a:gd name="T8" fmla="*/ 207 w 5437"/>
                  <a:gd name="T9" fmla="*/ 145 h 1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37" h="1473">
                    <a:moveTo>
                      <a:pt x="207" y="145"/>
                    </a:moveTo>
                    <a:cubicBezTo>
                      <a:pt x="334" y="19"/>
                      <a:pt x="455" y="305"/>
                      <a:pt x="813" y="305"/>
                    </a:cubicBezTo>
                    <a:cubicBezTo>
                      <a:pt x="1135" y="305"/>
                      <a:pt x="980" y="0"/>
                      <a:pt x="1265" y="102"/>
                    </a:cubicBezTo>
                    <a:cubicBezTo>
                      <a:pt x="5437" y="1473"/>
                      <a:pt x="349" y="1158"/>
                      <a:pt x="218" y="1035"/>
                    </a:cubicBezTo>
                    <a:cubicBezTo>
                      <a:pt x="0" y="831"/>
                      <a:pt x="118" y="318"/>
                      <a:pt x="207" y="145"/>
                    </a:cubicBezTo>
                    <a:close/>
                  </a:path>
                </a:pathLst>
              </a:custGeom>
              <a:solidFill>
                <a:srgbClr val="24282B"/>
              </a:solidFill>
              <a:ln w="1588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09" name="Freeform 123"/>
              <p:cNvSpPr>
                <a:spLocks/>
              </p:cNvSpPr>
              <p:nvPr/>
            </p:nvSpPr>
            <p:spPr bwMode="auto">
              <a:xfrm>
                <a:off x="3719" y="3702"/>
                <a:ext cx="64" cy="57"/>
              </a:xfrm>
              <a:custGeom>
                <a:avLst/>
                <a:gdLst>
                  <a:gd name="T0" fmla="*/ 413 w 891"/>
                  <a:gd name="T1" fmla="*/ 793 h 793"/>
                  <a:gd name="T2" fmla="*/ 0 w 891"/>
                  <a:gd name="T3" fmla="*/ 510 h 793"/>
                  <a:gd name="T4" fmla="*/ 13 w 891"/>
                  <a:gd name="T5" fmla="*/ 0 h 793"/>
                  <a:gd name="T6" fmla="*/ 848 w 891"/>
                  <a:gd name="T7" fmla="*/ 0 h 793"/>
                  <a:gd name="T8" fmla="*/ 891 w 891"/>
                  <a:gd name="T9" fmla="*/ 543 h 793"/>
                  <a:gd name="T10" fmla="*/ 413 w 891"/>
                  <a:gd name="T11" fmla="*/ 793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91" h="793">
                    <a:moveTo>
                      <a:pt x="413" y="793"/>
                    </a:moveTo>
                    <a:lnTo>
                      <a:pt x="0" y="510"/>
                    </a:lnTo>
                    <a:lnTo>
                      <a:pt x="13" y="0"/>
                    </a:lnTo>
                    <a:lnTo>
                      <a:pt x="848" y="0"/>
                    </a:lnTo>
                    <a:lnTo>
                      <a:pt x="891" y="543"/>
                    </a:lnTo>
                    <a:lnTo>
                      <a:pt x="413" y="793"/>
                    </a:lnTo>
                    <a:close/>
                  </a:path>
                </a:pathLst>
              </a:custGeom>
              <a:solidFill>
                <a:srgbClr val="F0D1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10" name="Freeform 124"/>
              <p:cNvSpPr>
                <a:spLocks/>
              </p:cNvSpPr>
              <p:nvPr/>
            </p:nvSpPr>
            <p:spPr bwMode="auto">
              <a:xfrm>
                <a:off x="3654" y="2977"/>
                <a:ext cx="471" cy="749"/>
              </a:xfrm>
              <a:custGeom>
                <a:avLst/>
                <a:gdLst>
                  <a:gd name="T0" fmla="*/ 3297 w 6593"/>
                  <a:gd name="T1" fmla="*/ 29 h 10492"/>
                  <a:gd name="T2" fmla="*/ 0 w 6593"/>
                  <a:gd name="T3" fmla="*/ 0 h 10492"/>
                  <a:gd name="T4" fmla="*/ 888 w 6593"/>
                  <a:gd name="T5" fmla="*/ 10492 h 10492"/>
                  <a:gd name="T6" fmla="*/ 1775 w 6593"/>
                  <a:gd name="T7" fmla="*/ 10492 h 10492"/>
                  <a:gd name="T8" fmla="*/ 2504 w 6593"/>
                  <a:gd name="T9" fmla="*/ 1807 h 10492"/>
                  <a:gd name="T10" fmla="*/ 4089 w 6593"/>
                  <a:gd name="T11" fmla="*/ 1807 h 10492"/>
                  <a:gd name="T12" fmla="*/ 4818 w 6593"/>
                  <a:gd name="T13" fmla="*/ 10492 h 10492"/>
                  <a:gd name="T14" fmla="*/ 5706 w 6593"/>
                  <a:gd name="T15" fmla="*/ 10492 h 10492"/>
                  <a:gd name="T16" fmla="*/ 6593 w 6593"/>
                  <a:gd name="T17" fmla="*/ 0 h 10492"/>
                  <a:gd name="T18" fmla="*/ 3297 w 6593"/>
                  <a:gd name="T19" fmla="*/ 29 h 104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593" h="10492">
                    <a:moveTo>
                      <a:pt x="3297" y="29"/>
                    </a:moveTo>
                    <a:lnTo>
                      <a:pt x="0" y="0"/>
                    </a:lnTo>
                    <a:lnTo>
                      <a:pt x="888" y="10492"/>
                    </a:lnTo>
                    <a:lnTo>
                      <a:pt x="1775" y="10492"/>
                    </a:lnTo>
                    <a:lnTo>
                      <a:pt x="2504" y="1807"/>
                    </a:lnTo>
                    <a:cubicBezTo>
                      <a:pt x="3110" y="1989"/>
                      <a:pt x="3495" y="1973"/>
                      <a:pt x="4089" y="1807"/>
                    </a:cubicBezTo>
                    <a:lnTo>
                      <a:pt x="4818" y="10492"/>
                    </a:lnTo>
                    <a:lnTo>
                      <a:pt x="5706" y="10492"/>
                    </a:lnTo>
                    <a:lnTo>
                      <a:pt x="6593" y="0"/>
                    </a:lnTo>
                    <a:lnTo>
                      <a:pt x="3297" y="29"/>
                    </a:lnTo>
                    <a:close/>
                  </a:path>
                </a:pathLst>
              </a:custGeom>
              <a:solidFill>
                <a:srgbClr val="24282B"/>
              </a:solidFill>
              <a:ln w="1588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11" name="Freeform 125"/>
              <p:cNvSpPr>
                <a:spLocks/>
              </p:cNvSpPr>
              <p:nvPr/>
            </p:nvSpPr>
            <p:spPr bwMode="auto">
              <a:xfrm>
                <a:off x="3652" y="2340"/>
                <a:ext cx="470" cy="669"/>
              </a:xfrm>
              <a:custGeom>
                <a:avLst/>
                <a:gdLst>
                  <a:gd name="T0" fmla="*/ 6572 w 6572"/>
                  <a:gd name="T1" fmla="*/ 9037 h 9373"/>
                  <a:gd name="T2" fmla="*/ 6520 w 6572"/>
                  <a:gd name="T3" fmla="*/ 2752 h 9373"/>
                  <a:gd name="T4" fmla="*/ 6520 w 6572"/>
                  <a:gd name="T5" fmla="*/ 539 h 9373"/>
                  <a:gd name="T6" fmla="*/ 4506 w 6572"/>
                  <a:gd name="T7" fmla="*/ 0 h 9373"/>
                  <a:gd name="T8" fmla="*/ 3286 w 6572"/>
                  <a:gd name="T9" fmla="*/ 841 h 9373"/>
                  <a:gd name="T10" fmla="*/ 2066 w 6572"/>
                  <a:gd name="T11" fmla="*/ 0 h 9373"/>
                  <a:gd name="T12" fmla="*/ 52 w 6572"/>
                  <a:gd name="T13" fmla="*/ 539 h 9373"/>
                  <a:gd name="T14" fmla="*/ 52 w 6572"/>
                  <a:gd name="T15" fmla="*/ 2752 h 9373"/>
                  <a:gd name="T16" fmla="*/ 0 w 6572"/>
                  <a:gd name="T17" fmla="*/ 9036 h 9373"/>
                  <a:gd name="T18" fmla="*/ 6572 w 6572"/>
                  <a:gd name="T19" fmla="*/ 9037 h 9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572" h="9373">
                    <a:moveTo>
                      <a:pt x="6572" y="9037"/>
                    </a:moveTo>
                    <a:cubicBezTo>
                      <a:pt x="6510" y="6840"/>
                      <a:pt x="6520" y="4932"/>
                      <a:pt x="6520" y="2752"/>
                    </a:cubicBezTo>
                    <a:lnTo>
                      <a:pt x="6520" y="539"/>
                    </a:lnTo>
                    <a:lnTo>
                      <a:pt x="4506" y="0"/>
                    </a:lnTo>
                    <a:cubicBezTo>
                      <a:pt x="4102" y="616"/>
                      <a:pt x="3841" y="801"/>
                      <a:pt x="3286" y="841"/>
                    </a:cubicBezTo>
                    <a:cubicBezTo>
                      <a:pt x="2731" y="801"/>
                      <a:pt x="2469" y="616"/>
                      <a:pt x="2066" y="0"/>
                    </a:cubicBezTo>
                    <a:lnTo>
                      <a:pt x="52" y="539"/>
                    </a:lnTo>
                    <a:lnTo>
                      <a:pt x="52" y="2752"/>
                    </a:lnTo>
                    <a:cubicBezTo>
                      <a:pt x="52" y="4931"/>
                      <a:pt x="62" y="6839"/>
                      <a:pt x="0" y="9036"/>
                    </a:cubicBezTo>
                    <a:cubicBezTo>
                      <a:pt x="1241" y="9372"/>
                      <a:pt x="5331" y="9373"/>
                      <a:pt x="6572" y="9037"/>
                    </a:cubicBezTo>
                    <a:close/>
                  </a:path>
                </a:pathLst>
              </a:custGeom>
              <a:solidFill>
                <a:srgbClr val="3175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12" name="Freeform 126"/>
              <p:cNvSpPr>
                <a:spLocks/>
              </p:cNvSpPr>
              <p:nvPr/>
            </p:nvSpPr>
            <p:spPr bwMode="auto">
              <a:xfrm>
                <a:off x="3652" y="3001"/>
                <a:ext cx="72" cy="71"/>
              </a:xfrm>
              <a:custGeom>
                <a:avLst/>
                <a:gdLst>
                  <a:gd name="T0" fmla="*/ 882 w 1005"/>
                  <a:gd name="T1" fmla="*/ 150 h 999"/>
                  <a:gd name="T2" fmla="*/ 468 w 1005"/>
                  <a:gd name="T3" fmla="*/ 0 h 999"/>
                  <a:gd name="T4" fmla="*/ 0 w 1005"/>
                  <a:gd name="T5" fmla="*/ 711 h 999"/>
                  <a:gd name="T6" fmla="*/ 180 w 1005"/>
                  <a:gd name="T7" fmla="*/ 942 h 999"/>
                  <a:gd name="T8" fmla="*/ 882 w 1005"/>
                  <a:gd name="T9" fmla="*/ 150 h 9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5" h="999">
                    <a:moveTo>
                      <a:pt x="882" y="150"/>
                    </a:moveTo>
                    <a:lnTo>
                      <a:pt x="468" y="0"/>
                    </a:lnTo>
                    <a:lnTo>
                      <a:pt x="0" y="711"/>
                    </a:lnTo>
                    <a:lnTo>
                      <a:pt x="180" y="942"/>
                    </a:lnTo>
                    <a:cubicBezTo>
                      <a:pt x="365" y="999"/>
                      <a:pt x="1005" y="188"/>
                      <a:pt x="882" y="150"/>
                    </a:cubicBezTo>
                    <a:close/>
                  </a:path>
                </a:pathLst>
              </a:custGeom>
              <a:solidFill>
                <a:srgbClr val="F0D1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13" name="Freeform 127"/>
              <p:cNvSpPr>
                <a:spLocks/>
              </p:cNvSpPr>
              <p:nvPr/>
            </p:nvSpPr>
            <p:spPr bwMode="auto">
              <a:xfrm>
                <a:off x="3438" y="2378"/>
                <a:ext cx="248" cy="674"/>
              </a:xfrm>
              <a:custGeom>
                <a:avLst/>
                <a:gdLst>
                  <a:gd name="T0" fmla="*/ 3397 w 3470"/>
                  <a:gd name="T1" fmla="*/ 1829 h 9435"/>
                  <a:gd name="T2" fmla="*/ 3054 w 3470"/>
                  <a:gd name="T3" fmla="*/ 0 h 9435"/>
                  <a:gd name="T4" fmla="*/ 3002 w 3470"/>
                  <a:gd name="T5" fmla="*/ 9435 h 9435"/>
                  <a:gd name="T6" fmla="*/ 3470 w 3470"/>
                  <a:gd name="T7" fmla="*/ 8724 h 9435"/>
                  <a:gd name="T8" fmla="*/ 3397 w 3470"/>
                  <a:gd name="T9" fmla="*/ 1829 h 94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0" h="9435">
                    <a:moveTo>
                      <a:pt x="3397" y="1829"/>
                    </a:moveTo>
                    <a:lnTo>
                      <a:pt x="3054" y="0"/>
                    </a:lnTo>
                    <a:cubicBezTo>
                      <a:pt x="50" y="2211"/>
                      <a:pt x="0" y="7125"/>
                      <a:pt x="3002" y="9435"/>
                    </a:cubicBezTo>
                    <a:lnTo>
                      <a:pt x="3470" y="8724"/>
                    </a:lnTo>
                    <a:cubicBezTo>
                      <a:pt x="1005" y="5492"/>
                      <a:pt x="2106" y="3026"/>
                      <a:pt x="3397" y="1829"/>
                    </a:cubicBezTo>
                    <a:close/>
                  </a:path>
                </a:pathLst>
              </a:custGeom>
              <a:solidFill>
                <a:srgbClr val="3175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16" name="Line 130"/>
              <p:cNvSpPr>
                <a:spLocks noChangeShapeType="1"/>
              </p:cNvSpPr>
              <p:nvPr/>
            </p:nvSpPr>
            <p:spPr bwMode="auto">
              <a:xfrm>
                <a:off x="3879" y="2365"/>
                <a:ext cx="0" cy="638"/>
              </a:xfrm>
              <a:prstGeom prst="line">
                <a:avLst/>
              </a:prstGeom>
              <a:noFill/>
              <a:ln w="11113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17" name="Freeform 131"/>
              <p:cNvSpPr>
                <a:spLocks/>
              </p:cNvSpPr>
              <p:nvPr/>
            </p:nvSpPr>
            <p:spPr bwMode="auto">
              <a:xfrm>
                <a:off x="3717" y="2304"/>
                <a:ext cx="319" cy="118"/>
              </a:xfrm>
              <a:custGeom>
                <a:avLst/>
                <a:gdLst>
                  <a:gd name="T0" fmla="*/ 4407 w 4460"/>
                  <a:gd name="T1" fmla="*/ 692 h 1645"/>
                  <a:gd name="T2" fmla="*/ 17 w 4460"/>
                  <a:gd name="T3" fmla="*/ 709 h 1645"/>
                  <a:gd name="T4" fmla="*/ 2141 w 4460"/>
                  <a:gd name="T5" fmla="*/ 441 h 1645"/>
                  <a:gd name="T6" fmla="*/ 4407 w 4460"/>
                  <a:gd name="T7" fmla="*/ 692 h 16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460" h="1645">
                    <a:moveTo>
                      <a:pt x="4407" y="692"/>
                    </a:moveTo>
                    <a:cubicBezTo>
                      <a:pt x="4337" y="1615"/>
                      <a:pt x="42" y="1645"/>
                      <a:pt x="17" y="709"/>
                    </a:cubicBezTo>
                    <a:cubicBezTo>
                      <a:pt x="0" y="55"/>
                      <a:pt x="1041" y="397"/>
                      <a:pt x="2141" y="441"/>
                    </a:cubicBezTo>
                    <a:cubicBezTo>
                      <a:pt x="3262" y="485"/>
                      <a:pt x="4460" y="0"/>
                      <a:pt x="4407" y="692"/>
                    </a:cubicBezTo>
                    <a:close/>
                  </a:path>
                </a:pathLst>
              </a:custGeom>
              <a:solidFill>
                <a:srgbClr val="EEE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18" name="Freeform 132"/>
              <p:cNvSpPr>
                <a:spLocks/>
              </p:cNvSpPr>
              <p:nvPr/>
            </p:nvSpPr>
            <p:spPr bwMode="auto">
              <a:xfrm>
                <a:off x="3745" y="2354"/>
                <a:ext cx="69" cy="453"/>
              </a:xfrm>
              <a:custGeom>
                <a:avLst/>
                <a:gdLst>
                  <a:gd name="T0" fmla="*/ 963 w 963"/>
                  <a:gd name="T1" fmla="*/ 78 h 6350"/>
                  <a:gd name="T2" fmla="*/ 20 w 963"/>
                  <a:gd name="T3" fmla="*/ 0 h 6350"/>
                  <a:gd name="T4" fmla="*/ 0 w 963"/>
                  <a:gd name="T5" fmla="*/ 6299 h 6350"/>
                  <a:gd name="T6" fmla="*/ 141 w 963"/>
                  <a:gd name="T7" fmla="*/ 6235 h 6350"/>
                  <a:gd name="T8" fmla="*/ 283 w 963"/>
                  <a:gd name="T9" fmla="*/ 6338 h 6350"/>
                  <a:gd name="T10" fmla="*/ 437 w 963"/>
                  <a:gd name="T11" fmla="*/ 6235 h 6350"/>
                  <a:gd name="T12" fmla="*/ 643 w 963"/>
                  <a:gd name="T13" fmla="*/ 6350 h 6350"/>
                  <a:gd name="T14" fmla="*/ 784 w 963"/>
                  <a:gd name="T15" fmla="*/ 6235 h 6350"/>
                  <a:gd name="T16" fmla="*/ 951 w 963"/>
                  <a:gd name="T17" fmla="*/ 6338 h 6350"/>
                  <a:gd name="T18" fmla="*/ 963 w 963"/>
                  <a:gd name="T19" fmla="*/ 78 h 6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63" h="6350">
                    <a:moveTo>
                      <a:pt x="963" y="78"/>
                    </a:moveTo>
                    <a:lnTo>
                      <a:pt x="20" y="0"/>
                    </a:lnTo>
                    <a:lnTo>
                      <a:pt x="0" y="6299"/>
                    </a:lnTo>
                    <a:lnTo>
                      <a:pt x="141" y="6235"/>
                    </a:lnTo>
                    <a:lnTo>
                      <a:pt x="283" y="6338"/>
                    </a:lnTo>
                    <a:lnTo>
                      <a:pt x="437" y="6235"/>
                    </a:lnTo>
                    <a:lnTo>
                      <a:pt x="643" y="6350"/>
                    </a:lnTo>
                    <a:lnTo>
                      <a:pt x="784" y="6235"/>
                    </a:lnTo>
                    <a:lnTo>
                      <a:pt x="951" y="6338"/>
                    </a:lnTo>
                    <a:lnTo>
                      <a:pt x="963" y="78"/>
                    </a:lnTo>
                    <a:close/>
                  </a:path>
                </a:pathLst>
              </a:custGeom>
              <a:solidFill>
                <a:srgbClr val="EEE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19" name="Oval 133"/>
              <p:cNvSpPr>
                <a:spLocks noChangeArrowheads="1"/>
              </p:cNvSpPr>
              <p:nvPr/>
            </p:nvSpPr>
            <p:spPr bwMode="auto">
              <a:xfrm>
                <a:off x="3893" y="2451"/>
                <a:ext cx="23" cy="24"/>
              </a:xfrm>
              <a:prstGeom prst="ellipse">
                <a:avLst/>
              </a:prstGeom>
              <a:solidFill>
                <a:srgbClr val="24282B"/>
              </a:solidFill>
              <a:ln w="1588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20" name="Oval 134"/>
              <p:cNvSpPr>
                <a:spLocks noChangeArrowheads="1"/>
              </p:cNvSpPr>
              <p:nvPr/>
            </p:nvSpPr>
            <p:spPr bwMode="auto">
              <a:xfrm>
                <a:off x="3893" y="2630"/>
                <a:ext cx="23" cy="23"/>
              </a:xfrm>
              <a:prstGeom prst="ellipse">
                <a:avLst/>
              </a:prstGeom>
              <a:solidFill>
                <a:srgbClr val="24282B"/>
              </a:solidFill>
              <a:ln w="1588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21" name="Oval 135"/>
              <p:cNvSpPr>
                <a:spLocks noChangeArrowheads="1"/>
              </p:cNvSpPr>
              <p:nvPr/>
            </p:nvSpPr>
            <p:spPr bwMode="auto">
              <a:xfrm>
                <a:off x="3893" y="2810"/>
                <a:ext cx="23" cy="24"/>
              </a:xfrm>
              <a:prstGeom prst="ellipse">
                <a:avLst/>
              </a:prstGeom>
              <a:solidFill>
                <a:srgbClr val="24282B"/>
              </a:solidFill>
              <a:ln w="1588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22" name="Freeform 136"/>
              <p:cNvSpPr>
                <a:spLocks/>
              </p:cNvSpPr>
              <p:nvPr/>
            </p:nvSpPr>
            <p:spPr bwMode="auto">
              <a:xfrm>
                <a:off x="3959" y="2523"/>
                <a:ext cx="112" cy="124"/>
              </a:xfrm>
              <a:custGeom>
                <a:avLst/>
                <a:gdLst>
                  <a:gd name="T0" fmla="*/ 0 w 1560"/>
                  <a:gd name="T1" fmla="*/ 0 h 1737"/>
                  <a:gd name="T2" fmla="*/ 718 w 1560"/>
                  <a:gd name="T3" fmla="*/ 0 h 1737"/>
                  <a:gd name="T4" fmla="*/ 842 w 1560"/>
                  <a:gd name="T5" fmla="*/ 0 h 1737"/>
                  <a:gd name="T6" fmla="*/ 1560 w 1560"/>
                  <a:gd name="T7" fmla="*/ 0 h 1737"/>
                  <a:gd name="T8" fmla="*/ 810 w 1560"/>
                  <a:gd name="T9" fmla="*/ 1731 h 1737"/>
                  <a:gd name="T10" fmla="*/ 0 w 1560"/>
                  <a:gd name="T11" fmla="*/ 0 h 1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60" h="1737">
                    <a:moveTo>
                      <a:pt x="0" y="0"/>
                    </a:moveTo>
                    <a:lnTo>
                      <a:pt x="718" y="0"/>
                    </a:lnTo>
                    <a:lnTo>
                      <a:pt x="842" y="0"/>
                    </a:lnTo>
                    <a:lnTo>
                      <a:pt x="1560" y="0"/>
                    </a:lnTo>
                    <a:cubicBezTo>
                      <a:pt x="1560" y="1185"/>
                      <a:pt x="1550" y="1725"/>
                      <a:pt x="810" y="1731"/>
                    </a:cubicBezTo>
                    <a:cubicBezTo>
                      <a:pt x="61" y="1737"/>
                      <a:pt x="0" y="1124"/>
                      <a:pt x="0" y="0"/>
                    </a:cubicBezTo>
                    <a:close/>
                  </a:path>
                </a:pathLst>
              </a:custGeom>
              <a:solidFill>
                <a:srgbClr val="90A2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23" name="Freeform 137"/>
              <p:cNvSpPr>
                <a:spLocks/>
              </p:cNvSpPr>
              <p:nvPr/>
            </p:nvSpPr>
            <p:spPr bwMode="auto">
              <a:xfrm>
                <a:off x="3414" y="3718"/>
                <a:ext cx="389" cy="105"/>
              </a:xfrm>
              <a:custGeom>
                <a:avLst/>
                <a:gdLst>
                  <a:gd name="T0" fmla="*/ 5231 w 5438"/>
                  <a:gd name="T1" fmla="*/ 145 h 1473"/>
                  <a:gd name="T2" fmla="*/ 4625 w 5438"/>
                  <a:gd name="T3" fmla="*/ 305 h 1473"/>
                  <a:gd name="T4" fmla="*/ 4172 w 5438"/>
                  <a:gd name="T5" fmla="*/ 102 h 1473"/>
                  <a:gd name="T6" fmla="*/ 5219 w 5438"/>
                  <a:gd name="T7" fmla="*/ 1035 h 1473"/>
                  <a:gd name="T8" fmla="*/ 5231 w 5438"/>
                  <a:gd name="T9" fmla="*/ 145 h 1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38" h="1473">
                    <a:moveTo>
                      <a:pt x="5231" y="145"/>
                    </a:moveTo>
                    <a:cubicBezTo>
                      <a:pt x="5103" y="19"/>
                      <a:pt x="4982" y="305"/>
                      <a:pt x="4625" y="305"/>
                    </a:cubicBezTo>
                    <a:cubicBezTo>
                      <a:pt x="4303" y="305"/>
                      <a:pt x="4457" y="0"/>
                      <a:pt x="4172" y="102"/>
                    </a:cubicBezTo>
                    <a:cubicBezTo>
                      <a:pt x="0" y="1473"/>
                      <a:pt x="5089" y="1158"/>
                      <a:pt x="5219" y="1035"/>
                    </a:cubicBezTo>
                    <a:cubicBezTo>
                      <a:pt x="5438" y="831"/>
                      <a:pt x="5320" y="318"/>
                      <a:pt x="5231" y="145"/>
                    </a:cubicBezTo>
                    <a:close/>
                  </a:path>
                </a:pathLst>
              </a:custGeom>
              <a:solidFill>
                <a:srgbClr val="24282B"/>
              </a:solidFill>
              <a:ln w="1588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24" name="Freeform 138"/>
              <p:cNvSpPr>
                <a:spLocks/>
              </p:cNvSpPr>
              <p:nvPr/>
            </p:nvSpPr>
            <p:spPr bwMode="auto">
              <a:xfrm>
                <a:off x="3766" y="2268"/>
                <a:ext cx="210" cy="58"/>
              </a:xfrm>
              <a:custGeom>
                <a:avLst/>
                <a:gdLst>
                  <a:gd name="T0" fmla="*/ 2908 w 2940"/>
                  <a:gd name="T1" fmla="*/ 523 h 811"/>
                  <a:gd name="T2" fmla="*/ 33 w 2940"/>
                  <a:gd name="T3" fmla="*/ 568 h 811"/>
                  <a:gd name="T4" fmla="*/ 0 w 2940"/>
                  <a:gd name="T5" fmla="*/ 134 h 811"/>
                  <a:gd name="T6" fmla="*/ 1458 w 2940"/>
                  <a:gd name="T7" fmla="*/ 19 h 811"/>
                  <a:gd name="T8" fmla="*/ 2940 w 2940"/>
                  <a:gd name="T9" fmla="*/ 118 h 811"/>
                  <a:gd name="T10" fmla="*/ 2908 w 2940"/>
                  <a:gd name="T11" fmla="*/ 523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40" h="811">
                    <a:moveTo>
                      <a:pt x="2908" y="523"/>
                    </a:moveTo>
                    <a:cubicBezTo>
                      <a:pt x="2004" y="769"/>
                      <a:pt x="1053" y="811"/>
                      <a:pt x="33" y="568"/>
                    </a:cubicBezTo>
                    <a:cubicBezTo>
                      <a:pt x="40" y="435"/>
                      <a:pt x="31" y="258"/>
                      <a:pt x="0" y="134"/>
                    </a:cubicBezTo>
                    <a:cubicBezTo>
                      <a:pt x="393" y="123"/>
                      <a:pt x="918" y="38"/>
                      <a:pt x="1458" y="19"/>
                    </a:cubicBezTo>
                    <a:cubicBezTo>
                      <a:pt x="1980" y="0"/>
                      <a:pt x="2518" y="85"/>
                      <a:pt x="2940" y="118"/>
                    </a:cubicBezTo>
                    <a:cubicBezTo>
                      <a:pt x="2921" y="230"/>
                      <a:pt x="2910" y="399"/>
                      <a:pt x="2908" y="523"/>
                    </a:cubicBezTo>
                    <a:close/>
                  </a:path>
                </a:pathLst>
              </a:custGeom>
              <a:solidFill>
                <a:srgbClr val="E8A8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25" name="Freeform 139"/>
              <p:cNvSpPr>
                <a:spLocks/>
              </p:cNvSpPr>
              <p:nvPr/>
            </p:nvSpPr>
            <p:spPr bwMode="auto">
              <a:xfrm>
                <a:off x="4250" y="1565"/>
                <a:ext cx="159" cy="383"/>
              </a:xfrm>
              <a:custGeom>
                <a:avLst/>
                <a:gdLst>
                  <a:gd name="T0" fmla="*/ 0 w 2216"/>
                  <a:gd name="T1" fmla="*/ 4784 h 5367"/>
                  <a:gd name="T2" fmla="*/ 194 w 2216"/>
                  <a:gd name="T3" fmla="*/ 1660 h 5367"/>
                  <a:gd name="T4" fmla="*/ 2186 w 2216"/>
                  <a:gd name="T5" fmla="*/ 1931 h 5367"/>
                  <a:gd name="T6" fmla="*/ 0 w 2216"/>
                  <a:gd name="T7" fmla="*/ 4784 h 5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16" h="5367">
                    <a:moveTo>
                      <a:pt x="0" y="4784"/>
                    </a:moveTo>
                    <a:lnTo>
                      <a:pt x="194" y="1660"/>
                    </a:lnTo>
                    <a:cubicBezTo>
                      <a:pt x="61" y="886"/>
                      <a:pt x="2216" y="0"/>
                      <a:pt x="2186" y="1931"/>
                    </a:cubicBezTo>
                    <a:cubicBezTo>
                      <a:pt x="2176" y="2596"/>
                      <a:pt x="578" y="5367"/>
                      <a:pt x="0" y="4784"/>
                    </a:cubicBezTo>
                    <a:close/>
                  </a:path>
                </a:pathLst>
              </a:custGeom>
              <a:solidFill>
                <a:srgbClr val="F0D1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26" name="Freeform 140"/>
              <p:cNvSpPr>
                <a:spLocks/>
              </p:cNvSpPr>
              <p:nvPr/>
            </p:nvSpPr>
            <p:spPr bwMode="auto">
              <a:xfrm>
                <a:off x="3328" y="1565"/>
                <a:ext cx="158" cy="383"/>
              </a:xfrm>
              <a:custGeom>
                <a:avLst/>
                <a:gdLst>
                  <a:gd name="T0" fmla="*/ 2216 w 2216"/>
                  <a:gd name="T1" fmla="*/ 4784 h 5367"/>
                  <a:gd name="T2" fmla="*/ 2022 w 2216"/>
                  <a:gd name="T3" fmla="*/ 1660 h 5367"/>
                  <a:gd name="T4" fmla="*/ 30 w 2216"/>
                  <a:gd name="T5" fmla="*/ 1931 h 5367"/>
                  <a:gd name="T6" fmla="*/ 2216 w 2216"/>
                  <a:gd name="T7" fmla="*/ 4784 h 5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16" h="5367">
                    <a:moveTo>
                      <a:pt x="2216" y="4784"/>
                    </a:moveTo>
                    <a:lnTo>
                      <a:pt x="2022" y="1660"/>
                    </a:lnTo>
                    <a:cubicBezTo>
                      <a:pt x="2156" y="886"/>
                      <a:pt x="0" y="0"/>
                      <a:pt x="30" y="1931"/>
                    </a:cubicBezTo>
                    <a:cubicBezTo>
                      <a:pt x="41" y="2596"/>
                      <a:pt x="1638" y="5367"/>
                      <a:pt x="2216" y="4784"/>
                    </a:cubicBezTo>
                    <a:close/>
                  </a:path>
                </a:pathLst>
              </a:custGeom>
              <a:solidFill>
                <a:srgbClr val="F0D1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27" name="Freeform 141"/>
              <p:cNvSpPr>
                <a:spLocks/>
              </p:cNvSpPr>
              <p:nvPr/>
            </p:nvSpPr>
            <p:spPr bwMode="auto">
              <a:xfrm>
                <a:off x="3433" y="1458"/>
                <a:ext cx="867" cy="845"/>
              </a:xfrm>
              <a:custGeom>
                <a:avLst/>
                <a:gdLst>
                  <a:gd name="T0" fmla="*/ 936 w 12135"/>
                  <a:gd name="T1" fmla="*/ 0 h 11837"/>
                  <a:gd name="T2" fmla="*/ 11092 w 12135"/>
                  <a:gd name="T3" fmla="*/ 0 h 11837"/>
                  <a:gd name="T4" fmla="*/ 8588 w 12135"/>
                  <a:gd name="T5" fmla="*/ 11521 h 11837"/>
                  <a:gd name="T6" fmla="*/ 3552 w 12135"/>
                  <a:gd name="T7" fmla="*/ 11452 h 11837"/>
                  <a:gd name="T8" fmla="*/ 936 w 12135"/>
                  <a:gd name="T9" fmla="*/ 0 h 118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35" h="11837">
                    <a:moveTo>
                      <a:pt x="936" y="0"/>
                    </a:moveTo>
                    <a:lnTo>
                      <a:pt x="11092" y="0"/>
                    </a:lnTo>
                    <a:cubicBezTo>
                      <a:pt x="12135" y="6439"/>
                      <a:pt x="11648" y="11295"/>
                      <a:pt x="8588" y="11521"/>
                    </a:cubicBezTo>
                    <a:cubicBezTo>
                      <a:pt x="4292" y="11837"/>
                      <a:pt x="7554" y="11825"/>
                      <a:pt x="3552" y="11452"/>
                    </a:cubicBezTo>
                    <a:cubicBezTo>
                      <a:pt x="426" y="11161"/>
                      <a:pt x="0" y="6329"/>
                      <a:pt x="936" y="0"/>
                    </a:cubicBezTo>
                    <a:close/>
                  </a:path>
                </a:pathLst>
              </a:custGeom>
              <a:solidFill>
                <a:srgbClr val="F0D1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28" name="Freeform 142"/>
              <p:cNvSpPr>
                <a:spLocks/>
              </p:cNvSpPr>
              <p:nvPr/>
            </p:nvSpPr>
            <p:spPr bwMode="auto">
              <a:xfrm>
                <a:off x="3348" y="1006"/>
                <a:ext cx="1029" cy="879"/>
              </a:xfrm>
              <a:custGeom>
                <a:avLst/>
                <a:gdLst>
                  <a:gd name="T0" fmla="*/ 1779 w 14393"/>
                  <a:gd name="T1" fmla="*/ 12315 h 12315"/>
                  <a:gd name="T2" fmla="*/ 2547 w 14393"/>
                  <a:gd name="T3" fmla="*/ 6998 h 12315"/>
                  <a:gd name="T4" fmla="*/ 10256 w 14393"/>
                  <a:gd name="T5" fmla="*/ 8671 h 12315"/>
                  <a:gd name="T6" fmla="*/ 12046 w 14393"/>
                  <a:gd name="T7" fmla="*/ 8028 h 12315"/>
                  <a:gd name="T8" fmla="*/ 12030 w 14393"/>
                  <a:gd name="T9" fmla="*/ 10667 h 12315"/>
                  <a:gd name="T10" fmla="*/ 12696 w 14393"/>
                  <a:gd name="T11" fmla="*/ 12277 h 12315"/>
                  <a:gd name="T12" fmla="*/ 13388 w 14393"/>
                  <a:gd name="T13" fmla="*/ 7485 h 12315"/>
                  <a:gd name="T14" fmla="*/ 14393 w 14393"/>
                  <a:gd name="T15" fmla="*/ 4375 h 12315"/>
                  <a:gd name="T16" fmla="*/ 2170 w 14393"/>
                  <a:gd name="T17" fmla="*/ 5516 h 12315"/>
                  <a:gd name="T18" fmla="*/ 1779 w 14393"/>
                  <a:gd name="T19" fmla="*/ 12315 h 12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393" h="12315">
                    <a:moveTo>
                      <a:pt x="1779" y="12315"/>
                    </a:moveTo>
                    <a:cubicBezTo>
                      <a:pt x="2579" y="11837"/>
                      <a:pt x="2547" y="8508"/>
                      <a:pt x="2547" y="6998"/>
                    </a:cubicBezTo>
                    <a:cubicBezTo>
                      <a:pt x="4205" y="8251"/>
                      <a:pt x="8189" y="9044"/>
                      <a:pt x="10256" y="8671"/>
                    </a:cubicBezTo>
                    <a:cubicBezTo>
                      <a:pt x="10872" y="8560"/>
                      <a:pt x="11487" y="8342"/>
                      <a:pt x="12046" y="8028"/>
                    </a:cubicBezTo>
                    <a:cubicBezTo>
                      <a:pt x="12046" y="8028"/>
                      <a:pt x="11878" y="9741"/>
                      <a:pt x="12030" y="10667"/>
                    </a:cubicBezTo>
                    <a:cubicBezTo>
                      <a:pt x="12207" y="11746"/>
                      <a:pt x="12696" y="12277"/>
                      <a:pt x="12696" y="12277"/>
                    </a:cubicBezTo>
                    <a:cubicBezTo>
                      <a:pt x="13159" y="11949"/>
                      <a:pt x="13279" y="8678"/>
                      <a:pt x="13388" y="7485"/>
                    </a:cubicBezTo>
                    <a:cubicBezTo>
                      <a:pt x="13454" y="6766"/>
                      <a:pt x="14286" y="7149"/>
                      <a:pt x="14393" y="4375"/>
                    </a:cubicBezTo>
                    <a:cubicBezTo>
                      <a:pt x="10071" y="6465"/>
                      <a:pt x="3821" y="0"/>
                      <a:pt x="2170" y="5516"/>
                    </a:cubicBezTo>
                    <a:cubicBezTo>
                      <a:pt x="1979" y="6155"/>
                      <a:pt x="0" y="6681"/>
                      <a:pt x="1779" y="12315"/>
                    </a:cubicBezTo>
                    <a:close/>
                  </a:path>
                </a:pathLst>
              </a:custGeom>
              <a:solidFill>
                <a:srgbClr val="24282B"/>
              </a:solidFill>
              <a:ln w="1588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29" name="Oval 143"/>
              <p:cNvSpPr>
                <a:spLocks noChangeArrowheads="1"/>
              </p:cNvSpPr>
              <p:nvPr/>
            </p:nvSpPr>
            <p:spPr bwMode="auto">
              <a:xfrm>
                <a:off x="3633" y="1672"/>
                <a:ext cx="195" cy="19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30" name="Oval 144"/>
              <p:cNvSpPr>
                <a:spLocks noChangeArrowheads="1"/>
              </p:cNvSpPr>
              <p:nvPr/>
            </p:nvSpPr>
            <p:spPr bwMode="auto">
              <a:xfrm>
                <a:off x="3685" y="1728"/>
                <a:ext cx="89" cy="89"/>
              </a:xfrm>
              <a:prstGeom prst="ellipse">
                <a:avLst/>
              </a:prstGeom>
              <a:solidFill>
                <a:srgbClr val="24282B"/>
              </a:solidFill>
              <a:ln w="1588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31" name="Oval 145"/>
              <p:cNvSpPr>
                <a:spLocks noChangeArrowheads="1"/>
              </p:cNvSpPr>
              <p:nvPr/>
            </p:nvSpPr>
            <p:spPr bwMode="auto">
              <a:xfrm>
                <a:off x="3679" y="1744"/>
                <a:ext cx="41" cy="41"/>
              </a:xfrm>
              <a:prstGeom prst="ellipse">
                <a:avLst/>
              </a:prstGeom>
              <a:solidFill>
                <a:srgbClr val="FFFFFF"/>
              </a:solidFill>
              <a:ln w="11113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32" name="Freeform 146"/>
              <p:cNvSpPr>
                <a:spLocks/>
              </p:cNvSpPr>
              <p:nvPr/>
            </p:nvSpPr>
            <p:spPr bwMode="auto">
              <a:xfrm>
                <a:off x="3635" y="1672"/>
                <a:ext cx="191" cy="78"/>
              </a:xfrm>
              <a:custGeom>
                <a:avLst/>
                <a:gdLst>
                  <a:gd name="T0" fmla="*/ 0 w 2667"/>
                  <a:gd name="T1" fmla="*/ 1090 h 1090"/>
                  <a:gd name="T2" fmla="*/ 2667 w 2667"/>
                  <a:gd name="T3" fmla="*/ 1090 h 1090"/>
                  <a:gd name="T4" fmla="*/ 1334 w 2667"/>
                  <a:gd name="T5" fmla="*/ 0 h 1090"/>
                  <a:gd name="T6" fmla="*/ 0 w 2667"/>
                  <a:gd name="T7" fmla="*/ 1090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67" h="1090">
                    <a:moveTo>
                      <a:pt x="0" y="1090"/>
                    </a:moveTo>
                    <a:lnTo>
                      <a:pt x="2667" y="1090"/>
                    </a:lnTo>
                    <a:cubicBezTo>
                      <a:pt x="2542" y="468"/>
                      <a:pt x="1992" y="0"/>
                      <a:pt x="1334" y="0"/>
                    </a:cubicBezTo>
                    <a:cubicBezTo>
                      <a:pt x="675" y="0"/>
                      <a:pt x="126" y="468"/>
                      <a:pt x="0" y="1090"/>
                    </a:cubicBezTo>
                    <a:close/>
                  </a:path>
                </a:pathLst>
              </a:custGeom>
              <a:solidFill>
                <a:srgbClr val="E8A8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33" name="Oval 147"/>
              <p:cNvSpPr>
                <a:spLocks noChangeArrowheads="1"/>
              </p:cNvSpPr>
              <p:nvPr/>
            </p:nvSpPr>
            <p:spPr bwMode="auto">
              <a:xfrm>
                <a:off x="3908" y="1672"/>
                <a:ext cx="195" cy="19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34" name="Oval 148"/>
              <p:cNvSpPr>
                <a:spLocks noChangeArrowheads="1"/>
              </p:cNvSpPr>
              <p:nvPr/>
            </p:nvSpPr>
            <p:spPr bwMode="auto">
              <a:xfrm>
                <a:off x="3960" y="1728"/>
                <a:ext cx="89" cy="89"/>
              </a:xfrm>
              <a:prstGeom prst="ellipse">
                <a:avLst/>
              </a:prstGeom>
              <a:solidFill>
                <a:srgbClr val="24282B"/>
              </a:solidFill>
              <a:ln w="1588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35" name="Oval 149"/>
              <p:cNvSpPr>
                <a:spLocks noChangeArrowheads="1"/>
              </p:cNvSpPr>
              <p:nvPr/>
            </p:nvSpPr>
            <p:spPr bwMode="auto">
              <a:xfrm>
                <a:off x="3954" y="1744"/>
                <a:ext cx="41" cy="41"/>
              </a:xfrm>
              <a:prstGeom prst="ellipse">
                <a:avLst/>
              </a:prstGeom>
              <a:solidFill>
                <a:srgbClr val="FFFFFF"/>
              </a:solidFill>
              <a:ln w="11113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36" name="Freeform 150"/>
              <p:cNvSpPr>
                <a:spLocks/>
              </p:cNvSpPr>
              <p:nvPr/>
            </p:nvSpPr>
            <p:spPr bwMode="auto">
              <a:xfrm>
                <a:off x="3910" y="1672"/>
                <a:ext cx="191" cy="78"/>
              </a:xfrm>
              <a:custGeom>
                <a:avLst/>
                <a:gdLst>
                  <a:gd name="T0" fmla="*/ 0 w 2667"/>
                  <a:gd name="T1" fmla="*/ 1090 h 1090"/>
                  <a:gd name="T2" fmla="*/ 2667 w 2667"/>
                  <a:gd name="T3" fmla="*/ 1090 h 1090"/>
                  <a:gd name="T4" fmla="*/ 1334 w 2667"/>
                  <a:gd name="T5" fmla="*/ 0 h 1090"/>
                  <a:gd name="T6" fmla="*/ 0 w 2667"/>
                  <a:gd name="T7" fmla="*/ 1090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67" h="1090">
                    <a:moveTo>
                      <a:pt x="0" y="1090"/>
                    </a:moveTo>
                    <a:lnTo>
                      <a:pt x="2667" y="1090"/>
                    </a:lnTo>
                    <a:cubicBezTo>
                      <a:pt x="2542" y="468"/>
                      <a:pt x="1992" y="0"/>
                      <a:pt x="1334" y="0"/>
                    </a:cubicBezTo>
                    <a:cubicBezTo>
                      <a:pt x="675" y="0"/>
                      <a:pt x="126" y="468"/>
                      <a:pt x="0" y="1090"/>
                    </a:cubicBezTo>
                    <a:close/>
                  </a:path>
                </a:pathLst>
              </a:custGeom>
              <a:solidFill>
                <a:srgbClr val="E8A8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37" name="Freeform 151"/>
              <p:cNvSpPr>
                <a:spLocks/>
              </p:cNvSpPr>
              <p:nvPr/>
            </p:nvSpPr>
            <p:spPr bwMode="auto">
              <a:xfrm>
                <a:off x="3763" y="1631"/>
                <a:ext cx="373" cy="62"/>
              </a:xfrm>
              <a:custGeom>
                <a:avLst/>
                <a:gdLst>
                  <a:gd name="T0" fmla="*/ 4970 w 5226"/>
                  <a:gd name="T1" fmla="*/ 402 h 868"/>
                  <a:gd name="T2" fmla="*/ 5214 w 5226"/>
                  <a:gd name="T3" fmla="*/ 0 h 868"/>
                  <a:gd name="T4" fmla="*/ 3717 w 5226"/>
                  <a:gd name="T5" fmla="*/ 833 h 868"/>
                  <a:gd name="T6" fmla="*/ 5226 w 5226"/>
                  <a:gd name="T7" fmla="*/ 431 h 868"/>
                  <a:gd name="T8" fmla="*/ 4970 w 5226"/>
                  <a:gd name="T9" fmla="*/ 402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26" h="868">
                    <a:moveTo>
                      <a:pt x="4970" y="402"/>
                    </a:moveTo>
                    <a:cubicBezTo>
                      <a:pt x="4970" y="402"/>
                      <a:pt x="5140" y="263"/>
                      <a:pt x="5214" y="0"/>
                    </a:cubicBezTo>
                    <a:cubicBezTo>
                      <a:pt x="3598" y="585"/>
                      <a:pt x="0" y="502"/>
                      <a:pt x="3717" y="833"/>
                    </a:cubicBezTo>
                    <a:cubicBezTo>
                      <a:pt x="4110" y="868"/>
                      <a:pt x="5033" y="862"/>
                      <a:pt x="5226" y="431"/>
                    </a:cubicBezTo>
                    <a:cubicBezTo>
                      <a:pt x="5226" y="431"/>
                      <a:pt x="4970" y="402"/>
                      <a:pt x="4970" y="402"/>
                    </a:cubicBezTo>
                    <a:close/>
                  </a:path>
                </a:pathLst>
              </a:custGeom>
              <a:solidFill>
                <a:srgbClr val="24282B"/>
              </a:solidFill>
              <a:ln w="1588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38" name="Freeform 152"/>
              <p:cNvSpPr>
                <a:spLocks/>
              </p:cNvSpPr>
              <p:nvPr/>
            </p:nvSpPr>
            <p:spPr bwMode="auto">
              <a:xfrm>
                <a:off x="3614" y="1586"/>
                <a:ext cx="212" cy="122"/>
              </a:xfrm>
              <a:custGeom>
                <a:avLst/>
                <a:gdLst>
                  <a:gd name="T0" fmla="*/ 309 w 2975"/>
                  <a:gd name="T1" fmla="*/ 1270 h 1710"/>
                  <a:gd name="T2" fmla="*/ 2975 w 2975"/>
                  <a:gd name="T3" fmla="*/ 1710 h 1710"/>
                  <a:gd name="T4" fmla="*/ 0 w 2975"/>
                  <a:gd name="T5" fmla="*/ 1003 h 1710"/>
                  <a:gd name="T6" fmla="*/ 482 w 2975"/>
                  <a:gd name="T7" fmla="*/ 982 h 1710"/>
                  <a:gd name="T8" fmla="*/ 309 w 2975"/>
                  <a:gd name="T9" fmla="*/ 1270 h 17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75" h="1710">
                    <a:moveTo>
                      <a:pt x="309" y="1270"/>
                    </a:moveTo>
                    <a:cubicBezTo>
                      <a:pt x="2237" y="369"/>
                      <a:pt x="2602" y="1657"/>
                      <a:pt x="2975" y="1710"/>
                    </a:cubicBezTo>
                    <a:cubicBezTo>
                      <a:pt x="2776" y="215"/>
                      <a:pt x="902" y="0"/>
                      <a:pt x="0" y="1003"/>
                    </a:cubicBezTo>
                    <a:cubicBezTo>
                      <a:pt x="167" y="1092"/>
                      <a:pt x="304" y="982"/>
                      <a:pt x="482" y="982"/>
                    </a:cubicBezTo>
                    <a:cubicBezTo>
                      <a:pt x="382" y="989"/>
                      <a:pt x="309" y="1270"/>
                      <a:pt x="309" y="1270"/>
                    </a:cubicBezTo>
                    <a:close/>
                  </a:path>
                </a:pathLst>
              </a:custGeom>
              <a:solidFill>
                <a:srgbClr val="24282B"/>
              </a:solidFill>
              <a:ln w="1588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39" name="Freeform 153"/>
              <p:cNvSpPr>
                <a:spLocks/>
              </p:cNvSpPr>
              <p:nvPr/>
            </p:nvSpPr>
            <p:spPr bwMode="auto">
              <a:xfrm>
                <a:off x="3806" y="1963"/>
                <a:ext cx="135" cy="74"/>
              </a:xfrm>
              <a:custGeom>
                <a:avLst/>
                <a:gdLst>
                  <a:gd name="T0" fmla="*/ 1898 w 1898"/>
                  <a:gd name="T1" fmla="*/ 47 h 1039"/>
                  <a:gd name="T2" fmla="*/ 32 w 1898"/>
                  <a:gd name="T3" fmla="*/ 65 h 1039"/>
                  <a:gd name="T4" fmla="*/ 1898 w 1898"/>
                  <a:gd name="T5" fmla="*/ 47 h 10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98" h="1039">
                    <a:moveTo>
                      <a:pt x="1898" y="47"/>
                    </a:moveTo>
                    <a:cubicBezTo>
                      <a:pt x="1647" y="694"/>
                      <a:pt x="502" y="1039"/>
                      <a:pt x="32" y="65"/>
                    </a:cubicBezTo>
                    <a:cubicBezTo>
                      <a:pt x="0" y="0"/>
                      <a:pt x="896" y="848"/>
                      <a:pt x="1898" y="47"/>
                    </a:cubicBezTo>
                    <a:close/>
                  </a:path>
                </a:pathLst>
              </a:custGeom>
              <a:solidFill>
                <a:srgbClr val="E8A8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40" name="Freeform 154"/>
              <p:cNvSpPr>
                <a:spLocks/>
              </p:cNvSpPr>
              <p:nvPr/>
            </p:nvSpPr>
            <p:spPr bwMode="auto">
              <a:xfrm>
                <a:off x="3803" y="2093"/>
                <a:ext cx="184" cy="106"/>
              </a:xfrm>
              <a:custGeom>
                <a:avLst/>
                <a:gdLst>
                  <a:gd name="T0" fmla="*/ 0 w 2572"/>
                  <a:gd name="T1" fmla="*/ 526 h 1488"/>
                  <a:gd name="T2" fmla="*/ 2484 w 2572"/>
                  <a:gd name="T3" fmla="*/ 96 h 1488"/>
                  <a:gd name="T4" fmla="*/ 0 w 2572"/>
                  <a:gd name="T5" fmla="*/ 526 h 1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572" h="1488">
                    <a:moveTo>
                      <a:pt x="0" y="526"/>
                    </a:moveTo>
                    <a:cubicBezTo>
                      <a:pt x="1238" y="1281"/>
                      <a:pt x="2393" y="0"/>
                      <a:pt x="2484" y="96"/>
                    </a:cubicBezTo>
                    <a:cubicBezTo>
                      <a:pt x="2572" y="188"/>
                      <a:pt x="1201" y="1488"/>
                      <a:pt x="0" y="526"/>
                    </a:cubicBezTo>
                    <a:close/>
                  </a:path>
                </a:pathLst>
              </a:custGeom>
              <a:solidFill>
                <a:srgbClr val="24282B"/>
              </a:solidFill>
              <a:ln w="1588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41" name="Freeform 155"/>
              <p:cNvSpPr>
                <a:spLocks/>
              </p:cNvSpPr>
              <p:nvPr/>
            </p:nvSpPr>
            <p:spPr bwMode="auto">
              <a:xfrm>
                <a:off x="3285" y="1672"/>
                <a:ext cx="151" cy="173"/>
              </a:xfrm>
              <a:custGeom>
                <a:avLst/>
                <a:gdLst>
                  <a:gd name="T0" fmla="*/ 2120 w 2120"/>
                  <a:gd name="T1" fmla="*/ 2421 h 2421"/>
                  <a:gd name="T2" fmla="*/ 1828 w 2120"/>
                  <a:gd name="T3" fmla="*/ 0 h 2421"/>
                  <a:gd name="T4" fmla="*/ 2120 w 2120"/>
                  <a:gd name="T5" fmla="*/ 2421 h 24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20" h="2421">
                    <a:moveTo>
                      <a:pt x="2120" y="2421"/>
                    </a:moveTo>
                    <a:cubicBezTo>
                      <a:pt x="494" y="148"/>
                      <a:pt x="1189" y="480"/>
                      <a:pt x="1828" y="0"/>
                    </a:cubicBezTo>
                    <a:cubicBezTo>
                      <a:pt x="0" y="120"/>
                      <a:pt x="1773" y="2203"/>
                      <a:pt x="2120" y="2421"/>
                    </a:cubicBezTo>
                    <a:close/>
                  </a:path>
                </a:pathLst>
              </a:custGeom>
              <a:solidFill>
                <a:srgbClr val="E8A8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42" name="Freeform 156"/>
              <p:cNvSpPr>
                <a:spLocks/>
              </p:cNvSpPr>
              <p:nvPr/>
            </p:nvSpPr>
            <p:spPr bwMode="auto">
              <a:xfrm>
                <a:off x="3372" y="1733"/>
                <a:ext cx="58" cy="28"/>
              </a:xfrm>
              <a:custGeom>
                <a:avLst/>
                <a:gdLst>
                  <a:gd name="T0" fmla="*/ 810 w 810"/>
                  <a:gd name="T1" fmla="*/ 334 h 398"/>
                  <a:gd name="T2" fmla="*/ 45 w 810"/>
                  <a:gd name="T3" fmla="*/ 398 h 398"/>
                  <a:gd name="T4" fmla="*/ 0 w 810"/>
                  <a:gd name="T5" fmla="*/ 303 h 398"/>
                  <a:gd name="T6" fmla="*/ 810 w 810"/>
                  <a:gd name="T7" fmla="*/ 334 h 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10" h="398">
                    <a:moveTo>
                      <a:pt x="810" y="334"/>
                    </a:moveTo>
                    <a:cubicBezTo>
                      <a:pt x="648" y="218"/>
                      <a:pt x="481" y="214"/>
                      <a:pt x="45" y="398"/>
                    </a:cubicBezTo>
                    <a:lnTo>
                      <a:pt x="0" y="303"/>
                    </a:lnTo>
                    <a:cubicBezTo>
                      <a:pt x="190" y="104"/>
                      <a:pt x="728" y="0"/>
                      <a:pt x="810" y="334"/>
                    </a:cubicBezTo>
                    <a:close/>
                  </a:path>
                </a:pathLst>
              </a:custGeom>
              <a:solidFill>
                <a:srgbClr val="E8A8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43" name="Freeform 157"/>
              <p:cNvSpPr>
                <a:spLocks/>
              </p:cNvSpPr>
              <p:nvPr/>
            </p:nvSpPr>
            <p:spPr bwMode="auto">
              <a:xfrm>
                <a:off x="4299" y="1672"/>
                <a:ext cx="151" cy="173"/>
              </a:xfrm>
              <a:custGeom>
                <a:avLst/>
                <a:gdLst>
                  <a:gd name="T0" fmla="*/ 0 w 2120"/>
                  <a:gd name="T1" fmla="*/ 2421 h 2421"/>
                  <a:gd name="T2" fmla="*/ 292 w 2120"/>
                  <a:gd name="T3" fmla="*/ 0 h 2421"/>
                  <a:gd name="T4" fmla="*/ 0 w 2120"/>
                  <a:gd name="T5" fmla="*/ 2421 h 24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20" h="2421">
                    <a:moveTo>
                      <a:pt x="0" y="2421"/>
                    </a:moveTo>
                    <a:cubicBezTo>
                      <a:pt x="1626" y="148"/>
                      <a:pt x="931" y="480"/>
                      <a:pt x="292" y="0"/>
                    </a:cubicBezTo>
                    <a:cubicBezTo>
                      <a:pt x="2120" y="120"/>
                      <a:pt x="347" y="2203"/>
                      <a:pt x="0" y="2421"/>
                    </a:cubicBezTo>
                    <a:close/>
                  </a:path>
                </a:pathLst>
              </a:custGeom>
              <a:solidFill>
                <a:srgbClr val="E8A8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44" name="Freeform 158"/>
              <p:cNvSpPr>
                <a:spLocks/>
              </p:cNvSpPr>
              <p:nvPr/>
            </p:nvSpPr>
            <p:spPr bwMode="auto">
              <a:xfrm>
                <a:off x="4304" y="1733"/>
                <a:ext cx="58" cy="28"/>
              </a:xfrm>
              <a:custGeom>
                <a:avLst/>
                <a:gdLst>
                  <a:gd name="T0" fmla="*/ 0 w 811"/>
                  <a:gd name="T1" fmla="*/ 334 h 398"/>
                  <a:gd name="T2" fmla="*/ 765 w 811"/>
                  <a:gd name="T3" fmla="*/ 398 h 398"/>
                  <a:gd name="T4" fmla="*/ 811 w 811"/>
                  <a:gd name="T5" fmla="*/ 303 h 398"/>
                  <a:gd name="T6" fmla="*/ 0 w 811"/>
                  <a:gd name="T7" fmla="*/ 334 h 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11" h="398">
                    <a:moveTo>
                      <a:pt x="0" y="334"/>
                    </a:moveTo>
                    <a:cubicBezTo>
                      <a:pt x="163" y="218"/>
                      <a:pt x="329" y="214"/>
                      <a:pt x="765" y="398"/>
                    </a:cubicBezTo>
                    <a:lnTo>
                      <a:pt x="811" y="303"/>
                    </a:lnTo>
                    <a:cubicBezTo>
                      <a:pt x="620" y="104"/>
                      <a:pt x="82" y="0"/>
                      <a:pt x="0" y="334"/>
                    </a:cubicBezTo>
                    <a:close/>
                  </a:path>
                </a:pathLst>
              </a:custGeom>
              <a:solidFill>
                <a:srgbClr val="E8A8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45" name="Freeform 159"/>
              <p:cNvSpPr>
                <a:spLocks/>
              </p:cNvSpPr>
              <p:nvPr/>
            </p:nvSpPr>
            <p:spPr bwMode="auto">
              <a:xfrm>
                <a:off x="3537" y="1407"/>
                <a:ext cx="817" cy="254"/>
              </a:xfrm>
              <a:custGeom>
                <a:avLst/>
                <a:gdLst>
                  <a:gd name="T0" fmla="*/ 0 w 11421"/>
                  <a:gd name="T1" fmla="*/ 370 h 3560"/>
                  <a:gd name="T2" fmla="*/ 11316 w 11421"/>
                  <a:gd name="T3" fmla="*/ 31 h 3560"/>
                  <a:gd name="T4" fmla="*/ 10837 w 11421"/>
                  <a:gd name="T5" fmla="*/ 917 h 3560"/>
                  <a:gd name="T6" fmla="*/ 0 w 11421"/>
                  <a:gd name="T7" fmla="*/ 370 h 35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421" h="3560">
                    <a:moveTo>
                      <a:pt x="0" y="370"/>
                    </a:moveTo>
                    <a:cubicBezTo>
                      <a:pt x="7610" y="3428"/>
                      <a:pt x="11218" y="0"/>
                      <a:pt x="11316" y="31"/>
                    </a:cubicBezTo>
                    <a:cubicBezTo>
                      <a:pt x="11421" y="64"/>
                      <a:pt x="11208" y="415"/>
                      <a:pt x="10837" y="917"/>
                    </a:cubicBezTo>
                    <a:cubicBezTo>
                      <a:pt x="8887" y="3560"/>
                      <a:pt x="1249" y="2542"/>
                      <a:pt x="0" y="370"/>
                    </a:cubicBezTo>
                    <a:close/>
                  </a:path>
                </a:pathLst>
              </a:custGeom>
              <a:solidFill>
                <a:srgbClr val="7E44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46" name="Freeform 160"/>
              <p:cNvSpPr>
                <a:spLocks/>
              </p:cNvSpPr>
              <p:nvPr/>
            </p:nvSpPr>
            <p:spPr bwMode="auto">
              <a:xfrm>
                <a:off x="3748" y="2227"/>
                <a:ext cx="241" cy="138"/>
              </a:xfrm>
              <a:custGeom>
                <a:avLst/>
                <a:gdLst>
                  <a:gd name="T0" fmla="*/ 0 w 3372"/>
                  <a:gd name="T1" fmla="*/ 0 h 1942"/>
                  <a:gd name="T2" fmla="*/ 3372 w 3372"/>
                  <a:gd name="T3" fmla="*/ 0 h 1942"/>
                  <a:gd name="T4" fmla="*/ 3372 w 3372"/>
                  <a:gd name="T5" fmla="*/ 1942 h 1942"/>
                  <a:gd name="T6" fmla="*/ 0 w 3372"/>
                  <a:gd name="T7" fmla="*/ 1942 h 1942"/>
                  <a:gd name="T8" fmla="*/ 0 w 3372"/>
                  <a:gd name="T9" fmla="*/ 0 h 19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72" h="1942">
                    <a:moveTo>
                      <a:pt x="0" y="0"/>
                    </a:moveTo>
                    <a:cubicBezTo>
                      <a:pt x="1124" y="0"/>
                      <a:pt x="2248" y="0"/>
                      <a:pt x="3372" y="0"/>
                    </a:cubicBezTo>
                    <a:cubicBezTo>
                      <a:pt x="3148" y="664"/>
                      <a:pt x="3035" y="1320"/>
                      <a:pt x="3372" y="1942"/>
                    </a:cubicBezTo>
                    <a:cubicBezTo>
                      <a:pt x="2248" y="1942"/>
                      <a:pt x="1124" y="1942"/>
                      <a:pt x="0" y="1942"/>
                    </a:cubicBezTo>
                    <a:cubicBezTo>
                      <a:pt x="401" y="1383"/>
                      <a:pt x="363" y="727"/>
                      <a:pt x="0" y="0"/>
                    </a:cubicBezTo>
                    <a:close/>
                  </a:path>
                </a:pathLst>
              </a:custGeom>
              <a:solidFill>
                <a:srgbClr val="F0D1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47" name="Freeform 167"/>
              <p:cNvSpPr>
                <a:spLocks/>
              </p:cNvSpPr>
              <p:nvPr/>
            </p:nvSpPr>
            <p:spPr bwMode="auto">
              <a:xfrm>
                <a:off x="3652" y="3001"/>
                <a:ext cx="72" cy="71"/>
              </a:xfrm>
              <a:custGeom>
                <a:avLst/>
                <a:gdLst>
                  <a:gd name="T0" fmla="*/ 882 w 1005"/>
                  <a:gd name="T1" fmla="*/ 150 h 999"/>
                  <a:gd name="T2" fmla="*/ 468 w 1005"/>
                  <a:gd name="T3" fmla="*/ 0 h 999"/>
                  <a:gd name="T4" fmla="*/ 0 w 1005"/>
                  <a:gd name="T5" fmla="*/ 711 h 999"/>
                  <a:gd name="T6" fmla="*/ 180 w 1005"/>
                  <a:gd name="T7" fmla="*/ 942 h 999"/>
                  <a:gd name="T8" fmla="*/ 882 w 1005"/>
                  <a:gd name="T9" fmla="*/ 150 h 9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5" h="999">
                    <a:moveTo>
                      <a:pt x="882" y="150"/>
                    </a:moveTo>
                    <a:lnTo>
                      <a:pt x="468" y="0"/>
                    </a:lnTo>
                    <a:lnTo>
                      <a:pt x="0" y="711"/>
                    </a:lnTo>
                    <a:lnTo>
                      <a:pt x="180" y="942"/>
                    </a:lnTo>
                    <a:cubicBezTo>
                      <a:pt x="365" y="999"/>
                      <a:pt x="1005" y="188"/>
                      <a:pt x="882" y="150"/>
                    </a:cubicBezTo>
                    <a:close/>
                  </a:path>
                </a:pathLst>
              </a:custGeom>
              <a:solidFill>
                <a:srgbClr val="F0D1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49" name="Line 171"/>
              <p:cNvSpPr>
                <a:spLocks noChangeShapeType="1"/>
              </p:cNvSpPr>
              <p:nvPr/>
            </p:nvSpPr>
            <p:spPr bwMode="auto">
              <a:xfrm>
                <a:off x="3879" y="2365"/>
                <a:ext cx="0" cy="638"/>
              </a:xfrm>
              <a:prstGeom prst="line">
                <a:avLst/>
              </a:prstGeom>
              <a:noFill/>
              <a:ln w="11113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50" name="Freeform 172"/>
              <p:cNvSpPr>
                <a:spLocks/>
              </p:cNvSpPr>
              <p:nvPr/>
            </p:nvSpPr>
            <p:spPr bwMode="auto">
              <a:xfrm>
                <a:off x="3717" y="2304"/>
                <a:ext cx="319" cy="118"/>
              </a:xfrm>
              <a:custGeom>
                <a:avLst/>
                <a:gdLst>
                  <a:gd name="T0" fmla="*/ 4407 w 4460"/>
                  <a:gd name="T1" fmla="*/ 692 h 1645"/>
                  <a:gd name="T2" fmla="*/ 17 w 4460"/>
                  <a:gd name="T3" fmla="*/ 709 h 1645"/>
                  <a:gd name="T4" fmla="*/ 2141 w 4460"/>
                  <a:gd name="T5" fmla="*/ 441 h 1645"/>
                  <a:gd name="T6" fmla="*/ 4407 w 4460"/>
                  <a:gd name="T7" fmla="*/ 692 h 16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460" h="1645">
                    <a:moveTo>
                      <a:pt x="4407" y="692"/>
                    </a:moveTo>
                    <a:cubicBezTo>
                      <a:pt x="4337" y="1615"/>
                      <a:pt x="42" y="1645"/>
                      <a:pt x="17" y="709"/>
                    </a:cubicBezTo>
                    <a:cubicBezTo>
                      <a:pt x="0" y="55"/>
                      <a:pt x="1041" y="397"/>
                      <a:pt x="2141" y="441"/>
                    </a:cubicBezTo>
                    <a:cubicBezTo>
                      <a:pt x="3262" y="485"/>
                      <a:pt x="4460" y="0"/>
                      <a:pt x="4407" y="692"/>
                    </a:cubicBezTo>
                    <a:close/>
                  </a:path>
                </a:pathLst>
              </a:custGeom>
              <a:solidFill>
                <a:srgbClr val="EEE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51" name="Freeform 173"/>
              <p:cNvSpPr>
                <a:spLocks/>
              </p:cNvSpPr>
              <p:nvPr/>
            </p:nvSpPr>
            <p:spPr bwMode="auto">
              <a:xfrm>
                <a:off x="3745" y="2354"/>
                <a:ext cx="69" cy="453"/>
              </a:xfrm>
              <a:custGeom>
                <a:avLst/>
                <a:gdLst>
                  <a:gd name="T0" fmla="*/ 963 w 963"/>
                  <a:gd name="T1" fmla="*/ 78 h 6350"/>
                  <a:gd name="T2" fmla="*/ 20 w 963"/>
                  <a:gd name="T3" fmla="*/ 0 h 6350"/>
                  <a:gd name="T4" fmla="*/ 0 w 963"/>
                  <a:gd name="T5" fmla="*/ 6299 h 6350"/>
                  <a:gd name="T6" fmla="*/ 141 w 963"/>
                  <a:gd name="T7" fmla="*/ 6235 h 6350"/>
                  <a:gd name="T8" fmla="*/ 283 w 963"/>
                  <a:gd name="T9" fmla="*/ 6338 h 6350"/>
                  <a:gd name="T10" fmla="*/ 437 w 963"/>
                  <a:gd name="T11" fmla="*/ 6235 h 6350"/>
                  <a:gd name="T12" fmla="*/ 643 w 963"/>
                  <a:gd name="T13" fmla="*/ 6350 h 6350"/>
                  <a:gd name="T14" fmla="*/ 784 w 963"/>
                  <a:gd name="T15" fmla="*/ 6235 h 6350"/>
                  <a:gd name="T16" fmla="*/ 951 w 963"/>
                  <a:gd name="T17" fmla="*/ 6338 h 6350"/>
                  <a:gd name="T18" fmla="*/ 963 w 963"/>
                  <a:gd name="T19" fmla="*/ 78 h 6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63" h="6350">
                    <a:moveTo>
                      <a:pt x="963" y="78"/>
                    </a:moveTo>
                    <a:lnTo>
                      <a:pt x="20" y="0"/>
                    </a:lnTo>
                    <a:lnTo>
                      <a:pt x="0" y="6299"/>
                    </a:lnTo>
                    <a:lnTo>
                      <a:pt x="141" y="6235"/>
                    </a:lnTo>
                    <a:lnTo>
                      <a:pt x="283" y="6338"/>
                    </a:lnTo>
                    <a:lnTo>
                      <a:pt x="437" y="6235"/>
                    </a:lnTo>
                    <a:lnTo>
                      <a:pt x="643" y="6350"/>
                    </a:lnTo>
                    <a:lnTo>
                      <a:pt x="784" y="6235"/>
                    </a:lnTo>
                    <a:lnTo>
                      <a:pt x="951" y="6338"/>
                    </a:lnTo>
                    <a:lnTo>
                      <a:pt x="963" y="78"/>
                    </a:lnTo>
                    <a:close/>
                  </a:path>
                </a:pathLst>
              </a:custGeom>
              <a:solidFill>
                <a:srgbClr val="EEE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52" name="Oval 174"/>
              <p:cNvSpPr>
                <a:spLocks noChangeArrowheads="1"/>
              </p:cNvSpPr>
              <p:nvPr/>
            </p:nvSpPr>
            <p:spPr bwMode="auto">
              <a:xfrm>
                <a:off x="3893" y="2451"/>
                <a:ext cx="23" cy="24"/>
              </a:xfrm>
              <a:prstGeom prst="ellipse">
                <a:avLst/>
              </a:prstGeom>
              <a:solidFill>
                <a:srgbClr val="24282B"/>
              </a:solidFill>
              <a:ln w="1588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53" name="Oval 175"/>
              <p:cNvSpPr>
                <a:spLocks noChangeArrowheads="1"/>
              </p:cNvSpPr>
              <p:nvPr/>
            </p:nvSpPr>
            <p:spPr bwMode="auto">
              <a:xfrm>
                <a:off x="3893" y="2630"/>
                <a:ext cx="23" cy="23"/>
              </a:xfrm>
              <a:prstGeom prst="ellipse">
                <a:avLst/>
              </a:prstGeom>
              <a:solidFill>
                <a:srgbClr val="24282B"/>
              </a:solidFill>
              <a:ln w="1588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54" name="Oval 176"/>
              <p:cNvSpPr>
                <a:spLocks noChangeArrowheads="1"/>
              </p:cNvSpPr>
              <p:nvPr/>
            </p:nvSpPr>
            <p:spPr bwMode="auto">
              <a:xfrm>
                <a:off x="3893" y="2810"/>
                <a:ext cx="23" cy="24"/>
              </a:xfrm>
              <a:prstGeom prst="ellipse">
                <a:avLst/>
              </a:prstGeom>
              <a:solidFill>
                <a:srgbClr val="24282B"/>
              </a:solidFill>
              <a:ln w="1588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55" name="Freeform 179"/>
              <p:cNvSpPr>
                <a:spLocks/>
              </p:cNvSpPr>
              <p:nvPr/>
            </p:nvSpPr>
            <p:spPr bwMode="auto">
              <a:xfrm>
                <a:off x="3766" y="2268"/>
                <a:ext cx="210" cy="58"/>
              </a:xfrm>
              <a:custGeom>
                <a:avLst/>
                <a:gdLst>
                  <a:gd name="T0" fmla="*/ 2908 w 2940"/>
                  <a:gd name="T1" fmla="*/ 523 h 811"/>
                  <a:gd name="T2" fmla="*/ 33 w 2940"/>
                  <a:gd name="T3" fmla="*/ 568 h 811"/>
                  <a:gd name="T4" fmla="*/ 0 w 2940"/>
                  <a:gd name="T5" fmla="*/ 134 h 811"/>
                  <a:gd name="T6" fmla="*/ 1458 w 2940"/>
                  <a:gd name="T7" fmla="*/ 19 h 811"/>
                  <a:gd name="T8" fmla="*/ 2940 w 2940"/>
                  <a:gd name="T9" fmla="*/ 118 h 811"/>
                  <a:gd name="T10" fmla="*/ 2908 w 2940"/>
                  <a:gd name="T11" fmla="*/ 523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40" h="811">
                    <a:moveTo>
                      <a:pt x="2908" y="523"/>
                    </a:moveTo>
                    <a:cubicBezTo>
                      <a:pt x="2004" y="769"/>
                      <a:pt x="1053" y="811"/>
                      <a:pt x="33" y="568"/>
                    </a:cubicBezTo>
                    <a:cubicBezTo>
                      <a:pt x="40" y="435"/>
                      <a:pt x="31" y="258"/>
                      <a:pt x="0" y="134"/>
                    </a:cubicBezTo>
                    <a:cubicBezTo>
                      <a:pt x="393" y="123"/>
                      <a:pt x="918" y="38"/>
                      <a:pt x="1458" y="19"/>
                    </a:cubicBezTo>
                    <a:cubicBezTo>
                      <a:pt x="1980" y="0"/>
                      <a:pt x="2518" y="85"/>
                      <a:pt x="2940" y="118"/>
                    </a:cubicBezTo>
                    <a:cubicBezTo>
                      <a:pt x="2921" y="230"/>
                      <a:pt x="2910" y="399"/>
                      <a:pt x="2908" y="523"/>
                    </a:cubicBezTo>
                    <a:close/>
                  </a:path>
                </a:pathLst>
              </a:custGeom>
              <a:solidFill>
                <a:srgbClr val="E8A8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56" name="Freeform 180"/>
              <p:cNvSpPr>
                <a:spLocks/>
              </p:cNvSpPr>
              <p:nvPr/>
            </p:nvSpPr>
            <p:spPr bwMode="auto">
              <a:xfrm>
                <a:off x="4250" y="1565"/>
                <a:ext cx="159" cy="383"/>
              </a:xfrm>
              <a:custGeom>
                <a:avLst/>
                <a:gdLst>
                  <a:gd name="T0" fmla="*/ 0 w 2216"/>
                  <a:gd name="T1" fmla="*/ 4784 h 5367"/>
                  <a:gd name="T2" fmla="*/ 194 w 2216"/>
                  <a:gd name="T3" fmla="*/ 1660 h 5367"/>
                  <a:gd name="T4" fmla="*/ 2186 w 2216"/>
                  <a:gd name="T5" fmla="*/ 1931 h 5367"/>
                  <a:gd name="T6" fmla="*/ 0 w 2216"/>
                  <a:gd name="T7" fmla="*/ 4784 h 5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16" h="5367">
                    <a:moveTo>
                      <a:pt x="0" y="4784"/>
                    </a:moveTo>
                    <a:lnTo>
                      <a:pt x="194" y="1660"/>
                    </a:lnTo>
                    <a:cubicBezTo>
                      <a:pt x="61" y="886"/>
                      <a:pt x="2216" y="0"/>
                      <a:pt x="2186" y="1931"/>
                    </a:cubicBezTo>
                    <a:cubicBezTo>
                      <a:pt x="2176" y="2596"/>
                      <a:pt x="578" y="5367"/>
                      <a:pt x="0" y="4784"/>
                    </a:cubicBezTo>
                    <a:close/>
                  </a:path>
                </a:pathLst>
              </a:custGeom>
              <a:solidFill>
                <a:srgbClr val="F0D1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57" name="Freeform 181"/>
              <p:cNvSpPr>
                <a:spLocks/>
              </p:cNvSpPr>
              <p:nvPr/>
            </p:nvSpPr>
            <p:spPr bwMode="auto">
              <a:xfrm>
                <a:off x="3328" y="1565"/>
                <a:ext cx="158" cy="383"/>
              </a:xfrm>
              <a:custGeom>
                <a:avLst/>
                <a:gdLst>
                  <a:gd name="T0" fmla="*/ 2216 w 2216"/>
                  <a:gd name="T1" fmla="*/ 4784 h 5367"/>
                  <a:gd name="T2" fmla="*/ 2022 w 2216"/>
                  <a:gd name="T3" fmla="*/ 1660 h 5367"/>
                  <a:gd name="T4" fmla="*/ 30 w 2216"/>
                  <a:gd name="T5" fmla="*/ 1931 h 5367"/>
                  <a:gd name="T6" fmla="*/ 2216 w 2216"/>
                  <a:gd name="T7" fmla="*/ 4784 h 5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16" h="5367">
                    <a:moveTo>
                      <a:pt x="2216" y="4784"/>
                    </a:moveTo>
                    <a:lnTo>
                      <a:pt x="2022" y="1660"/>
                    </a:lnTo>
                    <a:cubicBezTo>
                      <a:pt x="2156" y="886"/>
                      <a:pt x="0" y="0"/>
                      <a:pt x="30" y="1931"/>
                    </a:cubicBezTo>
                    <a:cubicBezTo>
                      <a:pt x="41" y="2596"/>
                      <a:pt x="1638" y="5367"/>
                      <a:pt x="2216" y="4784"/>
                    </a:cubicBezTo>
                    <a:close/>
                  </a:path>
                </a:pathLst>
              </a:custGeom>
              <a:solidFill>
                <a:srgbClr val="F0D1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58" name="Freeform 182"/>
              <p:cNvSpPr>
                <a:spLocks/>
              </p:cNvSpPr>
              <p:nvPr/>
            </p:nvSpPr>
            <p:spPr bwMode="auto">
              <a:xfrm>
                <a:off x="3433" y="1458"/>
                <a:ext cx="867" cy="845"/>
              </a:xfrm>
              <a:custGeom>
                <a:avLst/>
                <a:gdLst>
                  <a:gd name="T0" fmla="*/ 936 w 12135"/>
                  <a:gd name="T1" fmla="*/ 0 h 11837"/>
                  <a:gd name="T2" fmla="*/ 11092 w 12135"/>
                  <a:gd name="T3" fmla="*/ 0 h 11837"/>
                  <a:gd name="T4" fmla="*/ 8588 w 12135"/>
                  <a:gd name="T5" fmla="*/ 11521 h 11837"/>
                  <a:gd name="T6" fmla="*/ 3552 w 12135"/>
                  <a:gd name="T7" fmla="*/ 11452 h 11837"/>
                  <a:gd name="T8" fmla="*/ 936 w 12135"/>
                  <a:gd name="T9" fmla="*/ 0 h 118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35" h="11837">
                    <a:moveTo>
                      <a:pt x="936" y="0"/>
                    </a:moveTo>
                    <a:lnTo>
                      <a:pt x="11092" y="0"/>
                    </a:lnTo>
                    <a:cubicBezTo>
                      <a:pt x="12135" y="6439"/>
                      <a:pt x="11648" y="11295"/>
                      <a:pt x="8588" y="11521"/>
                    </a:cubicBezTo>
                    <a:cubicBezTo>
                      <a:pt x="4292" y="11837"/>
                      <a:pt x="7554" y="11825"/>
                      <a:pt x="3552" y="11452"/>
                    </a:cubicBezTo>
                    <a:cubicBezTo>
                      <a:pt x="426" y="11161"/>
                      <a:pt x="0" y="6329"/>
                      <a:pt x="936" y="0"/>
                    </a:cubicBezTo>
                    <a:close/>
                  </a:path>
                </a:pathLst>
              </a:custGeom>
              <a:solidFill>
                <a:srgbClr val="F0D1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59" name="Freeform 183"/>
              <p:cNvSpPr>
                <a:spLocks/>
              </p:cNvSpPr>
              <p:nvPr/>
            </p:nvSpPr>
            <p:spPr bwMode="auto">
              <a:xfrm>
                <a:off x="3348" y="1006"/>
                <a:ext cx="1029" cy="879"/>
              </a:xfrm>
              <a:custGeom>
                <a:avLst/>
                <a:gdLst>
                  <a:gd name="T0" fmla="*/ 1779 w 14393"/>
                  <a:gd name="T1" fmla="*/ 12315 h 12315"/>
                  <a:gd name="T2" fmla="*/ 2547 w 14393"/>
                  <a:gd name="T3" fmla="*/ 6998 h 12315"/>
                  <a:gd name="T4" fmla="*/ 10256 w 14393"/>
                  <a:gd name="T5" fmla="*/ 8671 h 12315"/>
                  <a:gd name="T6" fmla="*/ 12046 w 14393"/>
                  <a:gd name="T7" fmla="*/ 8028 h 12315"/>
                  <a:gd name="T8" fmla="*/ 12030 w 14393"/>
                  <a:gd name="T9" fmla="*/ 10667 h 12315"/>
                  <a:gd name="T10" fmla="*/ 12696 w 14393"/>
                  <a:gd name="T11" fmla="*/ 12277 h 12315"/>
                  <a:gd name="T12" fmla="*/ 13388 w 14393"/>
                  <a:gd name="T13" fmla="*/ 7485 h 12315"/>
                  <a:gd name="T14" fmla="*/ 14393 w 14393"/>
                  <a:gd name="T15" fmla="*/ 4375 h 12315"/>
                  <a:gd name="T16" fmla="*/ 2170 w 14393"/>
                  <a:gd name="T17" fmla="*/ 5516 h 12315"/>
                  <a:gd name="T18" fmla="*/ 1779 w 14393"/>
                  <a:gd name="T19" fmla="*/ 12315 h 12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393" h="12315">
                    <a:moveTo>
                      <a:pt x="1779" y="12315"/>
                    </a:moveTo>
                    <a:cubicBezTo>
                      <a:pt x="2579" y="11837"/>
                      <a:pt x="2547" y="8508"/>
                      <a:pt x="2547" y="6998"/>
                    </a:cubicBezTo>
                    <a:cubicBezTo>
                      <a:pt x="4205" y="8251"/>
                      <a:pt x="8189" y="9044"/>
                      <a:pt x="10256" y="8671"/>
                    </a:cubicBezTo>
                    <a:cubicBezTo>
                      <a:pt x="10872" y="8560"/>
                      <a:pt x="11487" y="8342"/>
                      <a:pt x="12046" y="8028"/>
                    </a:cubicBezTo>
                    <a:cubicBezTo>
                      <a:pt x="12046" y="8028"/>
                      <a:pt x="11878" y="9741"/>
                      <a:pt x="12030" y="10667"/>
                    </a:cubicBezTo>
                    <a:cubicBezTo>
                      <a:pt x="12207" y="11746"/>
                      <a:pt x="12696" y="12277"/>
                      <a:pt x="12696" y="12277"/>
                    </a:cubicBezTo>
                    <a:cubicBezTo>
                      <a:pt x="13159" y="11949"/>
                      <a:pt x="13279" y="8678"/>
                      <a:pt x="13388" y="7485"/>
                    </a:cubicBezTo>
                    <a:cubicBezTo>
                      <a:pt x="13454" y="6766"/>
                      <a:pt x="14286" y="7149"/>
                      <a:pt x="14393" y="4375"/>
                    </a:cubicBezTo>
                    <a:cubicBezTo>
                      <a:pt x="10071" y="6465"/>
                      <a:pt x="3821" y="0"/>
                      <a:pt x="2170" y="5516"/>
                    </a:cubicBezTo>
                    <a:cubicBezTo>
                      <a:pt x="1979" y="6155"/>
                      <a:pt x="0" y="6681"/>
                      <a:pt x="1779" y="12315"/>
                    </a:cubicBezTo>
                    <a:close/>
                  </a:path>
                </a:pathLst>
              </a:custGeom>
              <a:solidFill>
                <a:srgbClr val="24282B"/>
              </a:solidFill>
              <a:ln w="1588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60" name="Oval 184"/>
              <p:cNvSpPr>
                <a:spLocks noChangeArrowheads="1"/>
              </p:cNvSpPr>
              <p:nvPr/>
            </p:nvSpPr>
            <p:spPr bwMode="auto">
              <a:xfrm>
                <a:off x="3633" y="1672"/>
                <a:ext cx="195" cy="19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61" name="Oval 185"/>
              <p:cNvSpPr>
                <a:spLocks noChangeArrowheads="1"/>
              </p:cNvSpPr>
              <p:nvPr/>
            </p:nvSpPr>
            <p:spPr bwMode="auto">
              <a:xfrm>
                <a:off x="3685" y="1728"/>
                <a:ext cx="89" cy="89"/>
              </a:xfrm>
              <a:prstGeom prst="ellipse">
                <a:avLst/>
              </a:prstGeom>
              <a:solidFill>
                <a:srgbClr val="24282B"/>
              </a:solidFill>
              <a:ln w="1588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62" name="Oval 186"/>
              <p:cNvSpPr>
                <a:spLocks noChangeArrowheads="1"/>
              </p:cNvSpPr>
              <p:nvPr/>
            </p:nvSpPr>
            <p:spPr bwMode="auto">
              <a:xfrm>
                <a:off x="3679" y="1744"/>
                <a:ext cx="41" cy="41"/>
              </a:xfrm>
              <a:prstGeom prst="ellipse">
                <a:avLst/>
              </a:prstGeom>
              <a:solidFill>
                <a:srgbClr val="FFFFFF"/>
              </a:solidFill>
              <a:ln w="11113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63" name="Freeform 187"/>
              <p:cNvSpPr>
                <a:spLocks/>
              </p:cNvSpPr>
              <p:nvPr/>
            </p:nvSpPr>
            <p:spPr bwMode="auto">
              <a:xfrm>
                <a:off x="3635" y="1672"/>
                <a:ext cx="191" cy="78"/>
              </a:xfrm>
              <a:custGeom>
                <a:avLst/>
                <a:gdLst>
                  <a:gd name="T0" fmla="*/ 0 w 2667"/>
                  <a:gd name="T1" fmla="*/ 1090 h 1090"/>
                  <a:gd name="T2" fmla="*/ 2667 w 2667"/>
                  <a:gd name="T3" fmla="*/ 1090 h 1090"/>
                  <a:gd name="T4" fmla="*/ 1334 w 2667"/>
                  <a:gd name="T5" fmla="*/ 0 h 1090"/>
                  <a:gd name="T6" fmla="*/ 0 w 2667"/>
                  <a:gd name="T7" fmla="*/ 1090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67" h="1090">
                    <a:moveTo>
                      <a:pt x="0" y="1090"/>
                    </a:moveTo>
                    <a:lnTo>
                      <a:pt x="2667" y="1090"/>
                    </a:lnTo>
                    <a:cubicBezTo>
                      <a:pt x="2542" y="468"/>
                      <a:pt x="1992" y="0"/>
                      <a:pt x="1334" y="0"/>
                    </a:cubicBezTo>
                    <a:cubicBezTo>
                      <a:pt x="675" y="0"/>
                      <a:pt x="126" y="468"/>
                      <a:pt x="0" y="1090"/>
                    </a:cubicBezTo>
                    <a:close/>
                  </a:path>
                </a:pathLst>
              </a:custGeom>
              <a:solidFill>
                <a:srgbClr val="E8A8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64" name="Oval 188"/>
              <p:cNvSpPr>
                <a:spLocks noChangeArrowheads="1"/>
              </p:cNvSpPr>
              <p:nvPr/>
            </p:nvSpPr>
            <p:spPr bwMode="auto">
              <a:xfrm>
                <a:off x="3908" y="1672"/>
                <a:ext cx="195" cy="19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65" name="Oval 189"/>
              <p:cNvSpPr>
                <a:spLocks noChangeArrowheads="1"/>
              </p:cNvSpPr>
              <p:nvPr/>
            </p:nvSpPr>
            <p:spPr bwMode="auto">
              <a:xfrm>
                <a:off x="3960" y="1728"/>
                <a:ext cx="89" cy="89"/>
              </a:xfrm>
              <a:prstGeom prst="ellipse">
                <a:avLst/>
              </a:prstGeom>
              <a:solidFill>
                <a:srgbClr val="24282B"/>
              </a:solidFill>
              <a:ln w="1588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66" name="Oval 190"/>
              <p:cNvSpPr>
                <a:spLocks noChangeArrowheads="1"/>
              </p:cNvSpPr>
              <p:nvPr/>
            </p:nvSpPr>
            <p:spPr bwMode="auto">
              <a:xfrm>
                <a:off x="3954" y="1744"/>
                <a:ext cx="41" cy="41"/>
              </a:xfrm>
              <a:prstGeom prst="ellipse">
                <a:avLst/>
              </a:prstGeom>
              <a:solidFill>
                <a:srgbClr val="FFFFFF"/>
              </a:solidFill>
              <a:ln w="11113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67" name="Freeform 191"/>
              <p:cNvSpPr>
                <a:spLocks/>
              </p:cNvSpPr>
              <p:nvPr/>
            </p:nvSpPr>
            <p:spPr bwMode="auto">
              <a:xfrm>
                <a:off x="3910" y="1672"/>
                <a:ext cx="191" cy="78"/>
              </a:xfrm>
              <a:custGeom>
                <a:avLst/>
                <a:gdLst>
                  <a:gd name="T0" fmla="*/ 0 w 2667"/>
                  <a:gd name="T1" fmla="*/ 1090 h 1090"/>
                  <a:gd name="T2" fmla="*/ 2667 w 2667"/>
                  <a:gd name="T3" fmla="*/ 1090 h 1090"/>
                  <a:gd name="T4" fmla="*/ 1334 w 2667"/>
                  <a:gd name="T5" fmla="*/ 0 h 1090"/>
                  <a:gd name="T6" fmla="*/ 0 w 2667"/>
                  <a:gd name="T7" fmla="*/ 1090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67" h="1090">
                    <a:moveTo>
                      <a:pt x="0" y="1090"/>
                    </a:moveTo>
                    <a:lnTo>
                      <a:pt x="2667" y="1090"/>
                    </a:lnTo>
                    <a:cubicBezTo>
                      <a:pt x="2542" y="468"/>
                      <a:pt x="1992" y="0"/>
                      <a:pt x="1334" y="0"/>
                    </a:cubicBezTo>
                    <a:cubicBezTo>
                      <a:pt x="675" y="0"/>
                      <a:pt x="126" y="468"/>
                      <a:pt x="0" y="1090"/>
                    </a:cubicBezTo>
                    <a:close/>
                  </a:path>
                </a:pathLst>
              </a:custGeom>
              <a:solidFill>
                <a:srgbClr val="E8A8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68" name="Freeform 192"/>
              <p:cNvSpPr>
                <a:spLocks/>
              </p:cNvSpPr>
              <p:nvPr/>
            </p:nvSpPr>
            <p:spPr bwMode="auto">
              <a:xfrm>
                <a:off x="3763" y="1631"/>
                <a:ext cx="373" cy="62"/>
              </a:xfrm>
              <a:custGeom>
                <a:avLst/>
                <a:gdLst>
                  <a:gd name="T0" fmla="*/ 4970 w 5226"/>
                  <a:gd name="T1" fmla="*/ 402 h 868"/>
                  <a:gd name="T2" fmla="*/ 5214 w 5226"/>
                  <a:gd name="T3" fmla="*/ 0 h 868"/>
                  <a:gd name="T4" fmla="*/ 3717 w 5226"/>
                  <a:gd name="T5" fmla="*/ 833 h 868"/>
                  <a:gd name="T6" fmla="*/ 5226 w 5226"/>
                  <a:gd name="T7" fmla="*/ 431 h 868"/>
                  <a:gd name="T8" fmla="*/ 4970 w 5226"/>
                  <a:gd name="T9" fmla="*/ 402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26" h="868">
                    <a:moveTo>
                      <a:pt x="4970" y="402"/>
                    </a:moveTo>
                    <a:cubicBezTo>
                      <a:pt x="4970" y="402"/>
                      <a:pt x="5140" y="263"/>
                      <a:pt x="5214" y="0"/>
                    </a:cubicBezTo>
                    <a:cubicBezTo>
                      <a:pt x="3598" y="585"/>
                      <a:pt x="0" y="502"/>
                      <a:pt x="3717" y="833"/>
                    </a:cubicBezTo>
                    <a:cubicBezTo>
                      <a:pt x="4110" y="868"/>
                      <a:pt x="5033" y="862"/>
                      <a:pt x="5226" y="431"/>
                    </a:cubicBezTo>
                    <a:cubicBezTo>
                      <a:pt x="5226" y="431"/>
                      <a:pt x="4970" y="402"/>
                      <a:pt x="4970" y="402"/>
                    </a:cubicBezTo>
                    <a:close/>
                  </a:path>
                </a:pathLst>
              </a:custGeom>
              <a:solidFill>
                <a:srgbClr val="24282B"/>
              </a:solidFill>
              <a:ln w="1588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69" name="Freeform 193"/>
              <p:cNvSpPr>
                <a:spLocks/>
              </p:cNvSpPr>
              <p:nvPr/>
            </p:nvSpPr>
            <p:spPr bwMode="auto">
              <a:xfrm>
                <a:off x="3614" y="1586"/>
                <a:ext cx="212" cy="122"/>
              </a:xfrm>
              <a:custGeom>
                <a:avLst/>
                <a:gdLst>
                  <a:gd name="T0" fmla="*/ 309 w 2975"/>
                  <a:gd name="T1" fmla="*/ 1270 h 1710"/>
                  <a:gd name="T2" fmla="*/ 2975 w 2975"/>
                  <a:gd name="T3" fmla="*/ 1710 h 1710"/>
                  <a:gd name="T4" fmla="*/ 0 w 2975"/>
                  <a:gd name="T5" fmla="*/ 1003 h 1710"/>
                  <a:gd name="T6" fmla="*/ 482 w 2975"/>
                  <a:gd name="T7" fmla="*/ 982 h 1710"/>
                  <a:gd name="T8" fmla="*/ 309 w 2975"/>
                  <a:gd name="T9" fmla="*/ 1270 h 17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75" h="1710">
                    <a:moveTo>
                      <a:pt x="309" y="1270"/>
                    </a:moveTo>
                    <a:cubicBezTo>
                      <a:pt x="2237" y="369"/>
                      <a:pt x="2602" y="1657"/>
                      <a:pt x="2975" y="1710"/>
                    </a:cubicBezTo>
                    <a:cubicBezTo>
                      <a:pt x="2776" y="215"/>
                      <a:pt x="902" y="0"/>
                      <a:pt x="0" y="1003"/>
                    </a:cubicBezTo>
                    <a:cubicBezTo>
                      <a:pt x="167" y="1092"/>
                      <a:pt x="304" y="982"/>
                      <a:pt x="482" y="982"/>
                    </a:cubicBezTo>
                    <a:cubicBezTo>
                      <a:pt x="382" y="989"/>
                      <a:pt x="309" y="1270"/>
                      <a:pt x="309" y="1270"/>
                    </a:cubicBezTo>
                    <a:close/>
                  </a:path>
                </a:pathLst>
              </a:custGeom>
              <a:solidFill>
                <a:srgbClr val="24282B"/>
              </a:solidFill>
              <a:ln w="1588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70" name="Freeform 194"/>
              <p:cNvSpPr>
                <a:spLocks/>
              </p:cNvSpPr>
              <p:nvPr/>
            </p:nvSpPr>
            <p:spPr bwMode="auto">
              <a:xfrm>
                <a:off x="3806" y="1963"/>
                <a:ext cx="135" cy="74"/>
              </a:xfrm>
              <a:custGeom>
                <a:avLst/>
                <a:gdLst>
                  <a:gd name="T0" fmla="*/ 1898 w 1898"/>
                  <a:gd name="T1" fmla="*/ 47 h 1039"/>
                  <a:gd name="T2" fmla="*/ 32 w 1898"/>
                  <a:gd name="T3" fmla="*/ 65 h 1039"/>
                  <a:gd name="T4" fmla="*/ 1898 w 1898"/>
                  <a:gd name="T5" fmla="*/ 47 h 10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98" h="1039">
                    <a:moveTo>
                      <a:pt x="1898" y="47"/>
                    </a:moveTo>
                    <a:cubicBezTo>
                      <a:pt x="1647" y="694"/>
                      <a:pt x="502" y="1039"/>
                      <a:pt x="32" y="65"/>
                    </a:cubicBezTo>
                    <a:cubicBezTo>
                      <a:pt x="0" y="0"/>
                      <a:pt x="896" y="848"/>
                      <a:pt x="1898" y="47"/>
                    </a:cubicBezTo>
                    <a:close/>
                  </a:path>
                </a:pathLst>
              </a:custGeom>
              <a:solidFill>
                <a:srgbClr val="E8A8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71" name="Freeform 195"/>
              <p:cNvSpPr>
                <a:spLocks/>
              </p:cNvSpPr>
              <p:nvPr/>
            </p:nvSpPr>
            <p:spPr bwMode="auto">
              <a:xfrm>
                <a:off x="3803" y="2093"/>
                <a:ext cx="184" cy="106"/>
              </a:xfrm>
              <a:custGeom>
                <a:avLst/>
                <a:gdLst>
                  <a:gd name="T0" fmla="*/ 0 w 2572"/>
                  <a:gd name="T1" fmla="*/ 526 h 1488"/>
                  <a:gd name="T2" fmla="*/ 2484 w 2572"/>
                  <a:gd name="T3" fmla="*/ 96 h 1488"/>
                  <a:gd name="T4" fmla="*/ 0 w 2572"/>
                  <a:gd name="T5" fmla="*/ 526 h 1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572" h="1488">
                    <a:moveTo>
                      <a:pt x="0" y="526"/>
                    </a:moveTo>
                    <a:cubicBezTo>
                      <a:pt x="1238" y="1281"/>
                      <a:pt x="2393" y="0"/>
                      <a:pt x="2484" y="96"/>
                    </a:cubicBezTo>
                    <a:cubicBezTo>
                      <a:pt x="2572" y="188"/>
                      <a:pt x="1201" y="1488"/>
                      <a:pt x="0" y="526"/>
                    </a:cubicBezTo>
                    <a:close/>
                  </a:path>
                </a:pathLst>
              </a:custGeom>
              <a:solidFill>
                <a:srgbClr val="24282B"/>
              </a:solidFill>
              <a:ln w="1588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72" name="Freeform 196"/>
              <p:cNvSpPr>
                <a:spLocks/>
              </p:cNvSpPr>
              <p:nvPr/>
            </p:nvSpPr>
            <p:spPr bwMode="auto">
              <a:xfrm>
                <a:off x="3285" y="1672"/>
                <a:ext cx="151" cy="173"/>
              </a:xfrm>
              <a:custGeom>
                <a:avLst/>
                <a:gdLst>
                  <a:gd name="T0" fmla="*/ 2120 w 2120"/>
                  <a:gd name="T1" fmla="*/ 2421 h 2421"/>
                  <a:gd name="T2" fmla="*/ 1828 w 2120"/>
                  <a:gd name="T3" fmla="*/ 0 h 2421"/>
                  <a:gd name="T4" fmla="*/ 2120 w 2120"/>
                  <a:gd name="T5" fmla="*/ 2421 h 24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20" h="2421">
                    <a:moveTo>
                      <a:pt x="2120" y="2421"/>
                    </a:moveTo>
                    <a:cubicBezTo>
                      <a:pt x="494" y="148"/>
                      <a:pt x="1189" y="480"/>
                      <a:pt x="1828" y="0"/>
                    </a:cubicBezTo>
                    <a:cubicBezTo>
                      <a:pt x="0" y="120"/>
                      <a:pt x="1773" y="2203"/>
                      <a:pt x="2120" y="2421"/>
                    </a:cubicBezTo>
                    <a:close/>
                  </a:path>
                </a:pathLst>
              </a:custGeom>
              <a:solidFill>
                <a:srgbClr val="E8A8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73" name="Freeform 197"/>
              <p:cNvSpPr>
                <a:spLocks/>
              </p:cNvSpPr>
              <p:nvPr/>
            </p:nvSpPr>
            <p:spPr bwMode="auto">
              <a:xfrm>
                <a:off x="3372" y="1733"/>
                <a:ext cx="58" cy="28"/>
              </a:xfrm>
              <a:custGeom>
                <a:avLst/>
                <a:gdLst>
                  <a:gd name="T0" fmla="*/ 810 w 810"/>
                  <a:gd name="T1" fmla="*/ 334 h 398"/>
                  <a:gd name="T2" fmla="*/ 45 w 810"/>
                  <a:gd name="T3" fmla="*/ 398 h 398"/>
                  <a:gd name="T4" fmla="*/ 0 w 810"/>
                  <a:gd name="T5" fmla="*/ 303 h 398"/>
                  <a:gd name="T6" fmla="*/ 810 w 810"/>
                  <a:gd name="T7" fmla="*/ 334 h 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10" h="398">
                    <a:moveTo>
                      <a:pt x="810" y="334"/>
                    </a:moveTo>
                    <a:cubicBezTo>
                      <a:pt x="648" y="218"/>
                      <a:pt x="481" y="214"/>
                      <a:pt x="45" y="398"/>
                    </a:cubicBezTo>
                    <a:lnTo>
                      <a:pt x="0" y="303"/>
                    </a:lnTo>
                    <a:cubicBezTo>
                      <a:pt x="190" y="104"/>
                      <a:pt x="728" y="0"/>
                      <a:pt x="810" y="334"/>
                    </a:cubicBezTo>
                    <a:close/>
                  </a:path>
                </a:pathLst>
              </a:custGeom>
              <a:solidFill>
                <a:srgbClr val="E8A8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74" name="Freeform 198"/>
              <p:cNvSpPr>
                <a:spLocks/>
              </p:cNvSpPr>
              <p:nvPr/>
            </p:nvSpPr>
            <p:spPr bwMode="auto">
              <a:xfrm>
                <a:off x="4299" y="1672"/>
                <a:ext cx="151" cy="173"/>
              </a:xfrm>
              <a:custGeom>
                <a:avLst/>
                <a:gdLst>
                  <a:gd name="T0" fmla="*/ 0 w 2120"/>
                  <a:gd name="T1" fmla="*/ 2421 h 2421"/>
                  <a:gd name="T2" fmla="*/ 292 w 2120"/>
                  <a:gd name="T3" fmla="*/ 0 h 2421"/>
                  <a:gd name="T4" fmla="*/ 0 w 2120"/>
                  <a:gd name="T5" fmla="*/ 2421 h 24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20" h="2421">
                    <a:moveTo>
                      <a:pt x="0" y="2421"/>
                    </a:moveTo>
                    <a:cubicBezTo>
                      <a:pt x="1626" y="148"/>
                      <a:pt x="931" y="480"/>
                      <a:pt x="292" y="0"/>
                    </a:cubicBezTo>
                    <a:cubicBezTo>
                      <a:pt x="2120" y="120"/>
                      <a:pt x="347" y="2203"/>
                      <a:pt x="0" y="2421"/>
                    </a:cubicBezTo>
                    <a:close/>
                  </a:path>
                </a:pathLst>
              </a:custGeom>
              <a:solidFill>
                <a:srgbClr val="E8A8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75" name="Freeform 199"/>
              <p:cNvSpPr>
                <a:spLocks/>
              </p:cNvSpPr>
              <p:nvPr/>
            </p:nvSpPr>
            <p:spPr bwMode="auto">
              <a:xfrm>
                <a:off x="4304" y="1733"/>
                <a:ext cx="58" cy="28"/>
              </a:xfrm>
              <a:custGeom>
                <a:avLst/>
                <a:gdLst>
                  <a:gd name="T0" fmla="*/ 0 w 811"/>
                  <a:gd name="T1" fmla="*/ 334 h 398"/>
                  <a:gd name="T2" fmla="*/ 765 w 811"/>
                  <a:gd name="T3" fmla="*/ 398 h 398"/>
                  <a:gd name="T4" fmla="*/ 811 w 811"/>
                  <a:gd name="T5" fmla="*/ 303 h 398"/>
                  <a:gd name="T6" fmla="*/ 0 w 811"/>
                  <a:gd name="T7" fmla="*/ 334 h 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11" h="398">
                    <a:moveTo>
                      <a:pt x="0" y="334"/>
                    </a:moveTo>
                    <a:cubicBezTo>
                      <a:pt x="163" y="218"/>
                      <a:pt x="329" y="214"/>
                      <a:pt x="765" y="398"/>
                    </a:cubicBezTo>
                    <a:lnTo>
                      <a:pt x="811" y="303"/>
                    </a:lnTo>
                    <a:cubicBezTo>
                      <a:pt x="620" y="104"/>
                      <a:pt x="82" y="0"/>
                      <a:pt x="0" y="334"/>
                    </a:cubicBezTo>
                    <a:close/>
                  </a:path>
                </a:pathLst>
              </a:custGeom>
              <a:solidFill>
                <a:srgbClr val="E8A8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76" name="Freeform 200"/>
              <p:cNvSpPr>
                <a:spLocks/>
              </p:cNvSpPr>
              <p:nvPr/>
            </p:nvSpPr>
            <p:spPr bwMode="auto">
              <a:xfrm>
                <a:off x="3537" y="1407"/>
                <a:ext cx="817" cy="254"/>
              </a:xfrm>
              <a:custGeom>
                <a:avLst/>
                <a:gdLst>
                  <a:gd name="T0" fmla="*/ 0 w 11421"/>
                  <a:gd name="T1" fmla="*/ 370 h 3560"/>
                  <a:gd name="T2" fmla="*/ 11316 w 11421"/>
                  <a:gd name="T3" fmla="*/ 31 h 3560"/>
                  <a:gd name="T4" fmla="*/ 10837 w 11421"/>
                  <a:gd name="T5" fmla="*/ 917 h 3560"/>
                  <a:gd name="T6" fmla="*/ 0 w 11421"/>
                  <a:gd name="T7" fmla="*/ 370 h 35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421" h="3560">
                    <a:moveTo>
                      <a:pt x="0" y="370"/>
                    </a:moveTo>
                    <a:cubicBezTo>
                      <a:pt x="7610" y="3428"/>
                      <a:pt x="11218" y="0"/>
                      <a:pt x="11316" y="31"/>
                    </a:cubicBezTo>
                    <a:cubicBezTo>
                      <a:pt x="11421" y="64"/>
                      <a:pt x="11208" y="415"/>
                      <a:pt x="10837" y="917"/>
                    </a:cubicBezTo>
                    <a:cubicBezTo>
                      <a:pt x="8887" y="3560"/>
                      <a:pt x="1249" y="2542"/>
                      <a:pt x="0" y="370"/>
                    </a:cubicBezTo>
                    <a:close/>
                  </a:path>
                </a:pathLst>
              </a:custGeom>
              <a:solidFill>
                <a:srgbClr val="7E44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</p:grpSp>
      <p:sp>
        <p:nvSpPr>
          <p:cNvPr id="201" name="Rectangle 200"/>
          <p:cNvSpPr/>
          <p:nvPr/>
        </p:nvSpPr>
        <p:spPr>
          <a:xfrm>
            <a:off x="3621882" y="1135857"/>
            <a:ext cx="1598068" cy="2734411"/>
          </a:xfrm>
          <a:prstGeom prst="rect">
            <a:avLst/>
          </a:prstGeom>
          <a:gradFill flip="none" rotWithShape="1">
            <a:gsLst>
              <a:gs pos="5300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  <a:gs pos="0">
                <a:schemeClr val="bg1"/>
              </a:gs>
            </a:gsLst>
            <a:lin ang="2700000" scaled="1"/>
            <a:tileRect/>
          </a:gradFill>
          <a:ln w="762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114" name="Group 113" descr="Left:  Group 3"/>
          <p:cNvGrpSpPr>
            <a:grpSpLocks noChangeAspect="1"/>
          </p:cNvGrpSpPr>
          <p:nvPr/>
        </p:nvGrpSpPr>
        <p:grpSpPr bwMode="auto">
          <a:xfrm>
            <a:off x="1185863" y="2336141"/>
            <a:ext cx="2058582" cy="4977704"/>
            <a:chOff x="3285" y="1006"/>
            <a:chExt cx="1165" cy="2817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grpSpPr>
        <p:sp>
          <p:nvSpPr>
            <p:cNvPr id="115" name="Freeform 162"/>
            <p:cNvSpPr>
              <a:spLocks/>
            </p:cNvSpPr>
            <p:nvPr/>
          </p:nvSpPr>
          <p:spPr bwMode="auto">
            <a:xfrm>
              <a:off x="3998" y="3702"/>
              <a:ext cx="64" cy="57"/>
            </a:xfrm>
            <a:custGeom>
              <a:avLst/>
              <a:gdLst>
                <a:gd name="T0" fmla="*/ 479 w 891"/>
                <a:gd name="T1" fmla="*/ 793 h 793"/>
                <a:gd name="T2" fmla="*/ 891 w 891"/>
                <a:gd name="T3" fmla="*/ 510 h 793"/>
                <a:gd name="T4" fmla="*/ 879 w 891"/>
                <a:gd name="T5" fmla="*/ 0 h 793"/>
                <a:gd name="T6" fmla="*/ 44 w 891"/>
                <a:gd name="T7" fmla="*/ 0 h 793"/>
                <a:gd name="T8" fmla="*/ 0 w 891"/>
                <a:gd name="T9" fmla="*/ 543 h 793"/>
                <a:gd name="T10" fmla="*/ 479 w 891"/>
                <a:gd name="T11" fmla="*/ 793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1" h="793">
                  <a:moveTo>
                    <a:pt x="479" y="793"/>
                  </a:moveTo>
                  <a:lnTo>
                    <a:pt x="891" y="510"/>
                  </a:lnTo>
                  <a:lnTo>
                    <a:pt x="879" y="0"/>
                  </a:lnTo>
                  <a:lnTo>
                    <a:pt x="44" y="0"/>
                  </a:lnTo>
                  <a:lnTo>
                    <a:pt x="0" y="543"/>
                  </a:lnTo>
                  <a:lnTo>
                    <a:pt x="479" y="793"/>
                  </a:ln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6" name="Freeform 163"/>
            <p:cNvSpPr>
              <a:spLocks/>
            </p:cNvSpPr>
            <p:nvPr/>
          </p:nvSpPr>
          <p:spPr bwMode="auto">
            <a:xfrm>
              <a:off x="3978" y="3718"/>
              <a:ext cx="389" cy="105"/>
            </a:xfrm>
            <a:custGeom>
              <a:avLst/>
              <a:gdLst>
                <a:gd name="T0" fmla="*/ 207 w 5437"/>
                <a:gd name="T1" fmla="*/ 145 h 1473"/>
                <a:gd name="T2" fmla="*/ 813 w 5437"/>
                <a:gd name="T3" fmla="*/ 305 h 1473"/>
                <a:gd name="T4" fmla="*/ 1265 w 5437"/>
                <a:gd name="T5" fmla="*/ 102 h 1473"/>
                <a:gd name="T6" fmla="*/ 218 w 5437"/>
                <a:gd name="T7" fmla="*/ 1035 h 1473"/>
                <a:gd name="T8" fmla="*/ 207 w 5437"/>
                <a:gd name="T9" fmla="*/ 145 h 1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37" h="1473">
                  <a:moveTo>
                    <a:pt x="207" y="145"/>
                  </a:moveTo>
                  <a:cubicBezTo>
                    <a:pt x="334" y="19"/>
                    <a:pt x="455" y="305"/>
                    <a:pt x="813" y="305"/>
                  </a:cubicBezTo>
                  <a:cubicBezTo>
                    <a:pt x="1135" y="305"/>
                    <a:pt x="980" y="0"/>
                    <a:pt x="1265" y="102"/>
                  </a:cubicBezTo>
                  <a:cubicBezTo>
                    <a:pt x="5437" y="1473"/>
                    <a:pt x="349" y="1158"/>
                    <a:pt x="218" y="1035"/>
                  </a:cubicBezTo>
                  <a:cubicBezTo>
                    <a:pt x="0" y="831"/>
                    <a:pt x="118" y="318"/>
                    <a:pt x="207" y="145"/>
                  </a:cubicBezTo>
                  <a:close/>
                </a:path>
              </a:pathLst>
            </a:cu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7" name="Freeform 164"/>
            <p:cNvSpPr>
              <a:spLocks/>
            </p:cNvSpPr>
            <p:nvPr/>
          </p:nvSpPr>
          <p:spPr bwMode="auto">
            <a:xfrm>
              <a:off x="3719" y="3702"/>
              <a:ext cx="64" cy="57"/>
            </a:xfrm>
            <a:custGeom>
              <a:avLst/>
              <a:gdLst>
                <a:gd name="T0" fmla="*/ 413 w 891"/>
                <a:gd name="T1" fmla="*/ 793 h 793"/>
                <a:gd name="T2" fmla="*/ 0 w 891"/>
                <a:gd name="T3" fmla="*/ 510 h 793"/>
                <a:gd name="T4" fmla="*/ 13 w 891"/>
                <a:gd name="T5" fmla="*/ 0 h 793"/>
                <a:gd name="T6" fmla="*/ 848 w 891"/>
                <a:gd name="T7" fmla="*/ 0 h 793"/>
                <a:gd name="T8" fmla="*/ 891 w 891"/>
                <a:gd name="T9" fmla="*/ 543 h 793"/>
                <a:gd name="T10" fmla="*/ 413 w 891"/>
                <a:gd name="T11" fmla="*/ 793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1" h="793">
                  <a:moveTo>
                    <a:pt x="413" y="793"/>
                  </a:moveTo>
                  <a:lnTo>
                    <a:pt x="0" y="510"/>
                  </a:lnTo>
                  <a:lnTo>
                    <a:pt x="13" y="0"/>
                  </a:lnTo>
                  <a:lnTo>
                    <a:pt x="848" y="0"/>
                  </a:lnTo>
                  <a:lnTo>
                    <a:pt x="891" y="543"/>
                  </a:lnTo>
                  <a:lnTo>
                    <a:pt x="413" y="793"/>
                  </a:ln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8" name="Freeform 178"/>
            <p:cNvSpPr>
              <a:spLocks/>
            </p:cNvSpPr>
            <p:nvPr/>
          </p:nvSpPr>
          <p:spPr bwMode="auto">
            <a:xfrm>
              <a:off x="3414" y="3718"/>
              <a:ext cx="389" cy="105"/>
            </a:xfrm>
            <a:custGeom>
              <a:avLst/>
              <a:gdLst>
                <a:gd name="T0" fmla="*/ 5231 w 5438"/>
                <a:gd name="T1" fmla="*/ 145 h 1473"/>
                <a:gd name="T2" fmla="*/ 4625 w 5438"/>
                <a:gd name="T3" fmla="*/ 305 h 1473"/>
                <a:gd name="T4" fmla="*/ 4172 w 5438"/>
                <a:gd name="T5" fmla="*/ 102 h 1473"/>
                <a:gd name="T6" fmla="*/ 5219 w 5438"/>
                <a:gd name="T7" fmla="*/ 1035 h 1473"/>
                <a:gd name="T8" fmla="*/ 5231 w 5438"/>
                <a:gd name="T9" fmla="*/ 145 h 1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38" h="1473">
                  <a:moveTo>
                    <a:pt x="5231" y="145"/>
                  </a:moveTo>
                  <a:cubicBezTo>
                    <a:pt x="5103" y="19"/>
                    <a:pt x="4982" y="305"/>
                    <a:pt x="4625" y="305"/>
                  </a:cubicBezTo>
                  <a:cubicBezTo>
                    <a:pt x="4303" y="305"/>
                    <a:pt x="4457" y="0"/>
                    <a:pt x="4172" y="102"/>
                  </a:cubicBezTo>
                  <a:cubicBezTo>
                    <a:pt x="0" y="1473"/>
                    <a:pt x="5089" y="1158"/>
                    <a:pt x="5219" y="1035"/>
                  </a:cubicBezTo>
                  <a:cubicBezTo>
                    <a:pt x="5438" y="831"/>
                    <a:pt x="5320" y="318"/>
                    <a:pt x="5231" y="145"/>
                  </a:cubicBezTo>
                  <a:close/>
                </a:path>
              </a:pathLst>
            </a:cu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9" name="Freeform 119"/>
            <p:cNvSpPr>
              <a:spLocks/>
            </p:cNvSpPr>
            <p:nvPr/>
          </p:nvSpPr>
          <p:spPr bwMode="auto">
            <a:xfrm>
              <a:off x="3748" y="2227"/>
              <a:ext cx="241" cy="138"/>
            </a:xfrm>
            <a:custGeom>
              <a:avLst/>
              <a:gdLst>
                <a:gd name="T0" fmla="*/ 0 w 3372"/>
                <a:gd name="T1" fmla="*/ 0 h 1942"/>
                <a:gd name="T2" fmla="*/ 3372 w 3372"/>
                <a:gd name="T3" fmla="*/ 0 h 1942"/>
                <a:gd name="T4" fmla="*/ 3372 w 3372"/>
                <a:gd name="T5" fmla="*/ 1942 h 1942"/>
                <a:gd name="T6" fmla="*/ 0 w 3372"/>
                <a:gd name="T7" fmla="*/ 1942 h 1942"/>
                <a:gd name="T8" fmla="*/ 0 w 3372"/>
                <a:gd name="T9" fmla="*/ 0 h 19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72" h="1942">
                  <a:moveTo>
                    <a:pt x="0" y="0"/>
                  </a:moveTo>
                  <a:cubicBezTo>
                    <a:pt x="1124" y="0"/>
                    <a:pt x="2248" y="0"/>
                    <a:pt x="3372" y="0"/>
                  </a:cubicBezTo>
                  <a:cubicBezTo>
                    <a:pt x="3148" y="664"/>
                    <a:pt x="3035" y="1320"/>
                    <a:pt x="3372" y="1942"/>
                  </a:cubicBezTo>
                  <a:cubicBezTo>
                    <a:pt x="2248" y="1942"/>
                    <a:pt x="1124" y="1942"/>
                    <a:pt x="0" y="1942"/>
                  </a:cubicBezTo>
                  <a:cubicBezTo>
                    <a:pt x="401" y="1383"/>
                    <a:pt x="363" y="727"/>
                    <a:pt x="0" y="0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0" name="Freeform 121"/>
            <p:cNvSpPr>
              <a:spLocks/>
            </p:cNvSpPr>
            <p:nvPr/>
          </p:nvSpPr>
          <p:spPr bwMode="auto">
            <a:xfrm>
              <a:off x="3998" y="3702"/>
              <a:ext cx="64" cy="57"/>
            </a:xfrm>
            <a:custGeom>
              <a:avLst/>
              <a:gdLst>
                <a:gd name="T0" fmla="*/ 479 w 891"/>
                <a:gd name="T1" fmla="*/ 793 h 793"/>
                <a:gd name="T2" fmla="*/ 891 w 891"/>
                <a:gd name="T3" fmla="*/ 510 h 793"/>
                <a:gd name="T4" fmla="*/ 879 w 891"/>
                <a:gd name="T5" fmla="*/ 0 h 793"/>
                <a:gd name="T6" fmla="*/ 44 w 891"/>
                <a:gd name="T7" fmla="*/ 0 h 793"/>
                <a:gd name="T8" fmla="*/ 0 w 891"/>
                <a:gd name="T9" fmla="*/ 543 h 793"/>
                <a:gd name="T10" fmla="*/ 479 w 891"/>
                <a:gd name="T11" fmla="*/ 793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1" h="793">
                  <a:moveTo>
                    <a:pt x="479" y="793"/>
                  </a:moveTo>
                  <a:lnTo>
                    <a:pt x="891" y="510"/>
                  </a:lnTo>
                  <a:lnTo>
                    <a:pt x="879" y="0"/>
                  </a:lnTo>
                  <a:lnTo>
                    <a:pt x="44" y="0"/>
                  </a:lnTo>
                  <a:lnTo>
                    <a:pt x="0" y="543"/>
                  </a:lnTo>
                  <a:lnTo>
                    <a:pt x="479" y="793"/>
                  </a:ln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1" name="Freeform 122"/>
            <p:cNvSpPr>
              <a:spLocks/>
            </p:cNvSpPr>
            <p:nvPr/>
          </p:nvSpPr>
          <p:spPr bwMode="auto">
            <a:xfrm>
              <a:off x="3978" y="3718"/>
              <a:ext cx="389" cy="105"/>
            </a:xfrm>
            <a:custGeom>
              <a:avLst/>
              <a:gdLst>
                <a:gd name="T0" fmla="*/ 207 w 5437"/>
                <a:gd name="T1" fmla="*/ 145 h 1473"/>
                <a:gd name="T2" fmla="*/ 813 w 5437"/>
                <a:gd name="T3" fmla="*/ 305 h 1473"/>
                <a:gd name="T4" fmla="*/ 1265 w 5437"/>
                <a:gd name="T5" fmla="*/ 102 h 1473"/>
                <a:gd name="T6" fmla="*/ 218 w 5437"/>
                <a:gd name="T7" fmla="*/ 1035 h 1473"/>
                <a:gd name="T8" fmla="*/ 207 w 5437"/>
                <a:gd name="T9" fmla="*/ 145 h 1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37" h="1473">
                  <a:moveTo>
                    <a:pt x="207" y="145"/>
                  </a:moveTo>
                  <a:cubicBezTo>
                    <a:pt x="334" y="19"/>
                    <a:pt x="455" y="305"/>
                    <a:pt x="813" y="305"/>
                  </a:cubicBezTo>
                  <a:cubicBezTo>
                    <a:pt x="1135" y="305"/>
                    <a:pt x="980" y="0"/>
                    <a:pt x="1265" y="102"/>
                  </a:cubicBezTo>
                  <a:cubicBezTo>
                    <a:pt x="5437" y="1473"/>
                    <a:pt x="349" y="1158"/>
                    <a:pt x="218" y="1035"/>
                  </a:cubicBezTo>
                  <a:cubicBezTo>
                    <a:pt x="0" y="831"/>
                    <a:pt x="118" y="318"/>
                    <a:pt x="207" y="145"/>
                  </a:cubicBezTo>
                  <a:close/>
                </a:path>
              </a:pathLst>
            </a:cu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2" name="Freeform 123"/>
            <p:cNvSpPr>
              <a:spLocks/>
            </p:cNvSpPr>
            <p:nvPr/>
          </p:nvSpPr>
          <p:spPr bwMode="auto">
            <a:xfrm>
              <a:off x="3719" y="3702"/>
              <a:ext cx="64" cy="57"/>
            </a:xfrm>
            <a:custGeom>
              <a:avLst/>
              <a:gdLst>
                <a:gd name="T0" fmla="*/ 413 w 891"/>
                <a:gd name="T1" fmla="*/ 793 h 793"/>
                <a:gd name="T2" fmla="*/ 0 w 891"/>
                <a:gd name="T3" fmla="*/ 510 h 793"/>
                <a:gd name="T4" fmla="*/ 13 w 891"/>
                <a:gd name="T5" fmla="*/ 0 h 793"/>
                <a:gd name="T6" fmla="*/ 848 w 891"/>
                <a:gd name="T7" fmla="*/ 0 h 793"/>
                <a:gd name="T8" fmla="*/ 891 w 891"/>
                <a:gd name="T9" fmla="*/ 543 h 793"/>
                <a:gd name="T10" fmla="*/ 413 w 891"/>
                <a:gd name="T11" fmla="*/ 793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1" h="793">
                  <a:moveTo>
                    <a:pt x="413" y="793"/>
                  </a:moveTo>
                  <a:lnTo>
                    <a:pt x="0" y="510"/>
                  </a:lnTo>
                  <a:lnTo>
                    <a:pt x="13" y="0"/>
                  </a:lnTo>
                  <a:lnTo>
                    <a:pt x="848" y="0"/>
                  </a:lnTo>
                  <a:lnTo>
                    <a:pt x="891" y="543"/>
                  </a:lnTo>
                  <a:lnTo>
                    <a:pt x="413" y="793"/>
                  </a:ln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3" name="Freeform 124"/>
            <p:cNvSpPr>
              <a:spLocks/>
            </p:cNvSpPr>
            <p:nvPr/>
          </p:nvSpPr>
          <p:spPr bwMode="auto">
            <a:xfrm>
              <a:off x="3654" y="2977"/>
              <a:ext cx="471" cy="749"/>
            </a:xfrm>
            <a:custGeom>
              <a:avLst/>
              <a:gdLst>
                <a:gd name="T0" fmla="*/ 3297 w 6593"/>
                <a:gd name="T1" fmla="*/ 29 h 10492"/>
                <a:gd name="T2" fmla="*/ 0 w 6593"/>
                <a:gd name="T3" fmla="*/ 0 h 10492"/>
                <a:gd name="T4" fmla="*/ 888 w 6593"/>
                <a:gd name="T5" fmla="*/ 10492 h 10492"/>
                <a:gd name="T6" fmla="*/ 1775 w 6593"/>
                <a:gd name="T7" fmla="*/ 10492 h 10492"/>
                <a:gd name="T8" fmla="*/ 2504 w 6593"/>
                <a:gd name="T9" fmla="*/ 1807 h 10492"/>
                <a:gd name="T10" fmla="*/ 4089 w 6593"/>
                <a:gd name="T11" fmla="*/ 1807 h 10492"/>
                <a:gd name="T12" fmla="*/ 4818 w 6593"/>
                <a:gd name="T13" fmla="*/ 10492 h 10492"/>
                <a:gd name="T14" fmla="*/ 5706 w 6593"/>
                <a:gd name="T15" fmla="*/ 10492 h 10492"/>
                <a:gd name="T16" fmla="*/ 6593 w 6593"/>
                <a:gd name="T17" fmla="*/ 0 h 10492"/>
                <a:gd name="T18" fmla="*/ 3297 w 6593"/>
                <a:gd name="T19" fmla="*/ 29 h 10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93" h="10492">
                  <a:moveTo>
                    <a:pt x="3297" y="29"/>
                  </a:moveTo>
                  <a:lnTo>
                    <a:pt x="0" y="0"/>
                  </a:lnTo>
                  <a:lnTo>
                    <a:pt x="888" y="10492"/>
                  </a:lnTo>
                  <a:lnTo>
                    <a:pt x="1775" y="10492"/>
                  </a:lnTo>
                  <a:lnTo>
                    <a:pt x="2504" y="1807"/>
                  </a:lnTo>
                  <a:cubicBezTo>
                    <a:pt x="3110" y="1989"/>
                    <a:pt x="3495" y="1973"/>
                    <a:pt x="4089" y="1807"/>
                  </a:cubicBezTo>
                  <a:lnTo>
                    <a:pt x="4818" y="10492"/>
                  </a:lnTo>
                  <a:lnTo>
                    <a:pt x="5706" y="10492"/>
                  </a:lnTo>
                  <a:lnTo>
                    <a:pt x="6593" y="0"/>
                  </a:lnTo>
                  <a:lnTo>
                    <a:pt x="3297" y="29"/>
                  </a:lnTo>
                  <a:close/>
                </a:path>
              </a:pathLst>
            </a:cu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4" name="Freeform 125"/>
            <p:cNvSpPr>
              <a:spLocks/>
            </p:cNvSpPr>
            <p:nvPr/>
          </p:nvSpPr>
          <p:spPr bwMode="auto">
            <a:xfrm>
              <a:off x="3652" y="2340"/>
              <a:ext cx="470" cy="669"/>
            </a:xfrm>
            <a:custGeom>
              <a:avLst/>
              <a:gdLst>
                <a:gd name="T0" fmla="*/ 6572 w 6572"/>
                <a:gd name="T1" fmla="*/ 9037 h 9373"/>
                <a:gd name="T2" fmla="*/ 6520 w 6572"/>
                <a:gd name="T3" fmla="*/ 2752 h 9373"/>
                <a:gd name="T4" fmla="*/ 6520 w 6572"/>
                <a:gd name="T5" fmla="*/ 539 h 9373"/>
                <a:gd name="T6" fmla="*/ 4506 w 6572"/>
                <a:gd name="T7" fmla="*/ 0 h 9373"/>
                <a:gd name="T8" fmla="*/ 3286 w 6572"/>
                <a:gd name="T9" fmla="*/ 841 h 9373"/>
                <a:gd name="T10" fmla="*/ 2066 w 6572"/>
                <a:gd name="T11" fmla="*/ 0 h 9373"/>
                <a:gd name="T12" fmla="*/ 52 w 6572"/>
                <a:gd name="T13" fmla="*/ 539 h 9373"/>
                <a:gd name="T14" fmla="*/ 52 w 6572"/>
                <a:gd name="T15" fmla="*/ 2752 h 9373"/>
                <a:gd name="T16" fmla="*/ 0 w 6572"/>
                <a:gd name="T17" fmla="*/ 9036 h 9373"/>
                <a:gd name="T18" fmla="*/ 6572 w 6572"/>
                <a:gd name="T19" fmla="*/ 9037 h 9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72" h="9373">
                  <a:moveTo>
                    <a:pt x="6572" y="9037"/>
                  </a:moveTo>
                  <a:cubicBezTo>
                    <a:pt x="6510" y="6840"/>
                    <a:pt x="6520" y="4932"/>
                    <a:pt x="6520" y="2752"/>
                  </a:cubicBezTo>
                  <a:lnTo>
                    <a:pt x="6520" y="539"/>
                  </a:lnTo>
                  <a:lnTo>
                    <a:pt x="4506" y="0"/>
                  </a:lnTo>
                  <a:cubicBezTo>
                    <a:pt x="4102" y="616"/>
                    <a:pt x="3841" y="801"/>
                    <a:pt x="3286" y="841"/>
                  </a:cubicBezTo>
                  <a:cubicBezTo>
                    <a:pt x="2731" y="801"/>
                    <a:pt x="2469" y="616"/>
                    <a:pt x="2066" y="0"/>
                  </a:cubicBezTo>
                  <a:lnTo>
                    <a:pt x="52" y="539"/>
                  </a:lnTo>
                  <a:lnTo>
                    <a:pt x="52" y="2752"/>
                  </a:lnTo>
                  <a:cubicBezTo>
                    <a:pt x="52" y="4931"/>
                    <a:pt x="62" y="6839"/>
                    <a:pt x="0" y="9036"/>
                  </a:cubicBezTo>
                  <a:cubicBezTo>
                    <a:pt x="1241" y="9372"/>
                    <a:pt x="5331" y="9373"/>
                    <a:pt x="6572" y="9037"/>
                  </a:cubicBezTo>
                  <a:close/>
                </a:path>
              </a:pathLst>
            </a:custGeom>
            <a:solidFill>
              <a:srgbClr val="3175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5" name="Freeform 126"/>
            <p:cNvSpPr>
              <a:spLocks/>
            </p:cNvSpPr>
            <p:nvPr/>
          </p:nvSpPr>
          <p:spPr bwMode="auto">
            <a:xfrm>
              <a:off x="3652" y="3001"/>
              <a:ext cx="72" cy="71"/>
            </a:xfrm>
            <a:custGeom>
              <a:avLst/>
              <a:gdLst>
                <a:gd name="T0" fmla="*/ 882 w 1005"/>
                <a:gd name="T1" fmla="*/ 150 h 999"/>
                <a:gd name="T2" fmla="*/ 468 w 1005"/>
                <a:gd name="T3" fmla="*/ 0 h 999"/>
                <a:gd name="T4" fmla="*/ 0 w 1005"/>
                <a:gd name="T5" fmla="*/ 711 h 999"/>
                <a:gd name="T6" fmla="*/ 180 w 1005"/>
                <a:gd name="T7" fmla="*/ 942 h 999"/>
                <a:gd name="T8" fmla="*/ 882 w 1005"/>
                <a:gd name="T9" fmla="*/ 150 h 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5" h="999">
                  <a:moveTo>
                    <a:pt x="882" y="150"/>
                  </a:moveTo>
                  <a:lnTo>
                    <a:pt x="468" y="0"/>
                  </a:lnTo>
                  <a:lnTo>
                    <a:pt x="0" y="711"/>
                  </a:lnTo>
                  <a:lnTo>
                    <a:pt x="180" y="942"/>
                  </a:lnTo>
                  <a:cubicBezTo>
                    <a:pt x="365" y="999"/>
                    <a:pt x="1005" y="188"/>
                    <a:pt x="882" y="150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6" name="Freeform 127"/>
            <p:cNvSpPr>
              <a:spLocks/>
            </p:cNvSpPr>
            <p:nvPr/>
          </p:nvSpPr>
          <p:spPr bwMode="auto">
            <a:xfrm>
              <a:off x="3438" y="2378"/>
              <a:ext cx="248" cy="674"/>
            </a:xfrm>
            <a:custGeom>
              <a:avLst/>
              <a:gdLst>
                <a:gd name="T0" fmla="*/ 3397 w 3470"/>
                <a:gd name="T1" fmla="*/ 1829 h 9435"/>
                <a:gd name="T2" fmla="*/ 3054 w 3470"/>
                <a:gd name="T3" fmla="*/ 0 h 9435"/>
                <a:gd name="T4" fmla="*/ 3002 w 3470"/>
                <a:gd name="T5" fmla="*/ 9435 h 9435"/>
                <a:gd name="T6" fmla="*/ 3470 w 3470"/>
                <a:gd name="T7" fmla="*/ 8724 h 9435"/>
                <a:gd name="T8" fmla="*/ 3397 w 3470"/>
                <a:gd name="T9" fmla="*/ 1829 h 9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70" h="9435">
                  <a:moveTo>
                    <a:pt x="3397" y="1829"/>
                  </a:moveTo>
                  <a:lnTo>
                    <a:pt x="3054" y="0"/>
                  </a:lnTo>
                  <a:cubicBezTo>
                    <a:pt x="50" y="2211"/>
                    <a:pt x="0" y="7125"/>
                    <a:pt x="3002" y="9435"/>
                  </a:cubicBezTo>
                  <a:lnTo>
                    <a:pt x="3470" y="8724"/>
                  </a:lnTo>
                  <a:cubicBezTo>
                    <a:pt x="1005" y="5492"/>
                    <a:pt x="2106" y="3026"/>
                    <a:pt x="3397" y="1829"/>
                  </a:cubicBezTo>
                  <a:close/>
                </a:path>
              </a:pathLst>
            </a:custGeom>
            <a:solidFill>
              <a:srgbClr val="3175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7" name="Freeform 128"/>
            <p:cNvSpPr>
              <a:spLocks/>
            </p:cNvSpPr>
            <p:nvPr/>
          </p:nvSpPr>
          <p:spPr bwMode="auto">
            <a:xfrm>
              <a:off x="4050" y="3001"/>
              <a:ext cx="72" cy="71"/>
            </a:xfrm>
            <a:custGeom>
              <a:avLst/>
              <a:gdLst>
                <a:gd name="T0" fmla="*/ 123 w 1005"/>
                <a:gd name="T1" fmla="*/ 150 h 999"/>
                <a:gd name="T2" fmla="*/ 537 w 1005"/>
                <a:gd name="T3" fmla="*/ 0 h 999"/>
                <a:gd name="T4" fmla="*/ 1005 w 1005"/>
                <a:gd name="T5" fmla="*/ 711 h 999"/>
                <a:gd name="T6" fmla="*/ 825 w 1005"/>
                <a:gd name="T7" fmla="*/ 942 h 999"/>
                <a:gd name="T8" fmla="*/ 123 w 1005"/>
                <a:gd name="T9" fmla="*/ 150 h 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5" h="999">
                  <a:moveTo>
                    <a:pt x="123" y="150"/>
                  </a:moveTo>
                  <a:lnTo>
                    <a:pt x="537" y="0"/>
                  </a:lnTo>
                  <a:lnTo>
                    <a:pt x="1005" y="711"/>
                  </a:lnTo>
                  <a:lnTo>
                    <a:pt x="825" y="942"/>
                  </a:lnTo>
                  <a:cubicBezTo>
                    <a:pt x="640" y="999"/>
                    <a:pt x="0" y="188"/>
                    <a:pt x="123" y="150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8" name="Freeform 129"/>
            <p:cNvSpPr>
              <a:spLocks/>
            </p:cNvSpPr>
            <p:nvPr/>
          </p:nvSpPr>
          <p:spPr bwMode="auto">
            <a:xfrm>
              <a:off x="4089" y="2378"/>
              <a:ext cx="248" cy="674"/>
            </a:xfrm>
            <a:custGeom>
              <a:avLst/>
              <a:gdLst>
                <a:gd name="T0" fmla="*/ 73 w 3470"/>
                <a:gd name="T1" fmla="*/ 1829 h 9435"/>
                <a:gd name="T2" fmla="*/ 416 w 3470"/>
                <a:gd name="T3" fmla="*/ 0 h 9435"/>
                <a:gd name="T4" fmla="*/ 468 w 3470"/>
                <a:gd name="T5" fmla="*/ 9435 h 9435"/>
                <a:gd name="T6" fmla="*/ 0 w 3470"/>
                <a:gd name="T7" fmla="*/ 8724 h 9435"/>
                <a:gd name="T8" fmla="*/ 73 w 3470"/>
                <a:gd name="T9" fmla="*/ 1829 h 9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70" h="9435">
                  <a:moveTo>
                    <a:pt x="73" y="1829"/>
                  </a:moveTo>
                  <a:lnTo>
                    <a:pt x="416" y="0"/>
                  </a:lnTo>
                  <a:cubicBezTo>
                    <a:pt x="3420" y="2211"/>
                    <a:pt x="3470" y="7125"/>
                    <a:pt x="468" y="9435"/>
                  </a:cubicBezTo>
                  <a:lnTo>
                    <a:pt x="0" y="8724"/>
                  </a:lnTo>
                  <a:cubicBezTo>
                    <a:pt x="2464" y="5492"/>
                    <a:pt x="1364" y="3026"/>
                    <a:pt x="73" y="1829"/>
                  </a:cubicBezTo>
                  <a:close/>
                </a:path>
              </a:pathLst>
            </a:custGeom>
            <a:solidFill>
              <a:srgbClr val="3175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9" name="Line 130"/>
            <p:cNvSpPr>
              <a:spLocks noChangeShapeType="1"/>
            </p:cNvSpPr>
            <p:nvPr/>
          </p:nvSpPr>
          <p:spPr bwMode="auto">
            <a:xfrm>
              <a:off x="3879" y="2365"/>
              <a:ext cx="0" cy="638"/>
            </a:xfrm>
            <a:prstGeom prst="line">
              <a:avLst/>
            </a:prstGeom>
            <a:noFill/>
            <a:ln w="11113" cap="flat">
              <a:solidFill>
                <a:srgbClr val="24282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0" name="Freeform 131"/>
            <p:cNvSpPr>
              <a:spLocks/>
            </p:cNvSpPr>
            <p:nvPr/>
          </p:nvSpPr>
          <p:spPr bwMode="auto">
            <a:xfrm>
              <a:off x="3717" y="2304"/>
              <a:ext cx="319" cy="118"/>
            </a:xfrm>
            <a:custGeom>
              <a:avLst/>
              <a:gdLst>
                <a:gd name="T0" fmla="*/ 4407 w 4460"/>
                <a:gd name="T1" fmla="*/ 692 h 1645"/>
                <a:gd name="T2" fmla="*/ 17 w 4460"/>
                <a:gd name="T3" fmla="*/ 709 h 1645"/>
                <a:gd name="T4" fmla="*/ 2141 w 4460"/>
                <a:gd name="T5" fmla="*/ 441 h 1645"/>
                <a:gd name="T6" fmla="*/ 4407 w 4460"/>
                <a:gd name="T7" fmla="*/ 692 h 1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60" h="1645">
                  <a:moveTo>
                    <a:pt x="4407" y="692"/>
                  </a:moveTo>
                  <a:cubicBezTo>
                    <a:pt x="4337" y="1615"/>
                    <a:pt x="42" y="1645"/>
                    <a:pt x="17" y="709"/>
                  </a:cubicBezTo>
                  <a:cubicBezTo>
                    <a:pt x="0" y="55"/>
                    <a:pt x="1041" y="397"/>
                    <a:pt x="2141" y="441"/>
                  </a:cubicBezTo>
                  <a:cubicBezTo>
                    <a:pt x="3262" y="485"/>
                    <a:pt x="4460" y="0"/>
                    <a:pt x="4407" y="692"/>
                  </a:cubicBezTo>
                  <a:close/>
                </a:path>
              </a:pathLst>
            </a:custGeom>
            <a:solidFill>
              <a:srgbClr val="EEE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1" name="Freeform 132"/>
            <p:cNvSpPr>
              <a:spLocks/>
            </p:cNvSpPr>
            <p:nvPr/>
          </p:nvSpPr>
          <p:spPr bwMode="auto">
            <a:xfrm>
              <a:off x="3745" y="2354"/>
              <a:ext cx="69" cy="453"/>
            </a:xfrm>
            <a:custGeom>
              <a:avLst/>
              <a:gdLst>
                <a:gd name="T0" fmla="*/ 963 w 963"/>
                <a:gd name="T1" fmla="*/ 78 h 6350"/>
                <a:gd name="T2" fmla="*/ 20 w 963"/>
                <a:gd name="T3" fmla="*/ 0 h 6350"/>
                <a:gd name="T4" fmla="*/ 0 w 963"/>
                <a:gd name="T5" fmla="*/ 6299 h 6350"/>
                <a:gd name="T6" fmla="*/ 141 w 963"/>
                <a:gd name="T7" fmla="*/ 6235 h 6350"/>
                <a:gd name="T8" fmla="*/ 283 w 963"/>
                <a:gd name="T9" fmla="*/ 6338 h 6350"/>
                <a:gd name="T10" fmla="*/ 437 w 963"/>
                <a:gd name="T11" fmla="*/ 6235 h 6350"/>
                <a:gd name="T12" fmla="*/ 643 w 963"/>
                <a:gd name="T13" fmla="*/ 6350 h 6350"/>
                <a:gd name="T14" fmla="*/ 784 w 963"/>
                <a:gd name="T15" fmla="*/ 6235 h 6350"/>
                <a:gd name="T16" fmla="*/ 951 w 963"/>
                <a:gd name="T17" fmla="*/ 6338 h 6350"/>
                <a:gd name="T18" fmla="*/ 963 w 963"/>
                <a:gd name="T19" fmla="*/ 78 h 6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3" h="6350">
                  <a:moveTo>
                    <a:pt x="963" y="78"/>
                  </a:moveTo>
                  <a:lnTo>
                    <a:pt x="20" y="0"/>
                  </a:lnTo>
                  <a:lnTo>
                    <a:pt x="0" y="6299"/>
                  </a:lnTo>
                  <a:lnTo>
                    <a:pt x="141" y="6235"/>
                  </a:lnTo>
                  <a:lnTo>
                    <a:pt x="283" y="6338"/>
                  </a:lnTo>
                  <a:lnTo>
                    <a:pt x="437" y="6235"/>
                  </a:lnTo>
                  <a:lnTo>
                    <a:pt x="643" y="6350"/>
                  </a:lnTo>
                  <a:lnTo>
                    <a:pt x="784" y="6235"/>
                  </a:lnTo>
                  <a:lnTo>
                    <a:pt x="951" y="6338"/>
                  </a:lnTo>
                  <a:lnTo>
                    <a:pt x="963" y="78"/>
                  </a:lnTo>
                  <a:close/>
                </a:path>
              </a:pathLst>
            </a:custGeom>
            <a:solidFill>
              <a:srgbClr val="EEE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2" name="Oval 133"/>
            <p:cNvSpPr>
              <a:spLocks noChangeArrowheads="1"/>
            </p:cNvSpPr>
            <p:nvPr/>
          </p:nvSpPr>
          <p:spPr bwMode="auto">
            <a:xfrm>
              <a:off x="3893" y="2451"/>
              <a:ext cx="23" cy="24"/>
            </a:xfrm>
            <a:prstGeom prst="ellipse">
              <a:avLst/>
            </a:pr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3" name="Oval 134"/>
            <p:cNvSpPr>
              <a:spLocks noChangeArrowheads="1"/>
            </p:cNvSpPr>
            <p:nvPr/>
          </p:nvSpPr>
          <p:spPr bwMode="auto">
            <a:xfrm>
              <a:off x="3893" y="2630"/>
              <a:ext cx="23" cy="23"/>
            </a:xfrm>
            <a:prstGeom prst="ellipse">
              <a:avLst/>
            </a:pr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4" name="Oval 135"/>
            <p:cNvSpPr>
              <a:spLocks noChangeArrowheads="1"/>
            </p:cNvSpPr>
            <p:nvPr/>
          </p:nvSpPr>
          <p:spPr bwMode="auto">
            <a:xfrm>
              <a:off x="3893" y="2810"/>
              <a:ext cx="23" cy="24"/>
            </a:xfrm>
            <a:prstGeom prst="ellipse">
              <a:avLst/>
            </a:pr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5" name="Freeform 136"/>
            <p:cNvSpPr>
              <a:spLocks/>
            </p:cNvSpPr>
            <p:nvPr/>
          </p:nvSpPr>
          <p:spPr bwMode="auto">
            <a:xfrm>
              <a:off x="3959" y="2523"/>
              <a:ext cx="112" cy="124"/>
            </a:xfrm>
            <a:custGeom>
              <a:avLst/>
              <a:gdLst>
                <a:gd name="T0" fmla="*/ 0 w 1560"/>
                <a:gd name="T1" fmla="*/ 0 h 1737"/>
                <a:gd name="T2" fmla="*/ 718 w 1560"/>
                <a:gd name="T3" fmla="*/ 0 h 1737"/>
                <a:gd name="T4" fmla="*/ 842 w 1560"/>
                <a:gd name="T5" fmla="*/ 0 h 1737"/>
                <a:gd name="T6" fmla="*/ 1560 w 1560"/>
                <a:gd name="T7" fmla="*/ 0 h 1737"/>
                <a:gd name="T8" fmla="*/ 810 w 1560"/>
                <a:gd name="T9" fmla="*/ 1731 h 1737"/>
                <a:gd name="T10" fmla="*/ 0 w 1560"/>
                <a:gd name="T11" fmla="*/ 0 h 1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60" h="1737">
                  <a:moveTo>
                    <a:pt x="0" y="0"/>
                  </a:moveTo>
                  <a:lnTo>
                    <a:pt x="718" y="0"/>
                  </a:lnTo>
                  <a:lnTo>
                    <a:pt x="842" y="0"/>
                  </a:lnTo>
                  <a:lnTo>
                    <a:pt x="1560" y="0"/>
                  </a:lnTo>
                  <a:cubicBezTo>
                    <a:pt x="1560" y="1185"/>
                    <a:pt x="1550" y="1725"/>
                    <a:pt x="810" y="1731"/>
                  </a:cubicBezTo>
                  <a:cubicBezTo>
                    <a:pt x="61" y="1737"/>
                    <a:pt x="0" y="1124"/>
                    <a:pt x="0" y="0"/>
                  </a:cubicBezTo>
                  <a:close/>
                </a:path>
              </a:pathLst>
            </a:custGeom>
            <a:solidFill>
              <a:srgbClr val="90A2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6" name="Freeform 137"/>
            <p:cNvSpPr>
              <a:spLocks/>
            </p:cNvSpPr>
            <p:nvPr/>
          </p:nvSpPr>
          <p:spPr bwMode="auto">
            <a:xfrm>
              <a:off x="3414" y="3718"/>
              <a:ext cx="389" cy="105"/>
            </a:xfrm>
            <a:custGeom>
              <a:avLst/>
              <a:gdLst>
                <a:gd name="T0" fmla="*/ 5231 w 5438"/>
                <a:gd name="T1" fmla="*/ 145 h 1473"/>
                <a:gd name="T2" fmla="*/ 4625 w 5438"/>
                <a:gd name="T3" fmla="*/ 305 h 1473"/>
                <a:gd name="T4" fmla="*/ 4172 w 5438"/>
                <a:gd name="T5" fmla="*/ 102 h 1473"/>
                <a:gd name="T6" fmla="*/ 5219 w 5438"/>
                <a:gd name="T7" fmla="*/ 1035 h 1473"/>
                <a:gd name="T8" fmla="*/ 5231 w 5438"/>
                <a:gd name="T9" fmla="*/ 145 h 1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38" h="1473">
                  <a:moveTo>
                    <a:pt x="5231" y="145"/>
                  </a:moveTo>
                  <a:cubicBezTo>
                    <a:pt x="5103" y="19"/>
                    <a:pt x="4982" y="305"/>
                    <a:pt x="4625" y="305"/>
                  </a:cubicBezTo>
                  <a:cubicBezTo>
                    <a:pt x="4303" y="305"/>
                    <a:pt x="4457" y="0"/>
                    <a:pt x="4172" y="102"/>
                  </a:cubicBezTo>
                  <a:cubicBezTo>
                    <a:pt x="0" y="1473"/>
                    <a:pt x="5089" y="1158"/>
                    <a:pt x="5219" y="1035"/>
                  </a:cubicBezTo>
                  <a:cubicBezTo>
                    <a:pt x="5438" y="831"/>
                    <a:pt x="5320" y="318"/>
                    <a:pt x="5231" y="145"/>
                  </a:cubicBezTo>
                  <a:close/>
                </a:path>
              </a:pathLst>
            </a:cu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7" name="Freeform 138"/>
            <p:cNvSpPr>
              <a:spLocks/>
            </p:cNvSpPr>
            <p:nvPr/>
          </p:nvSpPr>
          <p:spPr bwMode="auto">
            <a:xfrm>
              <a:off x="3766" y="2268"/>
              <a:ext cx="210" cy="58"/>
            </a:xfrm>
            <a:custGeom>
              <a:avLst/>
              <a:gdLst>
                <a:gd name="T0" fmla="*/ 2908 w 2940"/>
                <a:gd name="T1" fmla="*/ 523 h 811"/>
                <a:gd name="T2" fmla="*/ 33 w 2940"/>
                <a:gd name="T3" fmla="*/ 568 h 811"/>
                <a:gd name="T4" fmla="*/ 0 w 2940"/>
                <a:gd name="T5" fmla="*/ 134 h 811"/>
                <a:gd name="T6" fmla="*/ 1458 w 2940"/>
                <a:gd name="T7" fmla="*/ 19 h 811"/>
                <a:gd name="T8" fmla="*/ 2940 w 2940"/>
                <a:gd name="T9" fmla="*/ 118 h 811"/>
                <a:gd name="T10" fmla="*/ 2908 w 2940"/>
                <a:gd name="T11" fmla="*/ 523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40" h="811">
                  <a:moveTo>
                    <a:pt x="2908" y="523"/>
                  </a:moveTo>
                  <a:cubicBezTo>
                    <a:pt x="2004" y="769"/>
                    <a:pt x="1053" y="811"/>
                    <a:pt x="33" y="568"/>
                  </a:cubicBezTo>
                  <a:cubicBezTo>
                    <a:pt x="40" y="435"/>
                    <a:pt x="31" y="258"/>
                    <a:pt x="0" y="134"/>
                  </a:cubicBezTo>
                  <a:cubicBezTo>
                    <a:pt x="393" y="123"/>
                    <a:pt x="918" y="38"/>
                    <a:pt x="1458" y="19"/>
                  </a:cubicBezTo>
                  <a:cubicBezTo>
                    <a:pt x="1980" y="0"/>
                    <a:pt x="2518" y="85"/>
                    <a:pt x="2940" y="118"/>
                  </a:cubicBezTo>
                  <a:cubicBezTo>
                    <a:pt x="2921" y="230"/>
                    <a:pt x="2910" y="399"/>
                    <a:pt x="2908" y="523"/>
                  </a:cubicBezTo>
                  <a:close/>
                </a:path>
              </a:pathLst>
            </a:custGeom>
            <a:solidFill>
              <a:srgbClr val="E8A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8" name="Freeform 139"/>
            <p:cNvSpPr>
              <a:spLocks/>
            </p:cNvSpPr>
            <p:nvPr/>
          </p:nvSpPr>
          <p:spPr bwMode="auto">
            <a:xfrm>
              <a:off x="4250" y="1565"/>
              <a:ext cx="159" cy="383"/>
            </a:xfrm>
            <a:custGeom>
              <a:avLst/>
              <a:gdLst>
                <a:gd name="T0" fmla="*/ 0 w 2216"/>
                <a:gd name="T1" fmla="*/ 4784 h 5367"/>
                <a:gd name="T2" fmla="*/ 194 w 2216"/>
                <a:gd name="T3" fmla="*/ 1660 h 5367"/>
                <a:gd name="T4" fmla="*/ 2186 w 2216"/>
                <a:gd name="T5" fmla="*/ 1931 h 5367"/>
                <a:gd name="T6" fmla="*/ 0 w 2216"/>
                <a:gd name="T7" fmla="*/ 4784 h 5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16" h="5367">
                  <a:moveTo>
                    <a:pt x="0" y="4784"/>
                  </a:moveTo>
                  <a:lnTo>
                    <a:pt x="194" y="1660"/>
                  </a:lnTo>
                  <a:cubicBezTo>
                    <a:pt x="61" y="886"/>
                    <a:pt x="2216" y="0"/>
                    <a:pt x="2186" y="1931"/>
                  </a:cubicBezTo>
                  <a:cubicBezTo>
                    <a:pt x="2176" y="2596"/>
                    <a:pt x="578" y="5367"/>
                    <a:pt x="0" y="4784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9" name="Freeform 140"/>
            <p:cNvSpPr>
              <a:spLocks/>
            </p:cNvSpPr>
            <p:nvPr/>
          </p:nvSpPr>
          <p:spPr bwMode="auto">
            <a:xfrm>
              <a:off x="3328" y="1565"/>
              <a:ext cx="158" cy="383"/>
            </a:xfrm>
            <a:custGeom>
              <a:avLst/>
              <a:gdLst>
                <a:gd name="T0" fmla="*/ 2216 w 2216"/>
                <a:gd name="T1" fmla="*/ 4784 h 5367"/>
                <a:gd name="T2" fmla="*/ 2022 w 2216"/>
                <a:gd name="T3" fmla="*/ 1660 h 5367"/>
                <a:gd name="T4" fmla="*/ 30 w 2216"/>
                <a:gd name="T5" fmla="*/ 1931 h 5367"/>
                <a:gd name="T6" fmla="*/ 2216 w 2216"/>
                <a:gd name="T7" fmla="*/ 4784 h 5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16" h="5367">
                  <a:moveTo>
                    <a:pt x="2216" y="4784"/>
                  </a:moveTo>
                  <a:lnTo>
                    <a:pt x="2022" y="1660"/>
                  </a:lnTo>
                  <a:cubicBezTo>
                    <a:pt x="2156" y="886"/>
                    <a:pt x="0" y="0"/>
                    <a:pt x="30" y="1931"/>
                  </a:cubicBezTo>
                  <a:cubicBezTo>
                    <a:pt x="41" y="2596"/>
                    <a:pt x="1638" y="5367"/>
                    <a:pt x="2216" y="4784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0" name="Freeform 141"/>
            <p:cNvSpPr>
              <a:spLocks/>
            </p:cNvSpPr>
            <p:nvPr/>
          </p:nvSpPr>
          <p:spPr bwMode="auto">
            <a:xfrm>
              <a:off x="3433" y="1458"/>
              <a:ext cx="867" cy="845"/>
            </a:xfrm>
            <a:custGeom>
              <a:avLst/>
              <a:gdLst>
                <a:gd name="T0" fmla="*/ 936 w 12135"/>
                <a:gd name="T1" fmla="*/ 0 h 11837"/>
                <a:gd name="T2" fmla="*/ 11092 w 12135"/>
                <a:gd name="T3" fmla="*/ 0 h 11837"/>
                <a:gd name="T4" fmla="*/ 8588 w 12135"/>
                <a:gd name="T5" fmla="*/ 11521 h 11837"/>
                <a:gd name="T6" fmla="*/ 3552 w 12135"/>
                <a:gd name="T7" fmla="*/ 11452 h 11837"/>
                <a:gd name="T8" fmla="*/ 936 w 12135"/>
                <a:gd name="T9" fmla="*/ 0 h 118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35" h="11837">
                  <a:moveTo>
                    <a:pt x="936" y="0"/>
                  </a:moveTo>
                  <a:lnTo>
                    <a:pt x="11092" y="0"/>
                  </a:lnTo>
                  <a:cubicBezTo>
                    <a:pt x="12135" y="6439"/>
                    <a:pt x="11648" y="11295"/>
                    <a:pt x="8588" y="11521"/>
                  </a:cubicBezTo>
                  <a:cubicBezTo>
                    <a:pt x="4292" y="11837"/>
                    <a:pt x="7554" y="11825"/>
                    <a:pt x="3552" y="11452"/>
                  </a:cubicBezTo>
                  <a:cubicBezTo>
                    <a:pt x="426" y="11161"/>
                    <a:pt x="0" y="6329"/>
                    <a:pt x="936" y="0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1" name="Freeform 142"/>
            <p:cNvSpPr>
              <a:spLocks/>
            </p:cNvSpPr>
            <p:nvPr/>
          </p:nvSpPr>
          <p:spPr bwMode="auto">
            <a:xfrm>
              <a:off x="3348" y="1006"/>
              <a:ext cx="1029" cy="879"/>
            </a:xfrm>
            <a:custGeom>
              <a:avLst/>
              <a:gdLst>
                <a:gd name="T0" fmla="*/ 1779 w 14393"/>
                <a:gd name="T1" fmla="*/ 12315 h 12315"/>
                <a:gd name="T2" fmla="*/ 2547 w 14393"/>
                <a:gd name="T3" fmla="*/ 6998 h 12315"/>
                <a:gd name="T4" fmla="*/ 10256 w 14393"/>
                <a:gd name="T5" fmla="*/ 8671 h 12315"/>
                <a:gd name="T6" fmla="*/ 12046 w 14393"/>
                <a:gd name="T7" fmla="*/ 8028 h 12315"/>
                <a:gd name="T8" fmla="*/ 12030 w 14393"/>
                <a:gd name="T9" fmla="*/ 10667 h 12315"/>
                <a:gd name="T10" fmla="*/ 12696 w 14393"/>
                <a:gd name="T11" fmla="*/ 12277 h 12315"/>
                <a:gd name="T12" fmla="*/ 13388 w 14393"/>
                <a:gd name="T13" fmla="*/ 7485 h 12315"/>
                <a:gd name="T14" fmla="*/ 14393 w 14393"/>
                <a:gd name="T15" fmla="*/ 4375 h 12315"/>
                <a:gd name="T16" fmla="*/ 2170 w 14393"/>
                <a:gd name="T17" fmla="*/ 5516 h 12315"/>
                <a:gd name="T18" fmla="*/ 1779 w 14393"/>
                <a:gd name="T19" fmla="*/ 12315 h 12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393" h="12315">
                  <a:moveTo>
                    <a:pt x="1779" y="12315"/>
                  </a:moveTo>
                  <a:cubicBezTo>
                    <a:pt x="2579" y="11837"/>
                    <a:pt x="2547" y="8508"/>
                    <a:pt x="2547" y="6998"/>
                  </a:cubicBezTo>
                  <a:cubicBezTo>
                    <a:pt x="4205" y="8251"/>
                    <a:pt x="8189" y="9044"/>
                    <a:pt x="10256" y="8671"/>
                  </a:cubicBezTo>
                  <a:cubicBezTo>
                    <a:pt x="10872" y="8560"/>
                    <a:pt x="11487" y="8342"/>
                    <a:pt x="12046" y="8028"/>
                  </a:cubicBezTo>
                  <a:cubicBezTo>
                    <a:pt x="12046" y="8028"/>
                    <a:pt x="11878" y="9741"/>
                    <a:pt x="12030" y="10667"/>
                  </a:cubicBezTo>
                  <a:cubicBezTo>
                    <a:pt x="12207" y="11746"/>
                    <a:pt x="12696" y="12277"/>
                    <a:pt x="12696" y="12277"/>
                  </a:cubicBezTo>
                  <a:cubicBezTo>
                    <a:pt x="13159" y="11949"/>
                    <a:pt x="13279" y="8678"/>
                    <a:pt x="13388" y="7485"/>
                  </a:cubicBezTo>
                  <a:cubicBezTo>
                    <a:pt x="13454" y="6766"/>
                    <a:pt x="14286" y="7149"/>
                    <a:pt x="14393" y="4375"/>
                  </a:cubicBezTo>
                  <a:cubicBezTo>
                    <a:pt x="10071" y="6465"/>
                    <a:pt x="3821" y="0"/>
                    <a:pt x="2170" y="5516"/>
                  </a:cubicBezTo>
                  <a:cubicBezTo>
                    <a:pt x="1979" y="6155"/>
                    <a:pt x="0" y="6681"/>
                    <a:pt x="1779" y="12315"/>
                  </a:cubicBezTo>
                  <a:close/>
                </a:path>
              </a:pathLst>
            </a:cu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2" name="Oval 143"/>
            <p:cNvSpPr>
              <a:spLocks noChangeArrowheads="1"/>
            </p:cNvSpPr>
            <p:nvPr/>
          </p:nvSpPr>
          <p:spPr bwMode="auto">
            <a:xfrm>
              <a:off x="3633" y="1672"/>
              <a:ext cx="195" cy="19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3" name="Oval 144"/>
            <p:cNvSpPr>
              <a:spLocks noChangeArrowheads="1"/>
            </p:cNvSpPr>
            <p:nvPr/>
          </p:nvSpPr>
          <p:spPr bwMode="auto">
            <a:xfrm>
              <a:off x="3685" y="1728"/>
              <a:ext cx="89" cy="89"/>
            </a:xfrm>
            <a:prstGeom prst="ellipse">
              <a:avLst/>
            </a:pr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4" name="Oval 145"/>
            <p:cNvSpPr>
              <a:spLocks noChangeArrowheads="1"/>
            </p:cNvSpPr>
            <p:nvPr/>
          </p:nvSpPr>
          <p:spPr bwMode="auto">
            <a:xfrm>
              <a:off x="3679" y="1744"/>
              <a:ext cx="41" cy="41"/>
            </a:xfrm>
            <a:prstGeom prst="ellipse">
              <a:avLst/>
            </a:prstGeom>
            <a:solidFill>
              <a:srgbClr val="FFFFFF"/>
            </a:solidFill>
            <a:ln w="11113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5" name="Freeform 146"/>
            <p:cNvSpPr>
              <a:spLocks/>
            </p:cNvSpPr>
            <p:nvPr/>
          </p:nvSpPr>
          <p:spPr bwMode="auto">
            <a:xfrm>
              <a:off x="3635" y="1672"/>
              <a:ext cx="191" cy="78"/>
            </a:xfrm>
            <a:custGeom>
              <a:avLst/>
              <a:gdLst>
                <a:gd name="T0" fmla="*/ 0 w 2667"/>
                <a:gd name="T1" fmla="*/ 1090 h 1090"/>
                <a:gd name="T2" fmla="*/ 2667 w 2667"/>
                <a:gd name="T3" fmla="*/ 1090 h 1090"/>
                <a:gd name="T4" fmla="*/ 1334 w 2667"/>
                <a:gd name="T5" fmla="*/ 0 h 1090"/>
                <a:gd name="T6" fmla="*/ 0 w 2667"/>
                <a:gd name="T7" fmla="*/ 1090 h 1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67" h="1090">
                  <a:moveTo>
                    <a:pt x="0" y="1090"/>
                  </a:moveTo>
                  <a:lnTo>
                    <a:pt x="2667" y="1090"/>
                  </a:lnTo>
                  <a:cubicBezTo>
                    <a:pt x="2542" y="468"/>
                    <a:pt x="1992" y="0"/>
                    <a:pt x="1334" y="0"/>
                  </a:cubicBezTo>
                  <a:cubicBezTo>
                    <a:pt x="675" y="0"/>
                    <a:pt x="126" y="468"/>
                    <a:pt x="0" y="1090"/>
                  </a:cubicBezTo>
                  <a:close/>
                </a:path>
              </a:pathLst>
            </a:custGeom>
            <a:solidFill>
              <a:srgbClr val="E8A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6" name="Oval 147"/>
            <p:cNvSpPr>
              <a:spLocks noChangeArrowheads="1"/>
            </p:cNvSpPr>
            <p:nvPr/>
          </p:nvSpPr>
          <p:spPr bwMode="auto">
            <a:xfrm>
              <a:off x="3908" y="1672"/>
              <a:ext cx="195" cy="19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7" name="Oval 148"/>
            <p:cNvSpPr>
              <a:spLocks noChangeArrowheads="1"/>
            </p:cNvSpPr>
            <p:nvPr/>
          </p:nvSpPr>
          <p:spPr bwMode="auto">
            <a:xfrm>
              <a:off x="3960" y="1728"/>
              <a:ext cx="89" cy="89"/>
            </a:xfrm>
            <a:prstGeom prst="ellipse">
              <a:avLst/>
            </a:pr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8" name="Oval 149"/>
            <p:cNvSpPr>
              <a:spLocks noChangeArrowheads="1"/>
            </p:cNvSpPr>
            <p:nvPr/>
          </p:nvSpPr>
          <p:spPr bwMode="auto">
            <a:xfrm>
              <a:off x="3954" y="1744"/>
              <a:ext cx="41" cy="41"/>
            </a:xfrm>
            <a:prstGeom prst="ellipse">
              <a:avLst/>
            </a:prstGeom>
            <a:solidFill>
              <a:srgbClr val="FFFFFF"/>
            </a:solidFill>
            <a:ln w="11113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9" name="Freeform 150"/>
            <p:cNvSpPr>
              <a:spLocks/>
            </p:cNvSpPr>
            <p:nvPr/>
          </p:nvSpPr>
          <p:spPr bwMode="auto">
            <a:xfrm>
              <a:off x="3910" y="1672"/>
              <a:ext cx="191" cy="78"/>
            </a:xfrm>
            <a:custGeom>
              <a:avLst/>
              <a:gdLst>
                <a:gd name="T0" fmla="*/ 0 w 2667"/>
                <a:gd name="T1" fmla="*/ 1090 h 1090"/>
                <a:gd name="T2" fmla="*/ 2667 w 2667"/>
                <a:gd name="T3" fmla="*/ 1090 h 1090"/>
                <a:gd name="T4" fmla="*/ 1334 w 2667"/>
                <a:gd name="T5" fmla="*/ 0 h 1090"/>
                <a:gd name="T6" fmla="*/ 0 w 2667"/>
                <a:gd name="T7" fmla="*/ 1090 h 1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67" h="1090">
                  <a:moveTo>
                    <a:pt x="0" y="1090"/>
                  </a:moveTo>
                  <a:lnTo>
                    <a:pt x="2667" y="1090"/>
                  </a:lnTo>
                  <a:cubicBezTo>
                    <a:pt x="2542" y="468"/>
                    <a:pt x="1992" y="0"/>
                    <a:pt x="1334" y="0"/>
                  </a:cubicBezTo>
                  <a:cubicBezTo>
                    <a:pt x="675" y="0"/>
                    <a:pt x="126" y="468"/>
                    <a:pt x="0" y="1090"/>
                  </a:cubicBezTo>
                  <a:close/>
                </a:path>
              </a:pathLst>
            </a:custGeom>
            <a:solidFill>
              <a:srgbClr val="E8A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0" name="Freeform 151"/>
            <p:cNvSpPr>
              <a:spLocks/>
            </p:cNvSpPr>
            <p:nvPr/>
          </p:nvSpPr>
          <p:spPr bwMode="auto">
            <a:xfrm>
              <a:off x="3763" y="1631"/>
              <a:ext cx="373" cy="62"/>
            </a:xfrm>
            <a:custGeom>
              <a:avLst/>
              <a:gdLst>
                <a:gd name="T0" fmla="*/ 4970 w 5226"/>
                <a:gd name="T1" fmla="*/ 402 h 868"/>
                <a:gd name="T2" fmla="*/ 5214 w 5226"/>
                <a:gd name="T3" fmla="*/ 0 h 868"/>
                <a:gd name="T4" fmla="*/ 3717 w 5226"/>
                <a:gd name="T5" fmla="*/ 833 h 868"/>
                <a:gd name="T6" fmla="*/ 5226 w 5226"/>
                <a:gd name="T7" fmla="*/ 431 h 868"/>
                <a:gd name="T8" fmla="*/ 4970 w 5226"/>
                <a:gd name="T9" fmla="*/ 402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26" h="868">
                  <a:moveTo>
                    <a:pt x="4970" y="402"/>
                  </a:moveTo>
                  <a:cubicBezTo>
                    <a:pt x="4970" y="402"/>
                    <a:pt x="5140" y="263"/>
                    <a:pt x="5214" y="0"/>
                  </a:cubicBezTo>
                  <a:cubicBezTo>
                    <a:pt x="3598" y="585"/>
                    <a:pt x="0" y="502"/>
                    <a:pt x="3717" y="833"/>
                  </a:cubicBezTo>
                  <a:cubicBezTo>
                    <a:pt x="4110" y="868"/>
                    <a:pt x="5033" y="862"/>
                    <a:pt x="5226" y="431"/>
                  </a:cubicBezTo>
                  <a:cubicBezTo>
                    <a:pt x="5226" y="431"/>
                    <a:pt x="4970" y="402"/>
                    <a:pt x="4970" y="402"/>
                  </a:cubicBezTo>
                  <a:close/>
                </a:path>
              </a:pathLst>
            </a:cu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1" name="Freeform 152"/>
            <p:cNvSpPr>
              <a:spLocks/>
            </p:cNvSpPr>
            <p:nvPr/>
          </p:nvSpPr>
          <p:spPr bwMode="auto">
            <a:xfrm>
              <a:off x="3614" y="1586"/>
              <a:ext cx="212" cy="122"/>
            </a:xfrm>
            <a:custGeom>
              <a:avLst/>
              <a:gdLst>
                <a:gd name="T0" fmla="*/ 309 w 2975"/>
                <a:gd name="T1" fmla="*/ 1270 h 1710"/>
                <a:gd name="T2" fmla="*/ 2975 w 2975"/>
                <a:gd name="T3" fmla="*/ 1710 h 1710"/>
                <a:gd name="T4" fmla="*/ 0 w 2975"/>
                <a:gd name="T5" fmla="*/ 1003 h 1710"/>
                <a:gd name="T6" fmla="*/ 482 w 2975"/>
                <a:gd name="T7" fmla="*/ 982 h 1710"/>
                <a:gd name="T8" fmla="*/ 309 w 2975"/>
                <a:gd name="T9" fmla="*/ 1270 h 1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5" h="1710">
                  <a:moveTo>
                    <a:pt x="309" y="1270"/>
                  </a:moveTo>
                  <a:cubicBezTo>
                    <a:pt x="2237" y="369"/>
                    <a:pt x="2602" y="1657"/>
                    <a:pt x="2975" y="1710"/>
                  </a:cubicBezTo>
                  <a:cubicBezTo>
                    <a:pt x="2776" y="215"/>
                    <a:pt x="902" y="0"/>
                    <a:pt x="0" y="1003"/>
                  </a:cubicBezTo>
                  <a:cubicBezTo>
                    <a:pt x="167" y="1092"/>
                    <a:pt x="304" y="982"/>
                    <a:pt x="482" y="982"/>
                  </a:cubicBezTo>
                  <a:cubicBezTo>
                    <a:pt x="382" y="989"/>
                    <a:pt x="309" y="1270"/>
                    <a:pt x="309" y="1270"/>
                  </a:cubicBezTo>
                  <a:close/>
                </a:path>
              </a:pathLst>
            </a:cu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2" name="Freeform 153"/>
            <p:cNvSpPr>
              <a:spLocks/>
            </p:cNvSpPr>
            <p:nvPr/>
          </p:nvSpPr>
          <p:spPr bwMode="auto">
            <a:xfrm>
              <a:off x="3806" y="1963"/>
              <a:ext cx="135" cy="74"/>
            </a:xfrm>
            <a:custGeom>
              <a:avLst/>
              <a:gdLst>
                <a:gd name="T0" fmla="*/ 1898 w 1898"/>
                <a:gd name="T1" fmla="*/ 47 h 1039"/>
                <a:gd name="T2" fmla="*/ 32 w 1898"/>
                <a:gd name="T3" fmla="*/ 65 h 1039"/>
                <a:gd name="T4" fmla="*/ 1898 w 1898"/>
                <a:gd name="T5" fmla="*/ 47 h 1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98" h="1039">
                  <a:moveTo>
                    <a:pt x="1898" y="47"/>
                  </a:moveTo>
                  <a:cubicBezTo>
                    <a:pt x="1647" y="694"/>
                    <a:pt x="502" y="1039"/>
                    <a:pt x="32" y="65"/>
                  </a:cubicBezTo>
                  <a:cubicBezTo>
                    <a:pt x="0" y="0"/>
                    <a:pt x="896" y="848"/>
                    <a:pt x="1898" y="47"/>
                  </a:cubicBezTo>
                  <a:close/>
                </a:path>
              </a:pathLst>
            </a:custGeom>
            <a:solidFill>
              <a:srgbClr val="E8A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3" name="Freeform 154"/>
            <p:cNvSpPr>
              <a:spLocks/>
            </p:cNvSpPr>
            <p:nvPr/>
          </p:nvSpPr>
          <p:spPr bwMode="auto">
            <a:xfrm>
              <a:off x="3803" y="2093"/>
              <a:ext cx="184" cy="106"/>
            </a:xfrm>
            <a:custGeom>
              <a:avLst/>
              <a:gdLst>
                <a:gd name="T0" fmla="*/ 0 w 2572"/>
                <a:gd name="T1" fmla="*/ 526 h 1488"/>
                <a:gd name="T2" fmla="*/ 2484 w 2572"/>
                <a:gd name="T3" fmla="*/ 96 h 1488"/>
                <a:gd name="T4" fmla="*/ 0 w 2572"/>
                <a:gd name="T5" fmla="*/ 526 h 1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72" h="1488">
                  <a:moveTo>
                    <a:pt x="0" y="526"/>
                  </a:moveTo>
                  <a:cubicBezTo>
                    <a:pt x="1238" y="1281"/>
                    <a:pt x="2393" y="0"/>
                    <a:pt x="2484" y="96"/>
                  </a:cubicBezTo>
                  <a:cubicBezTo>
                    <a:pt x="2572" y="188"/>
                    <a:pt x="1201" y="1488"/>
                    <a:pt x="0" y="526"/>
                  </a:cubicBezTo>
                  <a:close/>
                </a:path>
              </a:pathLst>
            </a:cu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4" name="Freeform 155"/>
            <p:cNvSpPr>
              <a:spLocks/>
            </p:cNvSpPr>
            <p:nvPr/>
          </p:nvSpPr>
          <p:spPr bwMode="auto">
            <a:xfrm>
              <a:off x="3285" y="1672"/>
              <a:ext cx="151" cy="173"/>
            </a:xfrm>
            <a:custGeom>
              <a:avLst/>
              <a:gdLst>
                <a:gd name="T0" fmla="*/ 2120 w 2120"/>
                <a:gd name="T1" fmla="*/ 2421 h 2421"/>
                <a:gd name="T2" fmla="*/ 1828 w 2120"/>
                <a:gd name="T3" fmla="*/ 0 h 2421"/>
                <a:gd name="T4" fmla="*/ 2120 w 2120"/>
                <a:gd name="T5" fmla="*/ 2421 h 2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20" h="2421">
                  <a:moveTo>
                    <a:pt x="2120" y="2421"/>
                  </a:moveTo>
                  <a:cubicBezTo>
                    <a:pt x="494" y="148"/>
                    <a:pt x="1189" y="480"/>
                    <a:pt x="1828" y="0"/>
                  </a:cubicBezTo>
                  <a:cubicBezTo>
                    <a:pt x="0" y="120"/>
                    <a:pt x="1773" y="2203"/>
                    <a:pt x="2120" y="2421"/>
                  </a:cubicBezTo>
                  <a:close/>
                </a:path>
              </a:pathLst>
            </a:custGeom>
            <a:solidFill>
              <a:srgbClr val="E8A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5" name="Freeform 156"/>
            <p:cNvSpPr>
              <a:spLocks/>
            </p:cNvSpPr>
            <p:nvPr/>
          </p:nvSpPr>
          <p:spPr bwMode="auto">
            <a:xfrm>
              <a:off x="3372" y="1733"/>
              <a:ext cx="58" cy="28"/>
            </a:xfrm>
            <a:custGeom>
              <a:avLst/>
              <a:gdLst>
                <a:gd name="T0" fmla="*/ 810 w 810"/>
                <a:gd name="T1" fmla="*/ 334 h 398"/>
                <a:gd name="T2" fmla="*/ 45 w 810"/>
                <a:gd name="T3" fmla="*/ 398 h 398"/>
                <a:gd name="T4" fmla="*/ 0 w 810"/>
                <a:gd name="T5" fmla="*/ 303 h 398"/>
                <a:gd name="T6" fmla="*/ 810 w 810"/>
                <a:gd name="T7" fmla="*/ 334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0" h="398">
                  <a:moveTo>
                    <a:pt x="810" y="334"/>
                  </a:moveTo>
                  <a:cubicBezTo>
                    <a:pt x="648" y="218"/>
                    <a:pt x="481" y="214"/>
                    <a:pt x="45" y="398"/>
                  </a:cubicBezTo>
                  <a:lnTo>
                    <a:pt x="0" y="303"/>
                  </a:lnTo>
                  <a:cubicBezTo>
                    <a:pt x="190" y="104"/>
                    <a:pt x="728" y="0"/>
                    <a:pt x="810" y="334"/>
                  </a:cubicBezTo>
                  <a:close/>
                </a:path>
              </a:pathLst>
            </a:custGeom>
            <a:solidFill>
              <a:srgbClr val="E8A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6" name="Freeform 157"/>
            <p:cNvSpPr>
              <a:spLocks/>
            </p:cNvSpPr>
            <p:nvPr/>
          </p:nvSpPr>
          <p:spPr bwMode="auto">
            <a:xfrm>
              <a:off x="4299" y="1672"/>
              <a:ext cx="151" cy="173"/>
            </a:xfrm>
            <a:custGeom>
              <a:avLst/>
              <a:gdLst>
                <a:gd name="T0" fmla="*/ 0 w 2120"/>
                <a:gd name="T1" fmla="*/ 2421 h 2421"/>
                <a:gd name="T2" fmla="*/ 292 w 2120"/>
                <a:gd name="T3" fmla="*/ 0 h 2421"/>
                <a:gd name="T4" fmla="*/ 0 w 2120"/>
                <a:gd name="T5" fmla="*/ 2421 h 2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20" h="2421">
                  <a:moveTo>
                    <a:pt x="0" y="2421"/>
                  </a:moveTo>
                  <a:cubicBezTo>
                    <a:pt x="1626" y="148"/>
                    <a:pt x="931" y="480"/>
                    <a:pt x="292" y="0"/>
                  </a:cubicBezTo>
                  <a:cubicBezTo>
                    <a:pt x="2120" y="120"/>
                    <a:pt x="347" y="2203"/>
                    <a:pt x="0" y="2421"/>
                  </a:cubicBezTo>
                  <a:close/>
                </a:path>
              </a:pathLst>
            </a:custGeom>
            <a:solidFill>
              <a:srgbClr val="E8A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7" name="Freeform 158"/>
            <p:cNvSpPr>
              <a:spLocks/>
            </p:cNvSpPr>
            <p:nvPr/>
          </p:nvSpPr>
          <p:spPr bwMode="auto">
            <a:xfrm>
              <a:off x="4304" y="1733"/>
              <a:ext cx="58" cy="28"/>
            </a:xfrm>
            <a:custGeom>
              <a:avLst/>
              <a:gdLst>
                <a:gd name="T0" fmla="*/ 0 w 811"/>
                <a:gd name="T1" fmla="*/ 334 h 398"/>
                <a:gd name="T2" fmla="*/ 765 w 811"/>
                <a:gd name="T3" fmla="*/ 398 h 398"/>
                <a:gd name="T4" fmla="*/ 811 w 811"/>
                <a:gd name="T5" fmla="*/ 303 h 398"/>
                <a:gd name="T6" fmla="*/ 0 w 811"/>
                <a:gd name="T7" fmla="*/ 334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1" h="398">
                  <a:moveTo>
                    <a:pt x="0" y="334"/>
                  </a:moveTo>
                  <a:cubicBezTo>
                    <a:pt x="163" y="218"/>
                    <a:pt x="329" y="214"/>
                    <a:pt x="765" y="398"/>
                  </a:cubicBezTo>
                  <a:lnTo>
                    <a:pt x="811" y="303"/>
                  </a:lnTo>
                  <a:cubicBezTo>
                    <a:pt x="620" y="104"/>
                    <a:pt x="82" y="0"/>
                    <a:pt x="0" y="334"/>
                  </a:cubicBezTo>
                  <a:close/>
                </a:path>
              </a:pathLst>
            </a:custGeom>
            <a:solidFill>
              <a:srgbClr val="E8A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8" name="Freeform 159"/>
            <p:cNvSpPr>
              <a:spLocks/>
            </p:cNvSpPr>
            <p:nvPr/>
          </p:nvSpPr>
          <p:spPr bwMode="auto">
            <a:xfrm>
              <a:off x="3537" y="1407"/>
              <a:ext cx="817" cy="254"/>
            </a:xfrm>
            <a:custGeom>
              <a:avLst/>
              <a:gdLst>
                <a:gd name="T0" fmla="*/ 0 w 11421"/>
                <a:gd name="T1" fmla="*/ 370 h 3560"/>
                <a:gd name="T2" fmla="*/ 11316 w 11421"/>
                <a:gd name="T3" fmla="*/ 31 h 3560"/>
                <a:gd name="T4" fmla="*/ 10837 w 11421"/>
                <a:gd name="T5" fmla="*/ 917 h 3560"/>
                <a:gd name="T6" fmla="*/ 0 w 11421"/>
                <a:gd name="T7" fmla="*/ 370 h 3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421" h="3560">
                  <a:moveTo>
                    <a:pt x="0" y="370"/>
                  </a:moveTo>
                  <a:cubicBezTo>
                    <a:pt x="7610" y="3428"/>
                    <a:pt x="11218" y="0"/>
                    <a:pt x="11316" y="31"/>
                  </a:cubicBezTo>
                  <a:cubicBezTo>
                    <a:pt x="11421" y="64"/>
                    <a:pt x="11208" y="415"/>
                    <a:pt x="10837" y="917"/>
                  </a:cubicBezTo>
                  <a:cubicBezTo>
                    <a:pt x="8887" y="3560"/>
                    <a:pt x="1249" y="2542"/>
                    <a:pt x="0" y="370"/>
                  </a:cubicBezTo>
                  <a:close/>
                </a:path>
              </a:pathLst>
            </a:custGeom>
            <a:solidFill>
              <a:srgbClr val="7E4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9" name="Freeform 160"/>
            <p:cNvSpPr>
              <a:spLocks/>
            </p:cNvSpPr>
            <p:nvPr/>
          </p:nvSpPr>
          <p:spPr bwMode="auto">
            <a:xfrm>
              <a:off x="3748" y="2227"/>
              <a:ext cx="241" cy="138"/>
            </a:xfrm>
            <a:custGeom>
              <a:avLst/>
              <a:gdLst>
                <a:gd name="T0" fmla="*/ 0 w 3372"/>
                <a:gd name="T1" fmla="*/ 0 h 1942"/>
                <a:gd name="T2" fmla="*/ 3372 w 3372"/>
                <a:gd name="T3" fmla="*/ 0 h 1942"/>
                <a:gd name="T4" fmla="*/ 3372 w 3372"/>
                <a:gd name="T5" fmla="*/ 1942 h 1942"/>
                <a:gd name="T6" fmla="*/ 0 w 3372"/>
                <a:gd name="T7" fmla="*/ 1942 h 1942"/>
                <a:gd name="T8" fmla="*/ 0 w 3372"/>
                <a:gd name="T9" fmla="*/ 0 h 19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72" h="1942">
                  <a:moveTo>
                    <a:pt x="0" y="0"/>
                  </a:moveTo>
                  <a:cubicBezTo>
                    <a:pt x="1124" y="0"/>
                    <a:pt x="2248" y="0"/>
                    <a:pt x="3372" y="0"/>
                  </a:cubicBezTo>
                  <a:cubicBezTo>
                    <a:pt x="3148" y="664"/>
                    <a:pt x="3035" y="1320"/>
                    <a:pt x="3372" y="1942"/>
                  </a:cubicBezTo>
                  <a:cubicBezTo>
                    <a:pt x="2248" y="1942"/>
                    <a:pt x="1124" y="1942"/>
                    <a:pt x="0" y="1942"/>
                  </a:cubicBezTo>
                  <a:cubicBezTo>
                    <a:pt x="401" y="1383"/>
                    <a:pt x="363" y="727"/>
                    <a:pt x="0" y="0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0" name="Freeform 167"/>
            <p:cNvSpPr>
              <a:spLocks/>
            </p:cNvSpPr>
            <p:nvPr/>
          </p:nvSpPr>
          <p:spPr bwMode="auto">
            <a:xfrm>
              <a:off x="3652" y="3001"/>
              <a:ext cx="72" cy="71"/>
            </a:xfrm>
            <a:custGeom>
              <a:avLst/>
              <a:gdLst>
                <a:gd name="T0" fmla="*/ 882 w 1005"/>
                <a:gd name="T1" fmla="*/ 150 h 999"/>
                <a:gd name="T2" fmla="*/ 468 w 1005"/>
                <a:gd name="T3" fmla="*/ 0 h 999"/>
                <a:gd name="T4" fmla="*/ 0 w 1005"/>
                <a:gd name="T5" fmla="*/ 711 h 999"/>
                <a:gd name="T6" fmla="*/ 180 w 1005"/>
                <a:gd name="T7" fmla="*/ 942 h 999"/>
                <a:gd name="T8" fmla="*/ 882 w 1005"/>
                <a:gd name="T9" fmla="*/ 150 h 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5" h="999">
                  <a:moveTo>
                    <a:pt x="882" y="150"/>
                  </a:moveTo>
                  <a:lnTo>
                    <a:pt x="468" y="0"/>
                  </a:lnTo>
                  <a:lnTo>
                    <a:pt x="0" y="711"/>
                  </a:lnTo>
                  <a:lnTo>
                    <a:pt x="180" y="942"/>
                  </a:lnTo>
                  <a:cubicBezTo>
                    <a:pt x="365" y="999"/>
                    <a:pt x="1005" y="188"/>
                    <a:pt x="882" y="150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1" name="Freeform 169"/>
            <p:cNvSpPr>
              <a:spLocks/>
            </p:cNvSpPr>
            <p:nvPr/>
          </p:nvSpPr>
          <p:spPr bwMode="auto">
            <a:xfrm>
              <a:off x="4050" y="3001"/>
              <a:ext cx="72" cy="71"/>
            </a:xfrm>
            <a:custGeom>
              <a:avLst/>
              <a:gdLst>
                <a:gd name="T0" fmla="*/ 123 w 1005"/>
                <a:gd name="T1" fmla="*/ 150 h 999"/>
                <a:gd name="T2" fmla="*/ 537 w 1005"/>
                <a:gd name="T3" fmla="*/ 0 h 999"/>
                <a:gd name="T4" fmla="*/ 1005 w 1005"/>
                <a:gd name="T5" fmla="*/ 711 h 999"/>
                <a:gd name="T6" fmla="*/ 825 w 1005"/>
                <a:gd name="T7" fmla="*/ 942 h 999"/>
                <a:gd name="T8" fmla="*/ 123 w 1005"/>
                <a:gd name="T9" fmla="*/ 150 h 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5" h="999">
                  <a:moveTo>
                    <a:pt x="123" y="150"/>
                  </a:moveTo>
                  <a:lnTo>
                    <a:pt x="537" y="0"/>
                  </a:lnTo>
                  <a:lnTo>
                    <a:pt x="1005" y="711"/>
                  </a:lnTo>
                  <a:lnTo>
                    <a:pt x="825" y="942"/>
                  </a:lnTo>
                  <a:cubicBezTo>
                    <a:pt x="640" y="999"/>
                    <a:pt x="0" y="188"/>
                    <a:pt x="123" y="150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2" name="Line 171"/>
            <p:cNvSpPr>
              <a:spLocks noChangeShapeType="1"/>
            </p:cNvSpPr>
            <p:nvPr/>
          </p:nvSpPr>
          <p:spPr bwMode="auto">
            <a:xfrm>
              <a:off x="3879" y="2365"/>
              <a:ext cx="0" cy="638"/>
            </a:xfrm>
            <a:prstGeom prst="line">
              <a:avLst/>
            </a:prstGeom>
            <a:noFill/>
            <a:ln w="11113" cap="flat">
              <a:solidFill>
                <a:srgbClr val="24282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3" name="Freeform 172"/>
            <p:cNvSpPr>
              <a:spLocks/>
            </p:cNvSpPr>
            <p:nvPr/>
          </p:nvSpPr>
          <p:spPr bwMode="auto">
            <a:xfrm>
              <a:off x="3717" y="2304"/>
              <a:ext cx="319" cy="118"/>
            </a:xfrm>
            <a:custGeom>
              <a:avLst/>
              <a:gdLst>
                <a:gd name="T0" fmla="*/ 4407 w 4460"/>
                <a:gd name="T1" fmla="*/ 692 h 1645"/>
                <a:gd name="T2" fmla="*/ 17 w 4460"/>
                <a:gd name="T3" fmla="*/ 709 h 1645"/>
                <a:gd name="T4" fmla="*/ 2141 w 4460"/>
                <a:gd name="T5" fmla="*/ 441 h 1645"/>
                <a:gd name="T6" fmla="*/ 4407 w 4460"/>
                <a:gd name="T7" fmla="*/ 692 h 1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60" h="1645">
                  <a:moveTo>
                    <a:pt x="4407" y="692"/>
                  </a:moveTo>
                  <a:cubicBezTo>
                    <a:pt x="4337" y="1615"/>
                    <a:pt x="42" y="1645"/>
                    <a:pt x="17" y="709"/>
                  </a:cubicBezTo>
                  <a:cubicBezTo>
                    <a:pt x="0" y="55"/>
                    <a:pt x="1041" y="397"/>
                    <a:pt x="2141" y="441"/>
                  </a:cubicBezTo>
                  <a:cubicBezTo>
                    <a:pt x="3262" y="485"/>
                    <a:pt x="4460" y="0"/>
                    <a:pt x="4407" y="692"/>
                  </a:cubicBezTo>
                  <a:close/>
                </a:path>
              </a:pathLst>
            </a:custGeom>
            <a:solidFill>
              <a:srgbClr val="EEE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4" name="Freeform 173"/>
            <p:cNvSpPr>
              <a:spLocks/>
            </p:cNvSpPr>
            <p:nvPr/>
          </p:nvSpPr>
          <p:spPr bwMode="auto">
            <a:xfrm>
              <a:off x="3745" y="2354"/>
              <a:ext cx="69" cy="453"/>
            </a:xfrm>
            <a:custGeom>
              <a:avLst/>
              <a:gdLst>
                <a:gd name="T0" fmla="*/ 963 w 963"/>
                <a:gd name="T1" fmla="*/ 78 h 6350"/>
                <a:gd name="T2" fmla="*/ 20 w 963"/>
                <a:gd name="T3" fmla="*/ 0 h 6350"/>
                <a:gd name="T4" fmla="*/ 0 w 963"/>
                <a:gd name="T5" fmla="*/ 6299 h 6350"/>
                <a:gd name="T6" fmla="*/ 141 w 963"/>
                <a:gd name="T7" fmla="*/ 6235 h 6350"/>
                <a:gd name="T8" fmla="*/ 283 w 963"/>
                <a:gd name="T9" fmla="*/ 6338 h 6350"/>
                <a:gd name="T10" fmla="*/ 437 w 963"/>
                <a:gd name="T11" fmla="*/ 6235 h 6350"/>
                <a:gd name="T12" fmla="*/ 643 w 963"/>
                <a:gd name="T13" fmla="*/ 6350 h 6350"/>
                <a:gd name="T14" fmla="*/ 784 w 963"/>
                <a:gd name="T15" fmla="*/ 6235 h 6350"/>
                <a:gd name="T16" fmla="*/ 951 w 963"/>
                <a:gd name="T17" fmla="*/ 6338 h 6350"/>
                <a:gd name="T18" fmla="*/ 963 w 963"/>
                <a:gd name="T19" fmla="*/ 78 h 6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3" h="6350">
                  <a:moveTo>
                    <a:pt x="963" y="78"/>
                  </a:moveTo>
                  <a:lnTo>
                    <a:pt x="20" y="0"/>
                  </a:lnTo>
                  <a:lnTo>
                    <a:pt x="0" y="6299"/>
                  </a:lnTo>
                  <a:lnTo>
                    <a:pt x="141" y="6235"/>
                  </a:lnTo>
                  <a:lnTo>
                    <a:pt x="283" y="6338"/>
                  </a:lnTo>
                  <a:lnTo>
                    <a:pt x="437" y="6235"/>
                  </a:lnTo>
                  <a:lnTo>
                    <a:pt x="643" y="6350"/>
                  </a:lnTo>
                  <a:lnTo>
                    <a:pt x="784" y="6235"/>
                  </a:lnTo>
                  <a:lnTo>
                    <a:pt x="951" y="6338"/>
                  </a:lnTo>
                  <a:lnTo>
                    <a:pt x="963" y="78"/>
                  </a:lnTo>
                  <a:close/>
                </a:path>
              </a:pathLst>
            </a:custGeom>
            <a:solidFill>
              <a:srgbClr val="EEE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5" name="Oval 174"/>
            <p:cNvSpPr>
              <a:spLocks noChangeArrowheads="1"/>
            </p:cNvSpPr>
            <p:nvPr/>
          </p:nvSpPr>
          <p:spPr bwMode="auto">
            <a:xfrm>
              <a:off x="3893" y="2451"/>
              <a:ext cx="23" cy="24"/>
            </a:xfrm>
            <a:prstGeom prst="ellipse">
              <a:avLst/>
            </a:pr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6" name="Oval 175"/>
            <p:cNvSpPr>
              <a:spLocks noChangeArrowheads="1"/>
            </p:cNvSpPr>
            <p:nvPr/>
          </p:nvSpPr>
          <p:spPr bwMode="auto">
            <a:xfrm>
              <a:off x="3893" y="2630"/>
              <a:ext cx="23" cy="23"/>
            </a:xfrm>
            <a:prstGeom prst="ellipse">
              <a:avLst/>
            </a:pr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7" name="Oval 176"/>
            <p:cNvSpPr>
              <a:spLocks noChangeArrowheads="1"/>
            </p:cNvSpPr>
            <p:nvPr/>
          </p:nvSpPr>
          <p:spPr bwMode="auto">
            <a:xfrm>
              <a:off x="3893" y="2810"/>
              <a:ext cx="23" cy="24"/>
            </a:xfrm>
            <a:prstGeom prst="ellipse">
              <a:avLst/>
            </a:pr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8" name="Freeform 179"/>
            <p:cNvSpPr>
              <a:spLocks/>
            </p:cNvSpPr>
            <p:nvPr/>
          </p:nvSpPr>
          <p:spPr bwMode="auto">
            <a:xfrm>
              <a:off x="3766" y="2268"/>
              <a:ext cx="210" cy="58"/>
            </a:xfrm>
            <a:custGeom>
              <a:avLst/>
              <a:gdLst>
                <a:gd name="T0" fmla="*/ 2908 w 2940"/>
                <a:gd name="T1" fmla="*/ 523 h 811"/>
                <a:gd name="T2" fmla="*/ 33 w 2940"/>
                <a:gd name="T3" fmla="*/ 568 h 811"/>
                <a:gd name="T4" fmla="*/ 0 w 2940"/>
                <a:gd name="T5" fmla="*/ 134 h 811"/>
                <a:gd name="T6" fmla="*/ 1458 w 2940"/>
                <a:gd name="T7" fmla="*/ 19 h 811"/>
                <a:gd name="T8" fmla="*/ 2940 w 2940"/>
                <a:gd name="T9" fmla="*/ 118 h 811"/>
                <a:gd name="T10" fmla="*/ 2908 w 2940"/>
                <a:gd name="T11" fmla="*/ 523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40" h="811">
                  <a:moveTo>
                    <a:pt x="2908" y="523"/>
                  </a:moveTo>
                  <a:cubicBezTo>
                    <a:pt x="2004" y="769"/>
                    <a:pt x="1053" y="811"/>
                    <a:pt x="33" y="568"/>
                  </a:cubicBezTo>
                  <a:cubicBezTo>
                    <a:pt x="40" y="435"/>
                    <a:pt x="31" y="258"/>
                    <a:pt x="0" y="134"/>
                  </a:cubicBezTo>
                  <a:cubicBezTo>
                    <a:pt x="393" y="123"/>
                    <a:pt x="918" y="38"/>
                    <a:pt x="1458" y="19"/>
                  </a:cubicBezTo>
                  <a:cubicBezTo>
                    <a:pt x="1980" y="0"/>
                    <a:pt x="2518" y="85"/>
                    <a:pt x="2940" y="118"/>
                  </a:cubicBezTo>
                  <a:cubicBezTo>
                    <a:pt x="2921" y="230"/>
                    <a:pt x="2910" y="399"/>
                    <a:pt x="2908" y="523"/>
                  </a:cubicBezTo>
                  <a:close/>
                </a:path>
              </a:pathLst>
            </a:custGeom>
            <a:solidFill>
              <a:srgbClr val="E8A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9" name="Freeform 180"/>
            <p:cNvSpPr>
              <a:spLocks/>
            </p:cNvSpPr>
            <p:nvPr/>
          </p:nvSpPr>
          <p:spPr bwMode="auto">
            <a:xfrm>
              <a:off x="4250" y="1565"/>
              <a:ext cx="159" cy="383"/>
            </a:xfrm>
            <a:custGeom>
              <a:avLst/>
              <a:gdLst>
                <a:gd name="T0" fmla="*/ 0 w 2216"/>
                <a:gd name="T1" fmla="*/ 4784 h 5367"/>
                <a:gd name="T2" fmla="*/ 194 w 2216"/>
                <a:gd name="T3" fmla="*/ 1660 h 5367"/>
                <a:gd name="T4" fmla="*/ 2186 w 2216"/>
                <a:gd name="T5" fmla="*/ 1931 h 5367"/>
                <a:gd name="T6" fmla="*/ 0 w 2216"/>
                <a:gd name="T7" fmla="*/ 4784 h 5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16" h="5367">
                  <a:moveTo>
                    <a:pt x="0" y="4784"/>
                  </a:moveTo>
                  <a:lnTo>
                    <a:pt x="194" y="1660"/>
                  </a:lnTo>
                  <a:cubicBezTo>
                    <a:pt x="61" y="886"/>
                    <a:pt x="2216" y="0"/>
                    <a:pt x="2186" y="1931"/>
                  </a:cubicBezTo>
                  <a:cubicBezTo>
                    <a:pt x="2176" y="2596"/>
                    <a:pt x="578" y="5367"/>
                    <a:pt x="0" y="4784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0" name="Freeform 181"/>
            <p:cNvSpPr>
              <a:spLocks/>
            </p:cNvSpPr>
            <p:nvPr/>
          </p:nvSpPr>
          <p:spPr bwMode="auto">
            <a:xfrm>
              <a:off x="3328" y="1565"/>
              <a:ext cx="158" cy="383"/>
            </a:xfrm>
            <a:custGeom>
              <a:avLst/>
              <a:gdLst>
                <a:gd name="T0" fmla="*/ 2216 w 2216"/>
                <a:gd name="T1" fmla="*/ 4784 h 5367"/>
                <a:gd name="T2" fmla="*/ 2022 w 2216"/>
                <a:gd name="T3" fmla="*/ 1660 h 5367"/>
                <a:gd name="T4" fmla="*/ 30 w 2216"/>
                <a:gd name="T5" fmla="*/ 1931 h 5367"/>
                <a:gd name="T6" fmla="*/ 2216 w 2216"/>
                <a:gd name="T7" fmla="*/ 4784 h 5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16" h="5367">
                  <a:moveTo>
                    <a:pt x="2216" y="4784"/>
                  </a:moveTo>
                  <a:lnTo>
                    <a:pt x="2022" y="1660"/>
                  </a:lnTo>
                  <a:cubicBezTo>
                    <a:pt x="2156" y="886"/>
                    <a:pt x="0" y="0"/>
                    <a:pt x="30" y="1931"/>
                  </a:cubicBezTo>
                  <a:cubicBezTo>
                    <a:pt x="41" y="2596"/>
                    <a:pt x="1638" y="5367"/>
                    <a:pt x="2216" y="4784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1" name="Freeform 182"/>
            <p:cNvSpPr>
              <a:spLocks/>
            </p:cNvSpPr>
            <p:nvPr/>
          </p:nvSpPr>
          <p:spPr bwMode="auto">
            <a:xfrm rot="301863">
              <a:off x="3433" y="1458"/>
              <a:ext cx="867" cy="845"/>
            </a:xfrm>
            <a:custGeom>
              <a:avLst/>
              <a:gdLst>
                <a:gd name="T0" fmla="*/ 936 w 12135"/>
                <a:gd name="T1" fmla="*/ 0 h 11837"/>
                <a:gd name="T2" fmla="*/ 11092 w 12135"/>
                <a:gd name="T3" fmla="*/ 0 h 11837"/>
                <a:gd name="T4" fmla="*/ 8588 w 12135"/>
                <a:gd name="T5" fmla="*/ 11521 h 11837"/>
                <a:gd name="T6" fmla="*/ 3552 w 12135"/>
                <a:gd name="T7" fmla="*/ 11452 h 11837"/>
                <a:gd name="T8" fmla="*/ 936 w 12135"/>
                <a:gd name="T9" fmla="*/ 0 h 118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35" h="11837">
                  <a:moveTo>
                    <a:pt x="936" y="0"/>
                  </a:moveTo>
                  <a:lnTo>
                    <a:pt x="11092" y="0"/>
                  </a:lnTo>
                  <a:cubicBezTo>
                    <a:pt x="12135" y="6439"/>
                    <a:pt x="11648" y="11295"/>
                    <a:pt x="8588" y="11521"/>
                  </a:cubicBezTo>
                  <a:cubicBezTo>
                    <a:pt x="4292" y="11837"/>
                    <a:pt x="7554" y="11825"/>
                    <a:pt x="3552" y="11452"/>
                  </a:cubicBezTo>
                  <a:cubicBezTo>
                    <a:pt x="426" y="11161"/>
                    <a:pt x="0" y="6329"/>
                    <a:pt x="936" y="0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2" name="Freeform 183"/>
            <p:cNvSpPr>
              <a:spLocks/>
            </p:cNvSpPr>
            <p:nvPr/>
          </p:nvSpPr>
          <p:spPr bwMode="auto">
            <a:xfrm>
              <a:off x="3348" y="1006"/>
              <a:ext cx="1029" cy="879"/>
            </a:xfrm>
            <a:custGeom>
              <a:avLst/>
              <a:gdLst>
                <a:gd name="T0" fmla="*/ 1779 w 14393"/>
                <a:gd name="T1" fmla="*/ 12315 h 12315"/>
                <a:gd name="T2" fmla="*/ 2547 w 14393"/>
                <a:gd name="T3" fmla="*/ 6998 h 12315"/>
                <a:gd name="T4" fmla="*/ 10256 w 14393"/>
                <a:gd name="T5" fmla="*/ 8671 h 12315"/>
                <a:gd name="T6" fmla="*/ 12046 w 14393"/>
                <a:gd name="T7" fmla="*/ 8028 h 12315"/>
                <a:gd name="T8" fmla="*/ 12030 w 14393"/>
                <a:gd name="T9" fmla="*/ 10667 h 12315"/>
                <a:gd name="T10" fmla="*/ 12696 w 14393"/>
                <a:gd name="T11" fmla="*/ 12277 h 12315"/>
                <a:gd name="T12" fmla="*/ 13388 w 14393"/>
                <a:gd name="T13" fmla="*/ 7485 h 12315"/>
                <a:gd name="T14" fmla="*/ 14393 w 14393"/>
                <a:gd name="T15" fmla="*/ 4375 h 12315"/>
                <a:gd name="T16" fmla="*/ 2170 w 14393"/>
                <a:gd name="T17" fmla="*/ 5516 h 12315"/>
                <a:gd name="T18" fmla="*/ 1779 w 14393"/>
                <a:gd name="T19" fmla="*/ 12315 h 12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393" h="12315">
                  <a:moveTo>
                    <a:pt x="1779" y="12315"/>
                  </a:moveTo>
                  <a:cubicBezTo>
                    <a:pt x="2579" y="11837"/>
                    <a:pt x="2547" y="8508"/>
                    <a:pt x="2547" y="6998"/>
                  </a:cubicBezTo>
                  <a:cubicBezTo>
                    <a:pt x="4205" y="8251"/>
                    <a:pt x="8189" y="9044"/>
                    <a:pt x="10256" y="8671"/>
                  </a:cubicBezTo>
                  <a:cubicBezTo>
                    <a:pt x="10872" y="8560"/>
                    <a:pt x="11487" y="8342"/>
                    <a:pt x="12046" y="8028"/>
                  </a:cubicBezTo>
                  <a:cubicBezTo>
                    <a:pt x="12046" y="8028"/>
                    <a:pt x="11878" y="9741"/>
                    <a:pt x="12030" y="10667"/>
                  </a:cubicBezTo>
                  <a:cubicBezTo>
                    <a:pt x="12207" y="11746"/>
                    <a:pt x="12696" y="12277"/>
                    <a:pt x="12696" y="12277"/>
                  </a:cubicBezTo>
                  <a:cubicBezTo>
                    <a:pt x="13159" y="11949"/>
                    <a:pt x="13279" y="8678"/>
                    <a:pt x="13388" y="7485"/>
                  </a:cubicBezTo>
                  <a:cubicBezTo>
                    <a:pt x="13454" y="6766"/>
                    <a:pt x="14286" y="7149"/>
                    <a:pt x="14393" y="4375"/>
                  </a:cubicBezTo>
                  <a:cubicBezTo>
                    <a:pt x="10071" y="6465"/>
                    <a:pt x="3821" y="0"/>
                    <a:pt x="2170" y="5516"/>
                  </a:cubicBezTo>
                  <a:cubicBezTo>
                    <a:pt x="1979" y="6155"/>
                    <a:pt x="0" y="6681"/>
                    <a:pt x="1779" y="12315"/>
                  </a:cubicBezTo>
                  <a:close/>
                </a:path>
              </a:pathLst>
            </a:cu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3" name="Oval 184"/>
            <p:cNvSpPr>
              <a:spLocks noChangeArrowheads="1"/>
            </p:cNvSpPr>
            <p:nvPr/>
          </p:nvSpPr>
          <p:spPr bwMode="auto">
            <a:xfrm>
              <a:off x="3633" y="1672"/>
              <a:ext cx="195" cy="19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4" name="Oval 185"/>
            <p:cNvSpPr>
              <a:spLocks noChangeArrowheads="1"/>
            </p:cNvSpPr>
            <p:nvPr/>
          </p:nvSpPr>
          <p:spPr bwMode="auto">
            <a:xfrm>
              <a:off x="3685" y="1728"/>
              <a:ext cx="89" cy="89"/>
            </a:xfrm>
            <a:prstGeom prst="ellipse">
              <a:avLst/>
            </a:pr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5" name="Oval 186"/>
            <p:cNvSpPr>
              <a:spLocks noChangeArrowheads="1"/>
            </p:cNvSpPr>
            <p:nvPr/>
          </p:nvSpPr>
          <p:spPr bwMode="auto">
            <a:xfrm>
              <a:off x="3679" y="1744"/>
              <a:ext cx="41" cy="41"/>
            </a:xfrm>
            <a:prstGeom prst="ellipse">
              <a:avLst/>
            </a:prstGeom>
            <a:solidFill>
              <a:srgbClr val="FFFFFF"/>
            </a:solidFill>
            <a:ln w="11113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6" name="Freeform 187"/>
            <p:cNvSpPr>
              <a:spLocks/>
            </p:cNvSpPr>
            <p:nvPr/>
          </p:nvSpPr>
          <p:spPr bwMode="auto">
            <a:xfrm>
              <a:off x="3635" y="1672"/>
              <a:ext cx="191" cy="78"/>
            </a:xfrm>
            <a:custGeom>
              <a:avLst/>
              <a:gdLst>
                <a:gd name="T0" fmla="*/ 0 w 2667"/>
                <a:gd name="T1" fmla="*/ 1090 h 1090"/>
                <a:gd name="T2" fmla="*/ 2667 w 2667"/>
                <a:gd name="T3" fmla="*/ 1090 h 1090"/>
                <a:gd name="T4" fmla="*/ 1334 w 2667"/>
                <a:gd name="T5" fmla="*/ 0 h 1090"/>
                <a:gd name="T6" fmla="*/ 0 w 2667"/>
                <a:gd name="T7" fmla="*/ 1090 h 1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67" h="1090">
                  <a:moveTo>
                    <a:pt x="0" y="1090"/>
                  </a:moveTo>
                  <a:lnTo>
                    <a:pt x="2667" y="1090"/>
                  </a:lnTo>
                  <a:cubicBezTo>
                    <a:pt x="2542" y="468"/>
                    <a:pt x="1992" y="0"/>
                    <a:pt x="1334" y="0"/>
                  </a:cubicBezTo>
                  <a:cubicBezTo>
                    <a:pt x="675" y="0"/>
                    <a:pt x="126" y="468"/>
                    <a:pt x="0" y="1090"/>
                  </a:cubicBezTo>
                  <a:close/>
                </a:path>
              </a:pathLst>
            </a:custGeom>
            <a:solidFill>
              <a:srgbClr val="E8A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7" name="Oval 188"/>
            <p:cNvSpPr>
              <a:spLocks noChangeArrowheads="1"/>
            </p:cNvSpPr>
            <p:nvPr/>
          </p:nvSpPr>
          <p:spPr bwMode="auto">
            <a:xfrm>
              <a:off x="3908" y="1672"/>
              <a:ext cx="195" cy="19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8" name="Oval 189"/>
            <p:cNvSpPr>
              <a:spLocks noChangeArrowheads="1"/>
            </p:cNvSpPr>
            <p:nvPr/>
          </p:nvSpPr>
          <p:spPr bwMode="auto">
            <a:xfrm>
              <a:off x="3960" y="1728"/>
              <a:ext cx="89" cy="89"/>
            </a:xfrm>
            <a:prstGeom prst="ellipse">
              <a:avLst/>
            </a:pr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9" name="Oval 190"/>
            <p:cNvSpPr>
              <a:spLocks noChangeArrowheads="1"/>
            </p:cNvSpPr>
            <p:nvPr/>
          </p:nvSpPr>
          <p:spPr bwMode="auto">
            <a:xfrm>
              <a:off x="3954" y="1744"/>
              <a:ext cx="41" cy="41"/>
            </a:xfrm>
            <a:prstGeom prst="ellipse">
              <a:avLst/>
            </a:prstGeom>
            <a:solidFill>
              <a:srgbClr val="FFFFFF"/>
            </a:solidFill>
            <a:ln w="11113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0" name="Freeform 191"/>
            <p:cNvSpPr>
              <a:spLocks/>
            </p:cNvSpPr>
            <p:nvPr/>
          </p:nvSpPr>
          <p:spPr bwMode="auto">
            <a:xfrm>
              <a:off x="3910" y="1672"/>
              <a:ext cx="191" cy="78"/>
            </a:xfrm>
            <a:custGeom>
              <a:avLst/>
              <a:gdLst>
                <a:gd name="T0" fmla="*/ 0 w 2667"/>
                <a:gd name="T1" fmla="*/ 1090 h 1090"/>
                <a:gd name="T2" fmla="*/ 2667 w 2667"/>
                <a:gd name="T3" fmla="*/ 1090 h 1090"/>
                <a:gd name="T4" fmla="*/ 1334 w 2667"/>
                <a:gd name="T5" fmla="*/ 0 h 1090"/>
                <a:gd name="T6" fmla="*/ 0 w 2667"/>
                <a:gd name="T7" fmla="*/ 1090 h 1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67" h="1090">
                  <a:moveTo>
                    <a:pt x="0" y="1090"/>
                  </a:moveTo>
                  <a:lnTo>
                    <a:pt x="2667" y="1090"/>
                  </a:lnTo>
                  <a:cubicBezTo>
                    <a:pt x="2542" y="468"/>
                    <a:pt x="1992" y="0"/>
                    <a:pt x="1334" y="0"/>
                  </a:cubicBezTo>
                  <a:cubicBezTo>
                    <a:pt x="675" y="0"/>
                    <a:pt x="126" y="468"/>
                    <a:pt x="0" y="1090"/>
                  </a:cubicBezTo>
                  <a:close/>
                </a:path>
              </a:pathLst>
            </a:custGeom>
            <a:solidFill>
              <a:srgbClr val="E8A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1" name="Freeform 192"/>
            <p:cNvSpPr>
              <a:spLocks/>
            </p:cNvSpPr>
            <p:nvPr/>
          </p:nvSpPr>
          <p:spPr bwMode="auto">
            <a:xfrm>
              <a:off x="3763" y="1631"/>
              <a:ext cx="373" cy="62"/>
            </a:xfrm>
            <a:custGeom>
              <a:avLst/>
              <a:gdLst>
                <a:gd name="T0" fmla="*/ 4970 w 5226"/>
                <a:gd name="T1" fmla="*/ 402 h 868"/>
                <a:gd name="T2" fmla="*/ 5214 w 5226"/>
                <a:gd name="T3" fmla="*/ 0 h 868"/>
                <a:gd name="T4" fmla="*/ 3717 w 5226"/>
                <a:gd name="T5" fmla="*/ 833 h 868"/>
                <a:gd name="T6" fmla="*/ 5226 w 5226"/>
                <a:gd name="T7" fmla="*/ 431 h 868"/>
                <a:gd name="T8" fmla="*/ 4970 w 5226"/>
                <a:gd name="T9" fmla="*/ 402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26" h="868">
                  <a:moveTo>
                    <a:pt x="4970" y="402"/>
                  </a:moveTo>
                  <a:cubicBezTo>
                    <a:pt x="4970" y="402"/>
                    <a:pt x="5140" y="263"/>
                    <a:pt x="5214" y="0"/>
                  </a:cubicBezTo>
                  <a:cubicBezTo>
                    <a:pt x="3598" y="585"/>
                    <a:pt x="0" y="502"/>
                    <a:pt x="3717" y="833"/>
                  </a:cubicBezTo>
                  <a:cubicBezTo>
                    <a:pt x="4110" y="868"/>
                    <a:pt x="5033" y="862"/>
                    <a:pt x="5226" y="431"/>
                  </a:cubicBezTo>
                  <a:cubicBezTo>
                    <a:pt x="5226" y="431"/>
                    <a:pt x="4970" y="402"/>
                    <a:pt x="4970" y="402"/>
                  </a:cubicBezTo>
                  <a:close/>
                </a:path>
              </a:pathLst>
            </a:cu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2" name="Freeform 193"/>
            <p:cNvSpPr>
              <a:spLocks/>
            </p:cNvSpPr>
            <p:nvPr/>
          </p:nvSpPr>
          <p:spPr bwMode="auto">
            <a:xfrm>
              <a:off x="3614" y="1586"/>
              <a:ext cx="212" cy="122"/>
            </a:xfrm>
            <a:custGeom>
              <a:avLst/>
              <a:gdLst>
                <a:gd name="T0" fmla="*/ 309 w 2975"/>
                <a:gd name="T1" fmla="*/ 1270 h 1710"/>
                <a:gd name="T2" fmla="*/ 2975 w 2975"/>
                <a:gd name="T3" fmla="*/ 1710 h 1710"/>
                <a:gd name="T4" fmla="*/ 0 w 2975"/>
                <a:gd name="T5" fmla="*/ 1003 h 1710"/>
                <a:gd name="T6" fmla="*/ 482 w 2975"/>
                <a:gd name="T7" fmla="*/ 982 h 1710"/>
                <a:gd name="T8" fmla="*/ 309 w 2975"/>
                <a:gd name="T9" fmla="*/ 1270 h 1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5" h="1710">
                  <a:moveTo>
                    <a:pt x="309" y="1270"/>
                  </a:moveTo>
                  <a:cubicBezTo>
                    <a:pt x="2237" y="369"/>
                    <a:pt x="2602" y="1657"/>
                    <a:pt x="2975" y="1710"/>
                  </a:cubicBezTo>
                  <a:cubicBezTo>
                    <a:pt x="2776" y="215"/>
                    <a:pt x="902" y="0"/>
                    <a:pt x="0" y="1003"/>
                  </a:cubicBezTo>
                  <a:cubicBezTo>
                    <a:pt x="167" y="1092"/>
                    <a:pt x="304" y="982"/>
                    <a:pt x="482" y="982"/>
                  </a:cubicBezTo>
                  <a:cubicBezTo>
                    <a:pt x="382" y="989"/>
                    <a:pt x="309" y="1270"/>
                    <a:pt x="309" y="1270"/>
                  </a:cubicBezTo>
                  <a:close/>
                </a:path>
              </a:pathLst>
            </a:cu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3" name="Freeform 194"/>
            <p:cNvSpPr>
              <a:spLocks/>
            </p:cNvSpPr>
            <p:nvPr/>
          </p:nvSpPr>
          <p:spPr bwMode="auto">
            <a:xfrm>
              <a:off x="3806" y="1963"/>
              <a:ext cx="135" cy="74"/>
            </a:xfrm>
            <a:custGeom>
              <a:avLst/>
              <a:gdLst>
                <a:gd name="T0" fmla="*/ 1898 w 1898"/>
                <a:gd name="T1" fmla="*/ 47 h 1039"/>
                <a:gd name="T2" fmla="*/ 32 w 1898"/>
                <a:gd name="T3" fmla="*/ 65 h 1039"/>
                <a:gd name="T4" fmla="*/ 1898 w 1898"/>
                <a:gd name="T5" fmla="*/ 47 h 1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98" h="1039">
                  <a:moveTo>
                    <a:pt x="1898" y="47"/>
                  </a:moveTo>
                  <a:cubicBezTo>
                    <a:pt x="1647" y="694"/>
                    <a:pt x="502" y="1039"/>
                    <a:pt x="32" y="65"/>
                  </a:cubicBezTo>
                  <a:cubicBezTo>
                    <a:pt x="0" y="0"/>
                    <a:pt x="896" y="848"/>
                    <a:pt x="1898" y="47"/>
                  </a:cubicBezTo>
                  <a:close/>
                </a:path>
              </a:pathLst>
            </a:custGeom>
            <a:solidFill>
              <a:srgbClr val="E8A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4" name="Freeform 195"/>
            <p:cNvSpPr>
              <a:spLocks/>
            </p:cNvSpPr>
            <p:nvPr/>
          </p:nvSpPr>
          <p:spPr bwMode="auto">
            <a:xfrm>
              <a:off x="3803" y="2093"/>
              <a:ext cx="184" cy="106"/>
            </a:xfrm>
            <a:custGeom>
              <a:avLst/>
              <a:gdLst>
                <a:gd name="T0" fmla="*/ 0 w 2572"/>
                <a:gd name="T1" fmla="*/ 526 h 1488"/>
                <a:gd name="T2" fmla="*/ 2484 w 2572"/>
                <a:gd name="T3" fmla="*/ 96 h 1488"/>
                <a:gd name="T4" fmla="*/ 0 w 2572"/>
                <a:gd name="T5" fmla="*/ 526 h 1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72" h="1488">
                  <a:moveTo>
                    <a:pt x="0" y="526"/>
                  </a:moveTo>
                  <a:cubicBezTo>
                    <a:pt x="1238" y="1281"/>
                    <a:pt x="2393" y="0"/>
                    <a:pt x="2484" y="96"/>
                  </a:cubicBezTo>
                  <a:cubicBezTo>
                    <a:pt x="2572" y="188"/>
                    <a:pt x="1201" y="1488"/>
                    <a:pt x="0" y="526"/>
                  </a:cubicBezTo>
                  <a:close/>
                </a:path>
              </a:pathLst>
            </a:cu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5" name="Freeform 196"/>
            <p:cNvSpPr>
              <a:spLocks/>
            </p:cNvSpPr>
            <p:nvPr/>
          </p:nvSpPr>
          <p:spPr bwMode="auto">
            <a:xfrm>
              <a:off x="3285" y="1672"/>
              <a:ext cx="151" cy="173"/>
            </a:xfrm>
            <a:custGeom>
              <a:avLst/>
              <a:gdLst>
                <a:gd name="T0" fmla="*/ 2120 w 2120"/>
                <a:gd name="T1" fmla="*/ 2421 h 2421"/>
                <a:gd name="T2" fmla="*/ 1828 w 2120"/>
                <a:gd name="T3" fmla="*/ 0 h 2421"/>
                <a:gd name="T4" fmla="*/ 2120 w 2120"/>
                <a:gd name="T5" fmla="*/ 2421 h 2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20" h="2421">
                  <a:moveTo>
                    <a:pt x="2120" y="2421"/>
                  </a:moveTo>
                  <a:cubicBezTo>
                    <a:pt x="494" y="148"/>
                    <a:pt x="1189" y="480"/>
                    <a:pt x="1828" y="0"/>
                  </a:cubicBezTo>
                  <a:cubicBezTo>
                    <a:pt x="0" y="120"/>
                    <a:pt x="1773" y="2203"/>
                    <a:pt x="2120" y="2421"/>
                  </a:cubicBezTo>
                  <a:close/>
                </a:path>
              </a:pathLst>
            </a:custGeom>
            <a:solidFill>
              <a:srgbClr val="E8A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6" name="Freeform 197"/>
            <p:cNvSpPr>
              <a:spLocks/>
            </p:cNvSpPr>
            <p:nvPr/>
          </p:nvSpPr>
          <p:spPr bwMode="auto">
            <a:xfrm>
              <a:off x="3372" y="1733"/>
              <a:ext cx="58" cy="28"/>
            </a:xfrm>
            <a:custGeom>
              <a:avLst/>
              <a:gdLst>
                <a:gd name="T0" fmla="*/ 810 w 810"/>
                <a:gd name="T1" fmla="*/ 334 h 398"/>
                <a:gd name="T2" fmla="*/ 45 w 810"/>
                <a:gd name="T3" fmla="*/ 398 h 398"/>
                <a:gd name="T4" fmla="*/ 0 w 810"/>
                <a:gd name="T5" fmla="*/ 303 h 398"/>
                <a:gd name="T6" fmla="*/ 810 w 810"/>
                <a:gd name="T7" fmla="*/ 334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0" h="398">
                  <a:moveTo>
                    <a:pt x="810" y="334"/>
                  </a:moveTo>
                  <a:cubicBezTo>
                    <a:pt x="648" y="218"/>
                    <a:pt x="481" y="214"/>
                    <a:pt x="45" y="398"/>
                  </a:cubicBezTo>
                  <a:lnTo>
                    <a:pt x="0" y="303"/>
                  </a:lnTo>
                  <a:cubicBezTo>
                    <a:pt x="190" y="104"/>
                    <a:pt x="728" y="0"/>
                    <a:pt x="810" y="334"/>
                  </a:cubicBezTo>
                  <a:close/>
                </a:path>
              </a:pathLst>
            </a:custGeom>
            <a:solidFill>
              <a:srgbClr val="E8A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7" name="Freeform 198"/>
            <p:cNvSpPr>
              <a:spLocks/>
            </p:cNvSpPr>
            <p:nvPr/>
          </p:nvSpPr>
          <p:spPr bwMode="auto">
            <a:xfrm>
              <a:off x="4299" y="1672"/>
              <a:ext cx="151" cy="173"/>
            </a:xfrm>
            <a:custGeom>
              <a:avLst/>
              <a:gdLst>
                <a:gd name="T0" fmla="*/ 0 w 2120"/>
                <a:gd name="T1" fmla="*/ 2421 h 2421"/>
                <a:gd name="T2" fmla="*/ 292 w 2120"/>
                <a:gd name="T3" fmla="*/ 0 h 2421"/>
                <a:gd name="T4" fmla="*/ 0 w 2120"/>
                <a:gd name="T5" fmla="*/ 2421 h 2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20" h="2421">
                  <a:moveTo>
                    <a:pt x="0" y="2421"/>
                  </a:moveTo>
                  <a:cubicBezTo>
                    <a:pt x="1626" y="148"/>
                    <a:pt x="931" y="480"/>
                    <a:pt x="292" y="0"/>
                  </a:cubicBezTo>
                  <a:cubicBezTo>
                    <a:pt x="2120" y="120"/>
                    <a:pt x="347" y="2203"/>
                    <a:pt x="0" y="2421"/>
                  </a:cubicBezTo>
                  <a:close/>
                </a:path>
              </a:pathLst>
            </a:custGeom>
            <a:solidFill>
              <a:srgbClr val="E8A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8" name="Freeform 199"/>
            <p:cNvSpPr>
              <a:spLocks/>
            </p:cNvSpPr>
            <p:nvPr/>
          </p:nvSpPr>
          <p:spPr bwMode="auto">
            <a:xfrm>
              <a:off x="4304" y="1733"/>
              <a:ext cx="58" cy="28"/>
            </a:xfrm>
            <a:custGeom>
              <a:avLst/>
              <a:gdLst>
                <a:gd name="T0" fmla="*/ 0 w 811"/>
                <a:gd name="T1" fmla="*/ 334 h 398"/>
                <a:gd name="T2" fmla="*/ 765 w 811"/>
                <a:gd name="T3" fmla="*/ 398 h 398"/>
                <a:gd name="T4" fmla="*/ 811 w 811"/>
                <a:gd name="T5" fmla="*/ 303 h 398"/>
                <a:gd name="T6" fmla="*/ 0 w 811"/>
                <a:gd name="T7" fmla="*/ 334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1" h="398">
                  <a:moveTo>
                    <a:pt x="0" y="334"/>
                  </a:moveTo>
                  <a:cubicBezTo>
                    <a:pt x="163" y="218"/>
                    <a:pt x="329" y="214"/>
                    <a:pt x="765" y="398"/>
                  </a:cubicBezTo>
                  <a:lnTo>
                    <a:pt x="811" y="303"/>
                  </a:lnTo>
                  <a:cubicBezTo>
                    <a:pt x="620" y="104"/>
                    <a:pt x="82" y="0"/>
                    <a:pt x="0" y="334"/>
                  </a:cubicBezTo>
                  <a:close/>
                </a:path>
              </a:pathLst>
            </a:custGeom>
            <a:solidFill>
              <a:srgbClr val="E8A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9" name="Freeform 200"/>
            <p:cNvSpPr>
              <a:spLocks/>
            </p:cNvSpPr>
            <p:nvPr/>
          </p:nvSpPr>
          <p:spPr bwMode="auto">
            <a:xfrm>
              <a:off x="3537" y="1407"/>
              <a:ext cx="817" cy="254"/>
            </a:xfrm>
            <a:custGeom>
              <a:avLst/>
              <a:gdLst>
                <a:gd name="T0" fmla="*/ 0 w 11421"/>
                <a:gd name="T1" fmla="*/ 370 h 3560"/>
                <a:gd name="T2" fmla="*/ 11316 w 11421"/>
                <a:gd name="T3" fmla="*/ 31 h 3560"/>
                <a:gd name="T4" fmla="*/ 10837 w 11421"/>
                <a:gd name="T5" fmla="*/ 917 h 3560"/>
                <a:gd name="T6" fmla="*/ 0 w 11421"/>
                <a:gd name="T7" fmla="*/ 370 h 3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421" h="3560">
                  <a:moveTo>
                    <a:pt x="0" y="370"/>
                  </a:moveTo>
                  <a:cubicBezTo>
                    <a:pt x="7610" y="3428"/>
                    <a:pt x="11218" y="0"/>
                    <a:pt x="11316" y="31"/>
                  </a:cubicBezTo>
                  <a:cubicBezTo>
                    <a:pt x="11421" y="64"/>
                    <a:pt x="11208" y="415"/>
                    <a:pt x="10837" y="917"/>
                  </a:cubicBezTo>
                  <a:cubicBezTo>
                    <a:pt x="8887" y="3560"/>
                    <a:pt x="1249" y="2542"/>
                    <a:pt x="0" y="370"/>
                  </a:cubicBezTo>
                  <a:close/>
                </a:path>
              </a:pathLst>
            </a:custGeom>
            <a:solidFill>
              <a:srgbClr val="7E4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80" name="o"/>
          <p:cNvGrpSpPr/>
          <p:nvPr/>
        </p:nvGrpSpPr>
        <p:grpSpPr>
          <a:xfrm>
            <a:off x="1882069" y="4118284"/>
            <a:ext cx="672602" cy="442922"/>
            <a:chOff x="6117925" y="1296247"/>
            <a:chExt cx="547500" cy="361165"/>
          </a:xfrm>
        </p:grpSpPr>
        <p:sp>
          <p:nvSpPr>
            <p:cNvPr id="81" name="Oval 159"/>
            <p:cNvSpPr/>
            <p:nvPr/>
          </p:nvSpPr>
          <p:spPr>
            <a:xfrm>
              <a:off x="6117925" y="1296247"/>
              <a:ext cx="547500" cy="361165"/>
            </a:xfrm>
            <a:custGeom>
              <a:avLst/>
              <a:gdLst>
                <a:gd name="connsiteX0" fmla="*/ 0 w 547500"/>
                <a:gd name="connsiteY0" fmla="*/ 187726 h 375452"/>
                <a:gd name="connsiteX1" fmla="*/ 273750 w 547500"/>
                <a:gd name="connsiteY1" fmla="*/ 0 h 375452"/>
                <a:gd name="connsiteX2" fmla="*/ 547500 w 547500"/>
                <a:gd name="connsiteY2" fmla="*/ 187726 h 375452"/>
                <a:gd name="connsiteX3" fmla="*/ 273750 w 547500"/>
                <a:gd name="connsiteY3" fmla="*/ 375452 h 375452"/>
                <a:gd name="connsiteX4" fmla="*/ 0 w 547500"/>
                <a:gd name="connsiteY4" fmla="*/ 187726 h 375452"/>
                <a:gd name="connsiteX0" fmla="*/ 0 w 547500"/>
                <a:gd name="connsiteY0" fmla="*/ 173439 h 361165"/>
                <a:gd name="connsiteX1" fmla="*/ 273750 w 547500"/>
                <a:gd name="connsiteY1" fmla="*/ 0 h 361165"/>
                <a:gd name="connsiteX2" fmla="*/ 547500 w 547500"/>
                <a:gd name="connsiteY2" fmla="*/ 173439 h 361165"/>
                <a:gd name="connsiteX3" fmla="*/ 273750 w 547500"/>
                <a:gd name="connsiteY3" fmla="*/ 361165 h 361165"/>
                <a:gd name="connsiteX4" fmla="*/ 0 w 547500"/>
                <a:gd name="connsiteY4" fmla="*/ 173439 h 361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7500" h="361165">
                  <a:moveTo>
                    <a:pt x="0" y="173439"/>
                  </a:moveTo>
                  <a:cubicBezTo>
                    <a:pt x="0" y="113245"/>
                    <a:pt x="122562" y="0"/>
                    <a:pt x="273750" y="0"/>
                  </a:cubicBezTo>
                  <a:cubicBezTo>
                    <a:pt x="424938" y="0"/>
                    <a:pt x="547500" y="69761"/>
                    <a:pt x="547500" y="173439"/>
                  </a:cubicBezTo>
                  <a:cubicBezTo>
                    <a:pt x="547500" y="277117"/>
                    <a:pt x="424938" y="361165"/>
                    <a:pt x="273750" y="361165"/>
                  </a:cubicBezTo>
                  <a:cubicBezTo>
                    <a:pt x="122562" y="361165"/>
                    <a:pt x="0" y="233633"/>
                    <a:pt x="0" y="173439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82" name="Group 81"/>
            <p:cNvGrpSpPr/>
            <p:nvPr/>
          </p:nvGrpSpPr>
          <p:grpSpPr>
            <a:xfrm>
              <a:off x="6314044" y="1360731"/>
              <a:ext cx="155261" cy="227444"/>
              <a:chOff x="6314044" y="1360731"/>
              <a:chExt cx="155261" cy="227444"/>
            </a:xfrm>
          </p:grpSpPr>
          <p:sp>
            <p:nvSpPr>
              <p:cNvPr id="83" name="Oval 143"/>
              <p:cNvSpPr>
                <a:spLocks noChangeArrowheads="1"/>
              </p:cNvSpPr>
              <p:nvPr/>
            </p:nvSpPr>
            <p:spPr bwMode="auto">
              <a:xfrm>
                <a:off x="6320853" y="1360731"/>
                <a:ext cx="133470" cy="159347"/>
              </a:xfrm>
              <a:prstGeom prst="ellipse">
                <a:avLst/>
              </a:prstGeom>
              <a:solidFill>
                <a:srgbClr val="3B37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84" name="Freeform 144"/>
              <p:cNvSpPr>
                <a:spLocks/>
              </p:cNvSpPr>
              <p:nvPr/>
            </p:nvSpPr>
            <p:spPr bwMode="auto">
              <a:xfrm>
                <a:off x="6314044" y="1536421"/>
                <a:ext cx="155261" cy="51754"/>
              </a:xfrm>
              <a:custGeom>
                <a:avLst/>
                <a:gdLst>
                  <a:gd name="T0" fmla="*/ 0 w 497"/>
                  <a:gd name="T1" fmla="*/ 0 h 166"/>
                  <a:gd name="T2" fmla="*/ 497 w 497"/>
                  <a:gd name="T3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97" h="166">
                    <a:moveTo>
                      <a:pt x="0" y="0"/>
                    </a:moveTo>
                    <a:cubicBezTo>
                      <a:pt x="149" y="166"/>
                      <a:pt x="348" y="79"/>
                      <a:pt x="497" y="0"/>
                    </a:cubicBezTo>
                  </a:path>
                </a:pathLst>
              </a:custGeom>
              <a:noFill/>
              <a:ln w="6350" cap="flat">
                <a:solidFill>
                  <a:srgbClr val="F08F4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</p:grpSp>
      <p:grpSp>
        <p:nvGrpSpPr>
          <p:cNvPr id="85" name="a h sa"/>
          <p:cNvGrpSpPr/>
          <p:nvPr/>
        </p:nvGrpSpPr>
        <p:grpSpPr>
          <a:xfrm>
            <a:off x="1882070" y="4120694"/>
            <a:ext cx="672600" cy="425112"/>
            <a:chOff x="8077185" y="1323247"/>
            <a:chExt cx="547500" cy="346644"/>
          </a:xfrm>
        </p:grpSpPr>
        <p:sp>
          <p:nvSpPr>
            <p:cNvPr id="86" name="Oval 162"/>
            <p:cNvSpPr/>
            <p:nvPr/>
          </p:nvSpPr>
          <p:spPr>
            <a:xfrm>
              <a:off x="8077185" y="1323247"/>
              <a:ext cx="547500" cy="342115"/>
            </a:xfrm>
            <a:custGeom>
              <a:avLst/>
              <a:gdLst>
                <a:gd name="connsiteX0" fmla="*/ 0 w 547500"/>
                <a:gd name="connsiteY0" fmla="*/ 187726 h 375452"/>
                <a:gd name="connsiteX1" fmla="*/ 273750 w 547500"/>
                <a:gd name="connsiteY1" fmla="*/ 0 h 375452"/>
                <a:gd name="connsiteX2" fmla="*/ 547500 w 547500"/>
                <a:gd name="connsiteY2" fmla="*/ 187726 h 375452"/>
                <a:gd name="connsiteX3" fmla="*/ 273750 w 547500"/>
                <a:gd name="connsiteY3" fmla="*/ 375452 h 375452"/>
                <a:gd name="connsiteX4" fmla="*/ 0 w 547500"/>
                <a:gd name="connsiteY4" fmla="*/ 187726 h 375452"/>
                <a:gd name="connsiteX0" fmla="*/ 0 w 547500"/>
                <a:gd name="connsiteY0" fmla="*/ 154389 h 342115"/>
                <a:gd name="connsiteX1" fmla="*/ 273750 w 547500"/>
                <a:gd name="connsiteY1" fmla="*/ 0 h 342115"/>
                <a:gd name="connsiteX2" fmla="*/ 547500 w 547500"/>
                <a:gd name="connsiteY2" fmla="*/ 154389 h 342115"/>
                <a:gd name="connsiteX3" fmla="*/ 273750 w 547500"/>
                <a:gd name="connsiteY3" fmla="*/ 342115 h 342115"/>
                <a:gd name="connsiteX4" fmla="*/ 0 w 547500"/>
                <a:gd name="connsiteY4" fmla="*/ 154389 h 342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7500" h="342115">
                  <a:moveTo>
                    <a:pt x="0" y="154389"/>
                  </a:moveTo>
                  <a:cubicBezTo>
                    <a:pt x="0" y="97370"/>
                    <a:pt x="122562" y="0"/>
                    <a:pt x="273750" y="0"/>
                  </a:cubicBezTo>
                  <a:cubicBezTo>
                    <a:pt x="424938" y="0"/>
                    <a:pt x="547500" y="50711"/>
                    <a:pt x="547500" y="154389"/>
                  </a:cubicBezTo>
                  <a:cubicBezTo>
                    <a:pt x="547500" y="258067"/>
                    <a:pt x="424938" y="342115"/>
                    <a:pt x="273750" y="342115"/>
                  </a:cubicBezTo>
                  <a:cubicBezTo>
                    <a:pt x="122562" y="342115"/>
                    <a:pt x="0" y="211408"/>
                    <a:pt x="0" y="154389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87" name="Group 86"/>
            <p:cNvGrpSpPr/>
            <p:nvPr/>
          </p:nvGrpSpPr>
          <p:grpSpPr>
            <a:xfrm>
              <a:off x="8156748" y="1379798"/>
              <a:ext cx="403134" cy="290093"/>
              <a:chOff x="8156748" y="1379798"/>
              <a:chExt cx="403134" cy="290093"/>
            </a:xfrm>
          </p:grpSpPr>
          <p:sp>
            <p:nvSpPr>
              <p:cNvPr id="88" name="Freeform 145"/>
              <p:cNvSpPr>
                <a:spLocks/>
              </p:cNvSpPr>
              <p:nvPr/>
            </p:nvSpPr>
            <p:spPr bwMode="auto">
              <a:xfrm>
                <a:off x="8170368" y="1392055"/>
                <a:ext cx="370448" cy="277836"/>
              </a:xfrm>
              <a:custGeom>
                <a:avLst/>
                <a:gdLst>
                  <a:gd name="T0" fmla="*/ 0 w 1185"/>
                  <a:gd name="T1" fmla="*/ 14 h 889"/>
                  <a:gd name="T2" fmla="*/ 1185 w 1185"/>
                  <a:gd name="T3" fmla="*/ 0 h 889"/>
                  <a:gd name="T4" fmla="*/ 0 w 1185"/>
                  <a:gd name="T5" fmla="*/ 14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85" h="889">
                    <a:moveTo>
                      <a:pt x="0" y="14"/>
                    </a:moveTo>
                    <a:cubicBezTo>
                      <a:pt x="482" y="207"/>
                      <a:pt x="877" y="203"/>
                      <a:pt x="1185" y="0"/>
                    </a:cubicBezTo>
                    <a:cubicBezTo>
                      <a:pt x="1145" y="793"/>
                      <a:pt x="150" y="889"/>
                      <a:pt x="0" y="14"/>
                    </a:cubicBezTo>
                    <a:close/>
                  </a:path>
                </a:pathLst>
              </a:custGeom>
              <a:solidFill>
                <a:srgbClr val="3B37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89" name="Freeform 146"/>
              <p:cNvSpPr>
                <a:spLocks/>
              </p:cNvSpPr>
              <p:nvPr/>
            </p:nvSpPr>
            <p:spPr bwMode="auto">
              <a:xfrm>
                <a:off x="8170368" y="1392055"/>
                <a:ext cx="378619" cy="130746"/>
              </a:xfrm>
              <a:custGeom>
                <a:avLst/>
                <a:gdLst>
                  <a:gd name="T0" fmla="*/ 1185 w 1213"/>
                  <a:gd name="T1" fmla="*/ 0 h 417"/>
                  <a:gd name="T2" fmla="*/ 0 w 1213"/>
                  <a:gd name="T3" fmla="*/ 14 h 417"/>
                  <a:gd name="T4" fmla="*/ 1185 w 1213"/>
                  <a:gd name="T5" fmla="*/ 0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13" h="417">
                    <a:moveTo>
                      <a:pt x="1185" y="0"/>
                    </a:moveTo>
                    <a:cubicBezTo>
                      <a:pt x="1213" y="324"/>
                      <a:pt x="40" y="417"/>
                      <a:pt x="0" y="14"/>
                    </a:cubicBezTo>
                    <a:cubicBezTo>
                      <a:pt x="479" y="136"/>
                      <a:pt x="845" y="137"/>
                      <a:pt x="118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90" name="Freeform 147"/>
              <p:cNvSpPr>
                <a:spLocks/>
              </p:cNvSpPr>
              <p:nvPr/>
            </p:nvSpPr>
            <p:spPr bwMode="auto">
              <a:xfrm>
                <a:off x="8156748" y="1386608"/>
                <a:ext cx="36772" cy="24515"/>
              </a:xfrm>
              <a:custGeom>
                <a:avLst/>
                <a:gdLst>
                  <a:gd name="T0" fmla="*/ 0 w 120"/>
                  <a:gd name="T1" fmla="*/ 79 h 79"/>
                  <a:gd name="T2" fmla="*/ 120 w 120"/>
                  <a:gd name="T3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20" h="79">
                    <a:moveTo>
                      <a:pt x="0" y="79"/>
                    </a:moveTo>
                    <a:cubicBezTo>
                      <a:pt x="48" y="29"/>
                      <a:pt x="51" y="8"/>
                      <a:pt x="120" y="0"/>
                    </a:cubicBezTo>
                  </a:path>
                </a:pathLst>
              </a:custGeom>
              <a:noFill/>
              <a:ln w="6350" cap="flat">
                <a:solidFill>
                  <a:srgbClr val="F08F4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91" name="Freeform 148"/>
              <p:cNvSpPr>
                <a:spLocks/>
              </p:cNvSpPr>
              <p:nvPr/>
            </p:nvSpPr>
            <p:spPr bwMode="auto">
              <a:xfrm>
                <a:off x="8521748" y="1379798"/>
                <a:ext cx="38134" cy="24515"/>
              </a:xfrm>
              <a:custGeom>
                <a:avLst/>
                <a:gdLst>
                  <a:gd name="T0" fmla="*/ 120 w 120"/>
                  <a:gd name="T1" fmla="*/ 79 h 79"/>
                  <a:gd name="T2" fmla="*/ 0 w 120"/>
                  <a:gd name="T3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20" h="79">
                    <a:moveTo>
                      <a:pt x="120" y="79"/>
                    </a:moveTo>
                    <a:cubicBezTo>
                      <a:pt x="72" y="30"/>
                      <a:pt x="69" y="9"/>
                      <a:pt x="0" y="0"/>
                    </a:cubicBezTo>
                  </a:path>
                </a:pathLst>
              </a:custGeom>
              <a:noFill/>
              <a:ln w="6350" cap="flat">
                <a:solidFill>
                  <a:srgbClr val="F08F4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92" name="Freeform 149"/>
              <p:cNvSpPr>
                <a:spLocks/>
              </p:cNvSpPr>
              <p:nvPr/>
            </p:nvSpPr>
            <p:spPr bwMode="auto">
              <a:xfrm>
                <a:off x="8273875" y="1525525"/>
                <a:ext cx="171604" cy="77631"/>
              </a:xfrm>
              <a:custGeom>
                <a:avLst/>
                <a:gdLst>
                  <a:gd name="T0" fmla="*/ 163 w 550"/>
                  <a:gd name="T1" fmla="*/ 0 h 249"/>
                  <a:gd name="T2" fmla="*/ 280 w 550"/>
                  <a:gd name="T3" fmla="*/ 38 h 249"/>
                  <a:gd name="T4" fmla="*/ 390 w 550"/>
                  <a:gd name="T5" fmla="*/ 5 h 249"/>
                  <a:gd name="T6" fmla="*/ 538 w 550"/>
                  <a:gd name="T7" fmla="*/ 102 h 249"/>
                  <a:gd name="T8" fmla="*/ 15 w 550"/>
                  <a:gd name="T9" fmla="*/ 98 h 249"/>
                  <a:gd name="T10" fmla="*/ 163 w 550"/>
                  <a:gd name="T11" fmla="*/ 0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0" h="249">
                    <a:moveTo>
                      <a:pt x="163" y="0"/>
                    </a:moveTo>
                    <a:cubicBezTo>
                      <a:pt x="211" y="0"/>
                      <a:pt x="253" y="15"/>
                      <a:pt x="280" y="38"/>
                    </a:cubicBezTo>
                    <a:cubicBezTo>
                      <a:pt x="307" y="17"/>
                      <a:pt x="346" y="5"/>
                      <a:pt x="390" y="5"/>
                    </a:cubicBezTo>
                    <a:cubicBezTo>
                      <a:pt x="472" y="5"/>
                      <a:pt x="534" y="49"/>
                      <a:pt x="538" y="102"/>
                    </a:cubicBezTo>
                    <a:cubicBezTo>
                      <a:pt x="550" y="249"/>
                      <a:pt x="0" y="244"/>
                      <a:pt x="15" y="98"/>
                    </a:cubicBezTo>
                    <a:cubicBezTo>
                      <a:pt x="21" y="44"/>
                      <a:pt x="81" y="0"/>
                      <a:pt x="163" y="0"/>
                    </a:cubicBezTo>
                    <a:close/>
                  </a:path>
                </a:pathLst>
              </a:custGeom>
              <a:solidFill>
                <a:srgbClr val="EB3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</p:grpSp>
      <p:grpSp>
        <p:nvGrpSpPr>
          <p:cNvPr id="93" name="m"/>
          <p:cNvGrpSpPr/>
          <p:nvPr/>
        </p:nvGrpSpPr>
        <p:grpSpPr>
          <a:xfrm>
            <a:off x="1882069" y="4123820"/>
            <a:ext cx="672602" cy="402036"/>
            <a:chOff x="5711743" y="2912618"/>
            <a:chExt cx="547500" cy="327827"/>
          </a:xfrm>
        </p:grpSpPr>
        <p:sp>
          <p:nvSpPr>
            <p:cNvPr id="94" name="Oval 176"/>
            <p:cNvSpPr/>
            <p:nvPr/>
          </p:nvSpPr>
          <p:spPr>
            <a:xfrm>
              <a:off x="5711743" y="2912618"/>
              <a:ext cx="547500" cy="327827"/>
            </a:xfrm>
            <a:custGeom>
              <a:avLst/>
              <a:gdLst>
                <a:gd name="connsiteX0" fmla="*/ 0 w 547500"/>
                <a:gd name="connsiteY0" fmla="*/ 187726 h 375452"/>
                <a:gd name="connsiteX1" fmla="*/ 273750 w 547500"/>
                <a:gd name="connsiteY1" fmla="*/ 0 h 375452"/>
                <a:gd name="connsiteX2" fmla="*/ 547500 w 547500"/>
                <a:gd name="connsiteY2" fmla="*/ 187726 h 375452"/>
                <a:gd name="connsiteX3" fmla="*/ 273750 w 547500"/>
                <a:gd name="connsiteY3" fmla="*/ 375452 h 375452"/>
                <a:gd name="connsiteX4" fmla="*/ 0 w 547500"/>
                <a:gd name="connsiteY4" fmla="*/ 187726 h 375452"/>
                <a:gd name="connsiteX0" fmla="*/ 0 w 547500"/>
                <a:gd name="connsiteY0" fmla="*/ 140101 h 327827"/>
                <a:gd name="connsiteX1" fmla="*/ 273750 w 547500"/>
                <a:gd name="connsiteY1" fmla="*/ 0 h 327827"/>
                <a:gd name="connsiteX2" fmla="*/ 547500 w 547500"/>
                <a:gd name="connsiteY2" fmla="*/ 140101 h 327827"/>
                <a:gd name="connsiteX3" fmla="*/ 273750 w 547500"/>
                <a:gd name="connsiteY3" fmla="*/ 327827 h 327827"/>
                <a:gd name="connsiteX4" fmla="*/ 0 w 547500"/>
                <a:gd name="connsiteY4" fmla="*/ 140101 h 327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7500" h="327827">
                  <a:moveTo>
                    <a:pt x="0" y="140101"/>
                  </a:moveTo>
                  <a:cubicBezTo>
                    <a:pt x="0" y="85463"/>
                    <a:pt x="122562" y="0"/>
                    <a:pt x="273750" y="0"/>
                  </a:cubicBezTo>
                  <a:cubicBezTo>
                    <a:pt x="424938" y="0"/>
                    <a:pt x="547500" y="36423"/>
                    <a:pt x="547500" y="140101"/>
                  </a:cubicBezTo>
                  <a:cubicBezTo>
                    <a:pt x="547500" y="243779"/>
                    <a:pt x="424938" y="327827"/>
                    <a:pt x="273750" y="327827"/>
                  </a:cubicBezTo>
                  <a:cubicBezTo>
                    <a:pt x="122562" y="327827"/>
                    <a:pt x="0" y="194739"/>
                    <a:pt x="0" y="140101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5" name="Freeform 156"/>
            <p:cNvSpPr>
              <a:spLocks/>
            </p:cNvSpPr>
            <p:nvPr/>
          </p:nvSpPr>
          <p:spPr bwMode="auto">
            <a:xfrm>
              <a:off x="5807227" y="3057585"/>
              <a:ext cx="365760" cy="41275"/>
            </a:xfrm>
            <a:custGeom>
              <a:avLst/>
              <a:gdLst>
                <a:gd name="T0" fmla="*/ 0 w 3149"/>
                <a:gd name="T1" fmla="*/ 17 h 254"/>
                <a:gd name="T2" fmla="*/ 3149 w 3149"/>
                <a:gd name="T3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149" h="254">
                  <a:moveTo>
                    <a:pt x="0" y="17"/>
                  </a:moveTo>
                  <a:cubicBezTo>
                    <a:pt x="984" y="194"/>
                    <a:pt x="2099" y="254"/>
                    <a:pt x="3149" y="0"/>
                  </a:cubicBezTo>
                </a:path>
              </a:pathLst>
            </a:custGeom>
            <a:noFill/>
            <a:ln w="7938" cap="flat">
              <a:solidFill>
                <a:srgbClr val="F08F4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6" name="Freeform 156"/>
            <p:cNvSpPr>
              <a:spLocks/>
            </p:cNvSpPr>
            <p:nvPr/>
          </p:nvSpPr>
          <p:spPr bwMode="auto">
            <a:xfrm flipH="1">
              <a:off x="5935124" y="3118487"/>
              <a:ext cx="115062" cy="45719"/>
            </a:xfrm>
            <a:custGeom>
              <a:avLst/>
              <a:gdLst>
                <a:gd name="T0" fmla="*/ 0 w 3149"/>
                <a:gd name="T1" fmla="*/ 17 h 254"/>
                <a:gd name="T2" fmla="*/ 3149 w 3149"/>
                <a:gd name="T3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149" h="254">
                  <a:moveTo>
                    <a:pt x="0" y="17"/>
                  </a:moveTo>
                  <a:cubicBezTo>
                    <a:pt x="984" y="194"/>
                    <a:pt x="2099" y="254"/>
                    <a:pt x="3149" y="0"/>
                  </a:cubicBezTo>
                </a:path>
              </a:pathLst>
            </a:custGeom>
            <a:noFill/>
            <a:ln w="7938" cap="flat">
              <a:solidFill>
                <a:srgbClr val="F08F4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97" name="s"/>
          <p:cNvGrpSpPr/>
          <p:nvPr/>
        </p:nvGrpSpPr>
        <p:grpSpPr>
          <a:xfrm>
            <a:off x="1913659" y="4124608"/>
            <a:ext cx="646946" cy="396197"/>
            <a:chOff x="5600060" y="3633709"/>
            <a:chExt cx="526618" cy="323065"/>
          </a:xfrm>
        </p:grpSpPr>
        <p:sp>
          <p:nvSpPr>
            <p:cNvPr id="98" name="Oval 184"/>
            <p:cNvSpPr/>
            <p:nvPr/>
          </p:nvSpPr>
          <p:spPr>
            <a:xfrm>
              <a:off x="5600060" y="3633709"/>
              <a:ext cx="526618" cy="323065"/>
            </a:xfrm>
            <a:custGeom>
              <a:avLst/>
              <a:gdLst>
                <a:gd name="connsiteX0" fmla="*/ 0 w 547500"/>
                <a:gd name="connsiteY0" fmla="*/ 187726 h 375452"/>
                <a:gd name="connsiteX1" fmla="*/ 273750 w 547500"/>
                <a:gd name="connsiteY1" fmla="*/ 0 h 375452"/>
                <a:gd name="connsiteX2" fmla="*/ 547500 w 547500"/>
                <a:gd name="connsiteY2" fmla="*/ 187726 h 375452"/>
                <a:gd name="connsiteX3" fmla="*/ 273750 w 547500"/>
                <a:gd name="connsiteY3" fmla="*/ 375452 h 375452"/>
                <a:gd name="connsiteX4" fmla="*/ 0 w 547500"/>
                <a:gd name="connsiteY4" fmla="*/ 187726 h 375452"/>
                <a:gd name="connsiteX0" fmla="*/ 37 w 547537"/>
                <a:gd name="connsiteY0" fmla="*/ 135339 h 323065"/>
                <a:gd name="connsiteX1" fmla="*/ 259500 w 547537"/>
                <a:gd name="connsiteY1" fmla="*/ 0 h 323065"/>
                <a:gd name="connsiteX2" fmla="*/ 547537 w 547537"/>
                <a:gd name="connsiteY2" fmla="*/ 135339 h 323065"/>
                <a:gd name="connsiteX3" fmla="*/ 273787 w 547537"/>
                <a:gd name="connsiteY3" fmla="*/ 323065 h 323065"/>
                <a:gd name="connsiteX4" fmla="*/ 37 w 547537"/>
                <a:gd name="connsiteY4" fmla="*/ 135339 h 323065"/>
                <a:gd name="connsiteX0" fmla="*/ 28 w 526618"/>
                <a:gd name="connsiteY0" fmla="*/ 135339 h 323065"/>
                <a:gd name="connsiteX1" fmla="*/ 238581 w 526618"/>
                <a:gd name="connsiteY1" fmla="*/ 0 h 323065"/>
                <a:gd name="connsiteX2" fmla="*/ 526618 w 526618"/>
                <a:gd name="connsiteY2" fmla="*/ 135339 h 323065"/>
                <a:gd name="connsiteX3" fmla="*/ 252868 w 526618"/>
                <a:gd name="connsiteY3" fmla="*/ 323065 h 323065"/>
                <a:gd name="connsiteX4" fmla="*/ 28 w 526618"/>
                <a:gd name="connsiteY4" fmla="*/ 135339 h 323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6618" h="323065">
                  <a:moveTo>
                    <a:pt x="28" y="135339"/>
                  </a:moveTo>
                  <a:cubicBezTo>
                    <a:pt x="-2353" y="81495"/>
                    <a:pt x="150816" y="0"/>
                    <a:pt x="238581" y="0"/>
                  </a:cubicBezTo>
                  <a:cubicBezTo>
                    <a:pt x="326346" y="0"/>
                    <a:pt x="526618" y="31661"/>
                    <a:pt x="526618" y="135339"/>
                  </a:cubicBezTo>
                  <a:cubicBezTo>
                    <a:pt x="526618" y="239017"/>
                    <a:pt x="340633" y="323065"/>
                    <a:pt x="252868" y="323065"/>
                  </a:cubicBezTo>
                  <a:cubicBezTo>
                    <a:pt x="165103" y="323065"/>
                    <a:pt x="2409" y="189183"/>
                    <a:pt x="28" y="135339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9" name="Freeform 81"/>
            <p:cNvSpPr>
              <a:spLocks/>
            </p:cNvSpPr>
            <p:nvPr/>
          </p:nvSpPr>
          <p:spPr bwMode="auto">
            <a:xfrm rot="630596">
              <a:off x="5677783" y="3708433"/>
              <a:ext cx="322780" cy="247873"/>
            </a:xfrm>
            <a:custGeom>
              <a:avLst/>
              <a:gdLst>
                <a:gd name="T0" fmla="*/ 0 w 1036"/>
                <a:gd name="T1" fmla="*/ 206 h 794"/>
                <a:gd name="T2" fmla="*/ 1006 w 1036"/>
                <a:gd name="T3" fmla="*/ 33 h 794"/>
                <a:gd name="T4" fmla="*/ 0 w 1036"/>
                <a:gd name="T5" fmla="*/ 206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6" h="794">
                  <a:moveTo>
                    <a:pt x="0" y="206"/>
                  </a:moveTo>
                  <a:cubicBezTo>
                    <a:pt x="430" y="192"/>
                    <a:pt x="974" y="0"/>
                    <a:pt x="1006" y="33"/>
                  </a:cubicBezTo>
                  <a:cubicBezTo>
                    <a:pt x="1036" y="65"/>
                    <a:pt x="576" y="794"/>
                    <a:pt x="0" y="2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100" name="ra"/>
          <p:cNvGrpSpPr/>
          <p:nvPr/>
        </p:nvGrpSpPr>
        <p:grpSpPr>
          <a:xfrm>
            <a:off x="1940027" y="4115910"/>
            <a:ext cx="625508" cy="460448"/>
            <a:chOff x="6739168" y="1257442"/>
            <a:chExt cx="509166" cy="375458"/>
          </a:xfrm>
        </p:grpSpPr>
        <p:sp>
          <p:nvSpPr>
            <p:cNvPr id="101" name="Oval 293"/>
            <p:cNvSpPr/>
            <p:nvPr/>
          </p:nvSpPr>
          <p:spPr>
            <a:xfrm>
              <a:off x="6739168" y="1257442"/>
              <a:ext cx="509166" cy="375458"/>
            </a:xfrm>
            <a:custGeom>
              <a:avLst/>
              <a:gdLst>
                <a:gd name="connsiteX0" fmla="*/ 0 w 997610"/>
                <a:gd name="connsiteY0" fmla="*/ 341467 h 682933"/>
                <a:gd name="connsiteX1" fmla="*/ 498805 w 997610"/>
                <a:gd name="connsiteY1" fmla="*/ 0 h 682933"/>
                <a:gd name="connsiteX2" fmla="*/ 997610 w 997610"/>
                <a:gd name="connsiteY2" fmla="*/ 341467 h 682933"/>
                <a:gd name="connsiteX3" fmla="*/ 498805 w 997610"/>
                <a:gd name="connsiteY3" fmla="*/ 682934 h 682933"/>
                <a:gd name="connsiteX4" fmla="*/ 0 w 997610"/>
                <a:gd name="connsiteY4" fmla="*/ 341467 h 682933"/>
                <a:gd name="connsiteX0" fmla="*/ 0 w 927760"/>
                <a:gd name="connsiteY0" fmla="*/ 335122 h 682944"/>
                <a:gd name="connsiteX1" fmla="*/ 428955 w 927760"/>
                <a:gd name="connsiteY1" fmla="*/ 5 h 682944"/>
                <a:gd name="connsiteX2" fmla="*/ 927760 w 927760"/>
                <a:gd name="connsiteY2" fmla="*/ 341472 h 682944"/>
                <a:gd name="connsiteX3" fmla="*/ 428955 w 927760"/>
                <a:gd name="connsiteY3" fmla="*/ 682939 h 682944"/>
                <a:gd name="connsiteX4" fmla="*/ 0 w 927760"/>
                <a:gd name="connsiteY4" fmla="*/ 335122 h 682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7760" h="682944">
                  <a:moveTo>
                    <a:pt x="0" y="335122"/>
                  </a:moveTo>
                  <a:cubicBezTo>
                    <a:pt x="0" y="146535"/>
                    <a:pt x="274328" y="-1053"/>
                    <a:pt x="428955" y="5"/>
                  </a:cubicBezTo>
                  <a:cubicBezTo>
                    <a:pt x="583582" y="1063"/>
                    <a:pt x="927760" y="152885"/>
                    <a:pt x="927760" y="341472"/>
                  </a:cubicBezTo>
                  <a:cubicBezTo>
                    <a:pt x="927760" y="530059"/>
                    <a:pt x="583582" y="683997"/>
                    <a:pt x="428955" y="682939"/>
                  </a:cubicBezTo>
                  <a:cubicBezTo>
                    <a:pt x="274328" y="681881"/>
                    <a:pt x="0" y="523709"/>
                    <a:pt x="0" y="335122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102" name="Group 101"/>
            <p:cNvGrpSpPr/>
            <p:nvPr/>
          </p:nvGrpSpPr>
          <p:grpSpPr>
            <a:xfrm>
              <a:off x="6787999" y="1356645"/>
              <a:ext cx="374533" cy="243787"/>
              <a:chOff x="6787999" y="1356645"/>
              <a:chExt cx="374533" cy="243787"/>
            </a:xfrm>
          </p:grpSpPr>
          <p:sp>
            <p:nvSpPr>
              <p:cNvPr id="103" name="Freeform 138"/>
              <p:cNvSpPr>
                <a:spLocks/>
              </p:cNvSpPr>
              <p:nvPr/>
            </p:nvSpPr>
            <p:spPr bwMode="auto">
              <a:xfrm>
                <a:off x="6802980" y="1367540"/>
                <a:ext cx="341847" cy="232892"/>
              </a:xfrm>
              <a:custGeom>
                <a:avLst/>
                <a:gdLst>
                  <a:gd name="T0" fmla="*/ 0 w 1096"/>
                  <a:gd name="T1" fmla="*/ 11 h 745"/>
                  <a:gd name="T2" fmla="*/ 1096 w 1096"/>
                  <a:gd name="T3" fmla="*/ 0 h 745"/>
                  <a:gd name="T4" fmla="*/ 0 w 1096"/>
                  <a:gd name="T5" fmla="*/ 11 h 7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96" h="745">
                    <a:moveTo>
                      <a:pt x="0" y="11"/>
                    </a:moveTo>
                    <a:cubicBezTo>
                      <a:pt x="445" y="173"/>
                      <a:pt x="810" y="169"/>
                      <a:pt x="1096" y="0"/>
                    </a:cubicBezTo>
                    <a:cubicBezTo>
                      <a:pt x="1059" y="664"/>
                      <a:pt x="138" y="745"/>
                      <a:pt x="0" y="11"/>
                    </a:cubicBezTo>
                    <a:close/>
                  </a:path>
                </a:pathLst>
              </a:custGeom>
              <a:solidFill>
                <a:srgbClr val="3B37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04" name="Freeform 139"/>
              <p:cNvSpPr>
                <a:spLocks/>
              </p:cNvSpPr>
              <p:nvPr/>
            </p:nvSpPr>
            <p:spPr bwMode="auto">
              <a:xfrm>
                <a:off x="6802980" y="1367540"/>
                <a:ext cx="359552" cy="140280"/>
              </a:xfrm>
              <a:custGeom>
                <a:avLst/>
                <a:gdLst>
                  <a:gd name="T0" fmla="*/ 1096 w 1152"/>
                  <a:gd name="T1" fmla="*/ 0 h 447"/>
                  <a:gd name="T2" fmla="*/ 0 w 1152"/>
                  <a:gd name="T3" fmla="*/ 11 h 447"/>
                  <a:gd name="T4" fmla="*/ 1096 w 1152"/>
                  <a:gd name="T5" fmla="*/ 0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52" h="447">
                    <a:moveTo>
                      <a:pt x="1096" y="0"/>
                    </a:moveTo>
                    <a:cubicBezTo>
                      <a:pt x="1152" y="296"/>
                      <a:pt x="36" y="447"/>
                      <a:pt x="0" y="11"/>
                    </a:cubicBezTo>
                    <a:cubicBezTo>
                      <a:pt x="398" y="169"/>
                      <a:pt x="855" y="144"/>
                      <a:pt x="109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05" name="Freeform 140"/>
              <p:cNvSpPr>
                <a:spLocks/>
              </p:cNvSpPr>
              <p:nvPr/>
            </p:nvSpPr>
            <p:spPr bwMode="auto">
              <a:xfrm>
                <a:off x="6841115" y="1445171"/>
                <a:ext cx="284645" cy="87164"/>
              </a:xfrm>
              <a:custGeom>
                <a:avLst/>
                <a:gdLst>
                  <a:gd name="T0" fmla="*/ 526 w 911"/>
                  <a:gd name="T1" fmla="*/ 274 h 280"/>
                  <a:gd name="T2" fmla="*/ 419 w 911"/>
                  <a:gd name="T3" fmla="*/ 280 h 280"/>
                  <a:gd name="T4" fmla="*/ 0 w 911"/>
                  <a:gd name="T5" fmla="*/ 50 h 280"/>
                  <a:gd name="T6" fmla="*/ 911 w 911"/>
                  <a:gd name="T7" fmla="*/ 0 h 280"/>
                  <a:gd name="T8" fmla="*/ 526 w 911"/>
                  <a:gd name="T9" fmla="*/ 274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1" h="280">
                    <a:moveTo>
                      <a:pt x="526" y="274"/>
                    </a:moveTo>
                    <a:cubicBezTo>
                      <a:pt x="490" y="278"/>
                      <a:pt x="454" y="280"/>
                      <a:pt x="419" y="280"/>
                    </a:cubicBezTo>
                    <a:cubicBezTo>
                      <a:pt x="243" y="272"/>
                      <a:pt x="105" y="238"/>
                      <a:pt x="0" y="50"/>
                    </a:cubicBezTo>
                    <a:cubicBezTo>
                      <a:pt x="353" y="208"/>
                      <a:pt x="671" y="144"/>
                      <a:pt x="911" y="0"/>
                    </a:cubicBezTo>
                    <a:cubicBezTo>
                      <a:pt x="829" y="156"/>
                      <a:pt x="683" y="249"/>
                      <a:pt x="526" y="27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06" name="Freeform 141"/>
              <p:cNvSpPr>
                <a:spLocks/>
              </p:cNvSpPr>
              <p:nvPr/>
            </p:nvSpPr>
            <p:spPr bwMode="auto">
              <a:xfrm>
                <a:off x="6787999" y="1359369"/>
                <a:ext cx="38134" cy="34048"/>
              </a:xfrm>
              <a:custGeom>
                <a:avLst/>
                <a:gdLst>
                  <a:gd name="T0" fmla="*/ 0 w 120"/>
                  <a:gd name="T1" fmla="*/ 112 h 112"/>
                  <a:gd name="T2" fmla="*/ 120 w 120"/>
                  <a:gd name="T3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20" h="112">
                    <a:moveTo>
                      <a:pt x="0" y="112"/>
                    </a:moveTo>
                    <a:cubicBezTo>
                      <a:pt x="49" y="42"/>
                      <a:pt x="51" y="13"/>
                      <a:pt x="120" y="0"/>
                    </a:cubicBezTo>
                  </a:path>
                </a:pathLst>
              </a:custGeom>
              <a:noFill/>
              <a:ln w="6350" cap="flat">
                <a:solidFill>
                  <a:srgbClr val="24211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07" name="Freeform 142"/>
              <p:cNvSpPr>
                <a:spLocks/>
              </p:cNvSpPr>
              <p:nvPr/>
            </p:nvSpPr>
            <p:spPr bwMode="auto">
              <a:xfrm>
                <a:off x="7123036" y="1356645"/>
                <a:ext cx="36772" cy="35410"/>
              </a:xfrm>
              <a:custGeom>
                <a:avLst/>
                <a:gdLst>
                  <a:gd name="T0" fmla="*/ 120 w 120"/>
                  <a:gd name="T1" fmla="*/ 111 h 111"/>
                  <a:gd name="T2" fmla="*/ 0 w 120"/>
                  <a:gd name="T3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20" h="111">
                    <a:moveTo>
                      <a:pt x="120" y="111"/>
                    </a:moveTo>
                    <a:cubicBezTo>
                      <a:pt x="72" y="41"/>
                      <a:pt x="69" y="12"/>
                      <a:pt x="0" y="0"/>
                    </a:cubicBezTo>
                  </a:path>
                </a:pathLst>
              </a:custGeom>
              <a:noFill/>
              <a:ln w="6350" cap="flat">
                <a:solidFill>
                  <a:srgbClr val="24211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</p:grpSp>
      <p:grpSp>
        <p:nvGrpSpPr>
          <p:cNvPr id="108" name="Group 107"/>
          <p:cNvGrpSpPr/>
          <p:nvPr/>
        </p:nvGrpSpPr>
        <p:grpSpPr>
          <a:xfrm>
            <a:off x="1805481" y="3636716"/>
            <a:ext cx="827573" cy="273843"/>
            <a:chOff x="7881939" y="2722563"/>
            <a:chExt cx="744538" cy="180975"/>
          </a:xfrm>
        </p:grpSpPr>
        <p:sp>
          <p:nvSpPr>
            <p:cNvPr id="109" name="Freeform 187"/>
            <p:cNvSpPr>
              <a:spLocks/>
            </p:cNvSpPr>
            <p:nvPr/>
          </p:nvSpPr>
          <p:spPr bwMode="auto">
            <a:xfrm flipV="1">
              <a:off x="7881939" y="2722563"/>
              <a:ext cx="309563" cy="180975"/>
            </a:xfrm>
            <a:custGeom>
              <a:avLst/>
              <a:gdLst>
                <a:gd name="T0" fmla="*/ 0 w 2667"/>
                <a:gd name="T1" fmla="*/ 1090 h 1090"/>
                <a:gd name="T2" fmla="*/ 2667 w 2667"/>
                <a:gd name="T3" fmla="*/ 1090 h 1090"/>
                <a:gd name="T4" fmla="*/ 1334 w 2667"/>
                <a:gd name="T5" fmla="*/ 0 h 1090"/>
                <a:gd name="T6" fmla="*/ 0 w 2667"/>
                <a:gd name="T7" fmla="*/ 1090 h 1090"/>
                <a:gd name="connsiteX0" fmla="*/ 0 w 10000"/>
                <a:gd name="connsiteY0" fmla="*/ 14615 h 14615"/>
                <a:gd name="connsiteX1" fmla="*/ 10000 w 10000"/>
                <a:gd name="connsiteY1" fmla="*/ 14615 h 14615"/>
                <a:gd name="connsiteX2" fmla="*/ 4923 w 10000"/>
                <a:gd name="connsiteY2" fmla="*/ 0 h 14615"/>
                <a:gd name="connsiteX3" fmla="*/ 0 w 10000"/>
                <a:gd name="connsiteY3" fmla="*/ 14615 h 14615"/>
                <a:gd name="connsiteX0" fmla="*/ 0 w 10000"/>
                <a:gd name="connsiteY0" fmla="*/ 14615 h 14615"/>
                <a:gd name="connsiteX1" fmla="*/ 10000 w 10000"/>
                <a:gd name="connsiteY1" fmla="*/ 14615 h 14615"/>
                <a:gd name="connsiteX2" fmla="*/ 4923 w 10000"/>
                <a:gd name="connsiteY2" fmla="*/ 0 h 14615"/>
                <a:gd name="connsiteX3" fmla="*/ 0 w 10000"/>
                <a:gd name="connsiteY3" fmla="*/ 14615 h 14615"/>
                <a:gd name="connsiteX0" fmla="*/ 0 w 10000"/>
                <a:gd name="connsiteY0" fmla="*/ 14615 h 14615"/>
                <a:gd name="connsiteX1" fmla="*/ 10000 w 10000"/>
                <a:gd name="connsiteY1" fmla="*/ 14615 h 14615"/>
                <a:gd name="connsiteX2" fmla="*/ 4923 w 10000"/>
                <a:gd name="connsiteY2" fmla="*/ 0 h 14615"/>
                <a:gd name="connsiteX3" fmla="*/ 0 w 10000"/>
                <a:gd name="connsiteY3" fmla="*/ 14615 h 14615"/>
                <a:gd name="connsiteX0" fmla="*/ 0 w 10009"/>
                <a:gd name="connsiteY0" fmla="*/ 14615 h 14615"/>
                <a:gd name="connsiteX1" fmla="*/ 10000 w 10009"/>
                <a:gd name="connsiteY1" fmla="*/ 14615 h 14615"/>
                <a:gd name="connsiteX2" fmla="*/ 4923 w 10009"/>
                <a:gd name="connsiteY2" fmla="*/ 0 h 14615"/>
                <a:gd name="connsiteX3" fmla="*/ 0 w 10009"/>
                <a:gd name="connsiteY3" fmla="*/ 14615 h 14615"/>
                <a:gd name="connsiteX0" fmla="*/ 88 w 10097"/>
                <a:gd name="connsiteY0" fmla="*/ 14615 h 14615"/>
                <a:gd name="connsiteX1" fmla="*/ 10088 w 10097"/>
                <a:gd name="connsiteY1" fmla="*/ 14615 h 14615"/>
                <a:gd name="connsiteX2" fmla="*/ 5011 w 10097"/>
                <a:gd name="connsiteY2" fmla="*/ 0 h 14615"/>
                <a:gd name="connsiteX3" fmla="*/ 88 w 10097"/>
                <a:gd name="connsiteY3" fmla="*/ 14615 h 14615"/>
                <a:gd name="connsiteX0" fmla="*/ 88 w 10192"/>
                <a:gd name="connsiteY0" fmla="*/ 14615 h 14615"/>
                <a:gd name="connsiteX1" fmla="*/ 10088 w 10192"/>
                <a:gd name="connsiteY1" fmla="*/ 14615 h 14615"/>
                <a:gd name="connsiteX2" fmla="*/ 5011 w 10192"/>
                <a:gd name="connsiteY2" fmla="*/ 0 h 14615"/>
                <a:gd name="connsiteX3" fmla="*/ 88 w 10192"/>
                <a:gd name="connsiteY3" fmla="*/ 14615 h 14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92" h="14615">
                  <a:moveTo>
                    <a:pt x="88" y="14615"/>
                  </a:moveTo>
                  <a:lnTo>
                    <a:pt x="10088" y="14615"/>
                  </a:lnTo>
                  <a:cubicBezTo>
                    <a:pt x="10718" y="6794"/>
                    <a:pt x="8425" y="0"/>
                    <a:pt x="5011" y="0"/>
                  </a:cubicBezTo>
                  <a:cubicBezTo>
                    <a:pt x="1597" y="0"/>
                    <a:pt x="-462" y="7948"/>
                    <a:pt x="88" y="14615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0" name="Freeform 187"/>
            <p:cNvSpPr>
              <a:spLocks/>
            </p:cNvSpPr>
            <p:nvPr/>
          </p:nvSpPr>
          <p:spPr bwMode="auto">
            <a:xfrm flipV="1">
              <a:off x="8316914" y="2722563"/>
              <a:ext cx="309563" cy="180975"/>
            </a:xfrm>
            <a:custGeom>
              <a:avLst/>
              <a:gdLst>
                <a:gd name="T0" fmla="*/ 0 w 2667"/>
                <a:gd name="T1" fmla="*/ 1090 h 1090"/>
                <a:gd name="T2" fmla="*/ 2667 w 2667"/>
                <a:gd name="T3" fmla="*/ 1090 h 1090"/>
                <a:gd name="T4" fmla="*/ 1334 w 2667"/>
                <a:gd name="T5" fmla="*/ 0 h 1090"/>
                <a:gd name="T6" fmla="*/ 0 w 2667"/>
                <a:gd name="T7" fmla="*/ 1090 h 1090"/>
                <a:gd name="connsiteX0" fmla="*/ 0 w 10000"/>
                <a:gd name="connsiteY0" fmla="*/ 14615 h 14615"/>
                <a:gd name="connsiteX1" fmla="*/ 10000 w 10000"/>
                <a:gd name="connsiteY1" fmla="*/ 14615 h 14615"/>
                <a:gd name="connsiteX2" fmla="*/ 4923 w 10000"/>
                <a:gd name="connsiteY2" fmla="*/ 0 h 14615"/>
                <a:gd name="connsiteX3" fmla="*/ 0 w 10000"/>
                <a:gd name="connsiteY3" fmla="*/ 14615 h 14615"/>
                <a:gd name="connsiteX0" fmla="*/ 0 w 10000"/>
                <a:gd name="connsiteY0" fmla="*/ 14615 h 14615"/>
                <a:gd name="connsiteX1" fmla="*/ 10000 w 10000"/>
                <a:gd name="connsiteY1" fmla="*/ 14615 h 14615"/>
                <a:gd name="connsiteX2" fmla="*/ 4923 w 10000"/>
                <a:gd name="connsiteY2" fmla="*/ 0 h 14615"/>
                <a:gd name="connsiteX3" fmla="*/ 0 w 10000"/>
                <a:gd name="connsiteY3" fmla="*/ 14615 h 14615"/>
                <a:gd name="connsiteX0" fmla="*/ 0 w 10000"/>
                <a:gd name="connsiteY0" fmla="*/ 14615 h 14615"/>
                <a:gd name="connsiteX1" fmla="*/ 10000 w 10000"/>
                <a:gd name="connsiteY1" fmla="*/ 14615 h 14615"/>
                <a:gd name="connsiteX2" fmla="*/ 4923 w 10000"/>
                <a:gd name="connsiteY2" fmla="*/ 0 h 14615"/>
                <a:gd name="connsiteX3" fmla="*/ 0 w 10000"/>
                <a:gd name="connsiteY3" fmla="*/ 14615 h 14615"/>
                <a:gd name="connsiteX0" fmla="*/ 0 w 10009"/>
                <a:gd name="connsiteY0" fmla="*/ 14615 h 14615"/>
                <a:gd name="connsiteX1" fmla="*/ 10000 w 10009"/>
                <a:gd name="connsiteY1" fmla="*/ 14615 h 14615"/>
                <a:gd name="connsiteX2" fmla="*/ 4923 w 10009"/>
                <a:gd name="connsiteY2" fmla="*/ 0 h 14615"/>
                <a:gd name="connsiteX3" fmla="*/ 0 w 10009"/>
                <a:gd name="connsiteY3" fmla="*/ 14615 h 14615"/>
                <a:gd name="connsiteX0" fmla="*/ 88 w 10097"/>
                <a:gd name="connsiteY0" fmla="*/ 14615 h 14615"/>
                <a:gd name="connsiteX1" fmla="*/ 10088 w 10097"/>
                <a:gd name="connsiteY1" fmla="*/ 14615 h 14615"/>
                <a:gd name="connsiteX2" fmla="*/ 5011 w 10097"/>
                <a:gd name="connsiteY2" fmla="*/ 0 h 14615"/>
                <a:gd name="connsiteX3" fmla="*/ 88 w 10097"/>
                <a:gd name="connsiteY3" fmla="*/ 14615 h 14615"/>
                <a:gd name="connsiteX0" fmla="*/ 88 w 10192"/>
                <a:gd name="connsiteY0" fmla="*/ 14615 h 14615"/>
                <a:gd name="connsiteX1" fmla="*/ 10088 w 10192"/>
                <a:gd name="connsiteY1" fmla="*/ 14615 h 14615"/>
                <a:gd name="connsiteX2" fmla="*/ 5011 w 10192"/>
                <a:gd name="connsiteY2" fmla="*/ 0 h 14615"/>
                <a:gd name="connsiteX3" fmla="*/ 88 w 10192"/>
                <a:gd name="connsiteY3" fmla="*/ 14615 h 14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92" h="14615">
                  <a:moveTo>
                    <a:pt x="88" y="14615"/>
                  </a:moveTo>
                  <a:lnTo>
                    <a:pt x="10088" y="14615"/>
                  </a:lnTo>
                  <a:cubicBezTo>
                    <a:pt x="10718" y="6794"/>
                    <a:pt x="8425" y="0"/>
                    <a:pt x="5011" y="0"/>
                  </a:cubicBezTo>
                  <a:cubicBezTo>
                    <a:pt x="1597" y="0"/>
                    <a:pt x="-462" y="7948"/>
                    <a:pt x="88" y="14615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191" name="Group 190"/>
          <p:cNvGrpSpPr/>
          <p:nvPr/>
        </p:nvGrpSpPr>
        <p:grpSpPr>
          <a:xfrm>
            <a:off x="5343174" y="1527605"/>
            <a:ext cx="3202112" cy="2782090"/>
            <a:chOff x="4570413" y="1508125"/>
            <a:chExt cx="3376613" cy="2933701"/>
          </a:xfrm>
        </p:grpSpPr>
        <p:sp>
          <p:nvSpPr>
            <p:cNvPr id="192" name="Freeform 39"/>
            <p:cNvSpPr>
              <a:spLocks/>
            </p:cNvSpPr>
            <p:nvPr/>
          </p:nvSpPr>
          <p:spPr bwMode="auto">
            <a:xfrm>
              <a:off x="5546725" y="3589338"/>
              <a:ext cx="1457325" cy="852488"/>
            </a:xfrm>
            <a:custGeom>
              <a:avLst/>
              <a:gdLst>
                <a:gd name="T0" fmla="*/ 499 w 918"/>
                <a:gd name="T1" fmla="*/ 0 h 537"/>
                <a:gd name="T2" fmla="*/ 580 w 918"/>
                <a:gd name="T3" fmla="*/ 6 h 537"/>
                <a:gd name="T4" fmla="*/ 651 w 918"/>
                <a:gd name="T5" fmla="*/ 18 h 537"/>
                <a:gd name="T6" fmla="*/ 705 w 918"/>
                <a:gd name="T7" fmla="*/ 36 h 537"/>
                <a:gd name="T8" fmla="*/ 735 w 918"/>
                <a:gd name="T9" fmla="*/ 63 h 537"/>
                <a:gd name="T10" fmla="*/ 740 w 918"/>
                <a:gd name="T11" fmla="*/ 136 h 537"/>
                <a:gd name="T12" fmla="*/ 749 w 918"/>
                <a:gd name="T13" fmla="*/ 237 h 537"/>
                <a:gd name="T14" fmla="*/ 765 w 918"/>
                <a:gd name="T15" fmla="*/ 314 h 537"/>
                <a:gd name="T16" fmla="*/ 786 w 918"/>
                <a:gd name="T17" fmla="*/ 373 h 537"/>
                <a:gd name="T18" fmla="*/ 808 w 918"/>
                <a:gd name="T19" fmla="*/ 413 h 537"/>
                <a:gd name="T20" fmla="*/ 829 w 918"/>
                <a:gd name="T21" fmla="*/ 441 h 537"/>
                <a:gd name="T22" fmla="*/ 847 w 918"/>
                <a:gd name="T23" fmla="*/ 457 h 537"/>
                <a:gd name="T24" fmla="*/ 860 w 918"/>
                <a:gd name="T25" fmla="*/ 465 h 537"/>
                <a:gd name="T26" fmla="*/ 866 w 918"/>
                <a:gd name="T27" fmla="*/ 466 h 537"/>
                <a:gd name="T28" fmla="*/ 898 w 918"/>
                <a:gd name="T29" fmla="*/ 468 h 537"/>
                <a:gd name="T30" fmla="*/ 915 w 918"/>
                <a:gd name="T31" fmla="*/ 483 h 537"/>
                <a:gd name="T32" fmla="*/ 918 w 918"/>
                <a:gd name="T33" fmla="*/ 508 h 537"/>
                <a:gd name="T34" fmla="*/ 909 w 918"/>
                <a:gd name="T35" fmla="*/ 529 h 537"/>
                <a:gd name="T36" fmla="*/ 887 w 918"/>
                <a:gd name="T37" fmla="*/ 537 h 537"/>
                <a:gd name="T38" fmla="*/ 17 w 918"/>
                <a:gd name="T39" fmla="*/ 534 h 537"/>
                <a:gd name="T40" fmla="*/ 3 w 918"/>
                <a:gd name="T41" fmla="*/ 520 h 537"/>
                <a:gd name="T42" fmla="*/ 0 w 918"/>
                <a:gd name="T43" fmla="*/ 493 h 537"/>
                <a:gd name="T44" fmla="*/ 8 w 918"/>
                <a:gd name="T45" fmla="*/ 474 h 537"/>
                <a:gd name="T46" fmla="*/ 29 w 918"/>
                <a:gd name="T47" fmla="*/ 466 h 537"/>
                <a:gd name="T48" fmla="*/ 48 w 918"/>
                <a:gd name="T49" fmla="*/ 466 h 537"/>
                <a:gd name="T50" fmla="*/ 58 w 918"/>
                <a:gd name="T51" fmla="*/ 461 h 537"/>
                <a:gd name="T52" fmla="*/ 76 w 918"/>
                <a:gd name="T53" fmla="*/ 446 h 537"/>
                <a:gd name="T54" fmla="*/ 100 w 918"/>
                <a:gd name="T55" fmla="*/ 421 h 537"/>
                <a:gd name="T56" fmla="*/ 123 w 918"/>
                <a:gd name="T57" fmla="*/ 382 h 537"/>
                <a:gd name="T58" fmla="*/ 147 w 918"/>
                <a:gd name="T59" fmla="*/ 324 h 537"/>
                <a:gd name="T60" fmla="*/ 165 w 918"/>
                <a:gd name="T61" fmla="*/ 247 h 537"/>
                <a:gd name="T62" fmla="*/ 176 w 918"/>
                <a:gd name="T63" fmla="*/ 145 h 537"/>
                <a:gd name="T64" fmla="*/ 181 w 918"/>
                <a:gd name="T65" fmla="*/ 69 h 537"/>
                <a:gd name="T66" fmla="*/ 211 w 918"/>
                <a:gd name="T67" fmla="*/ 42 h 537"/>
                <a:gd name="T68" fmla="*/ 265 w 918"/>
                <a:gd name="T69" fmla="*/ 22 h 537"/>
                <a:gd name="T70" fmla="*/ 336 w 918"/>
                <a:gd name="T71" fmla="*/ 8 h 537"/>
                <a:gd name="T72" fmla="*/ 415 w 918"/>
                <a:gd name="T73" fmla="*/ 1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18" h="537">
                  <a:moveTo>
                    <a:pt x="457" y="0"/>
                  </a:moveTo>
                  <a:lnTo>
                    <a:pt x="499" y="0"/>
                  </a:lnTo>
                  <a:lnTo>
                    <a:pt x="541" y="2"/>
                  </a:lnTo>
                  <a:lnTo>
                    <a:pt x="580" y="6"/>
                  </a:lnTo>
                  <a:lnTo>
                    <a:pt x="617" y="12"/>
                  </a:lnTo>
                  <a:lnTo>
                    <a:pt x="651" y="18"/>
                  </a:lnTo>
                  <a:lnTo>
                    <a:pt x="680" y="27"/>
                  </a:lnTo>
                  <a:lnTo>
                    <a:pt x="705" y="36"/>
                  </a:lnTo>
                  <a:lnTo>
                    <a:pt x="723" y="48"/>
                  </a:lnTo>
                  <a:lnTo>
                    <a:pt x="735" y="63"/>
                  </a:lnTo>
                  <a:lnTo>
                    <a:pt x="739" y="77"/>
                  </a:lnTo>
                  <a:lnTo>
                    <a:pt x="740" y="136"/>
                  </a:lnTo>
                  <a:lnTo>
                    <a:pt x="743" y="190"/>
                  </a:lnTo>
                  <a:lnTo>
                    <a:pt x="749" y="237"/>
                  </a:lnTo>
                  <a:lnTo>
                    <a:pt x="756" y="279"/>
                  </a:lnTo>
                  <a:lnTo>
                    <a:pt x="765" y="314"/>
                  </a:lnTo>
                  <a:lnTo>
                    <a:pt x="774" y="345"/>
                  </a:lnTo>
                  <a:lnTo>
                    <a:pt x="786" y="373"/>
                  </a:lnTo>
                  <a:lnTo>
                    <a:pt x="796" y="395"/>
                  </a:lnTo>
                  <a:lnTo>
                    <a:pt x="808" y="413"/>
                  </a:lnTo>
                  <a:lnTo>
                    <a:pt x="819" y="429"/>
                  </a:lnTo>
                  <a:lnTo>
                    <a:pt x="829" y="441"/>
                  </a:lnTo>
                  <a:lnTo>
                    <a:pt x="840" y="450"/>
                  </a:lnTo>
                  <a:lnTo>
                    <a:pt x="847" y="457"/>
                  </a:lnTo>
                  <a:lnTo>
                    <a:pt x="855" y="462"/>
                  </a:lnTo>
                  <a:lnTo>
                    <a:pt x="860" y="465"/>
                  </a:lnTo>
                  <a:lnTo>
                    <a:pt x="864" y="466"/>
                  </a:lnTo>
                  <a:lnTo>
                    <a:pt x="866" y="466"/>
                  </a:lnTo>
                  <a:lnTo>
                    <a:pt x="887" y="466"/>
                  </a:lnTo>
                  <a:lnTo>
                    <a:pt x="898" y="468"/>
                  </a:lnTo>
                  <a:lnTo>
                    <a:pt x="909" y="474"/>
                  </a:lnTo>
                  <a:lnTo>
                    <a:pt x="915" y="483"/>
                  </a:lnTo>
                  <a:lnTo>
                    <a:pt x="918" y="493"/>
                  </a:lnTo>
                  <a:lnTo>
                    <a:pt x="918" y="508"/>
                  </a:lnTo>
                  <a:lnTo>
                    <a:pt x="915" y="520"/>
                  </a:lnTo>
                  <a:lnTo>
                    <a:pt x="909" y="529"/>
                  </a:lnTo>
                  <a:lnTo>
                    <a:pt x="898" y="534"/>
                  </a:lnTo>
                  <a:lnTo>
                    <a:pt x="887" y="537"/>
                  </a:lnTo>
                  <a:lnTo>
                    <a:pt x="29" y="537"/>
                  </a:lnTo>
                  <a:lnTo>
                    <a:pt x="17" y="534"/>
                  </a:lnTo>
                  <a:lnTo>
                    <a:pt x="8" y="529"/>
                  </a:lnTo>
                  <a:lnTo>
                    <a:pt x="3" y="520"/>
                  </a:lnTo>
                  <a:lnTo>
                    <a:pt x="0" y="508"/>
                  </a:lnTo>
                  <a:lnTo>
                    <a:pt x="0" y="493"/>
                  </a:lnTo>
                  <a:lnTo>
                    <a:pt x="3" y="483"/>
                  </a:lnTo>
                  <a:lnTo>
                    <a:pt x="8" y="474"/>
                  </a:lnTo>
                  <a:lnTo>
                    <a:pt x="17" y="468"/>
                  </a:lnTo>
                  <a:lnTo>
                    <a:pt x="29" y="466"/>
                  </a:lnTo>
                  <a:lnTo>
                    <a:pt x="46" y="466"/>
                  </a:lnTo>
                  <a:lnTo>
                    <a:pt x="48" y="466"/>
                  </a:lnTo>
                  <a:lnTo>
                    <a:pt x="51" y="463"/>
                  </a:lnTo>
                  <a:lnTo>
                    <a:pt x="58" y="461"/>
                  </a:lnTo>
                  <a:lnTo>
                    <a:pt x="67" y="454"/>
                  </a:lnTo>
                  <a:lnTo>
                    <a:pt x="76" y="446"/>
                  </a:lnTo>
                  <a:lnTo>
                    <a:pt x="88" y="436"/>
                  </a:lnTo>
                  <a:lnTo>
                    <a:pt x="100" y="421"/>
                  </a:lnTo>
                  <a:lnTo>
                    <a:pt x="112" y="403"/>
                  </a:lnTo>
                  <a:lnTo>
                    <a:pt x="123" y="382"/>
                  </a:lnTo>
                  <a:lnTo>
                    <a:pt x="135" y="356"/>
                  </a:lnTo>
                  <a:lnTo>
                    <a:pt x="147" y="324"/>
                  </a:lnTo>
                  <a:lnTo>
                    <a:pt x="156" y="289"/>
                  </a:lnTo>
                  <a:lnTo>
                    <a:pt x="165" y="247"/>
                  </a:lnTo>
                  <a:lnTo>
                    <a:pt x="171" y="199"/>
                  </a:lnTo>
                  <a:lnTo>
                    <a:pt x="176" y="145"/>
                  </a:lnTo>
                  <a:lnTo>
                    <a:pt x="177" y="85"/>
                  </a:lnTo>
                  <a:lnTo>
                    <a:pt x="181" y="69"/>
                  </a:lnTo>
                  <a:lnTo>
                    <a:pt x="193" y="55"/>
                  </a:lnTo>
                  <a:lnTo>
                    <a:pt x="211" y="42"/>
                  </a:lnTo>
                  <a:lnTo>
                    <a:pt x="235" y="31"/>
                  </a:lnTo>
                  <a:lnTo>
                    <a:pt x="265" y="22"/>
                  </a:lnTo>
                  <a:lnTo>
                    <a:pt x="298" y="14"/>
                  </a:lnTo>
                  <a:lnTo>
                    <a:pt x="336" y="8"/>
                  </a:lnTo>
                  <a:lnTo>
                    <a:pt x="375" y="4"/>
                  </a:lnTo>
                  <a:lnTo>
                    <a:pt x="415" y="1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3" name="Freeform 40"/>
            <p:cNvSpPr>
              <a:spLocks/>
            </p:cNvSpPr>
            <p:nvPr/>
          </p:nvSpPr>
          <p:spPr bwMode="auto">
            <a:xfrm>
              <a:off x="4570413" y="1508125"/>
              <a:ext cx="3376613" cy="2444750"/>
            </a:xfrm>
            <a:custGeom>
              <a:avLst/>
              <a:gdLst>
                <a:gd name="T0" fmla="*/ 73 w 2127"/>
                <a:gd name="T1" fmla="*/ 0 h 1540"/>
                <a:gd name="T2" fmla="*/ 2068 w 2127"/>
                <a:gd name="T3" fmla="*/ 0 h 1540"/>
                <a:gd name="T4" fmla="*/ 2089 w 2127"/>
                <a:gd name="T5" fmla="*/ 3 h 1540"/>
                <a:gd name="T6" fmla="*/ 2106 w 2127"/>
                <a:gd name="T7" fmla="*/ 10 h 1540"/>
                <a:gd name="T8" fmla="*/ 2118 w 2127"/>
                <a:gd name="T9" fmla="*/ 21 h 1540"/>
                <a:gd name="T10" fmla="*/ 2125 w 2127"/>
                <a:gd name="T11" fmla="*/ 38 h 1540"/>
                <a:gd name="T12" fmla="*/ 2127 w 2127"/>
                <a:gd name="T13" fmla="*/ 59 h 1540"/>
                <a:gd name="T14" fmla="*/ 2127 w 2127"/>
                <a:gd name="T15" fmla="*/ 1451 h 1540"/>
                <a:gd name="T16" fmla="*/ 2126 w 2127"/>
                <a:gd name="T17" fmla="*/ 1468 h 1540"/>
                <a:gd name="T18" fmla="*/ 2122 w 2127"/>
                <a:gd name="T19" fmla="*/ 1486 h 1540"/>
                <a:gd name="T20" fmla="*/ 2117 w 2127"/>
                <a:gd name="T21" fmla="*/ 1502 h 1540"/>
                <a:gd name="T22" fmla="*/ 2108 w 2127"/>
                <a:gd name="T23" fmla="*/ 1516 h 1540"/>
                <a:gd name="T24" fmla="*/ 2097 w 2127"/>
                <a:gd name="T25" fmla="*/ 1528 h 1540"/>
                <a:gd name="T26" fmla="*/ 2084 w 2127"/>
                <a:gd name="T27" fmla="*/ 1536 h 1540"/>
                <a:gd name="T28" fmla="*/ 2068 w 2127"/>
                <a:gd name="T29" fmla="*/ 1540 h 1540"/>
                <a:gd name="T30" fmla="*/ 73 w 2127"/>
                <a:gd name="T31" fmla="*/ 1540 h 1540"/>
                <a:gd name="T32" fmla="*/ 54 w 2127"/>
                <a:gd name="T33" fmla="*/ 1536 h 1540"/>
                <a:gd name="T34" fmla="*/ 37 w 2127"/>
                <a:gd name="T35" fmla="*/ 1525 h 1540"/>
                <a:gd name="T36" fmla="*/ 22 w 2127"/>
                <a:gd name="T37" fmla="*/ 1510 h 1540"/>
                <a:gd name="T38" fmla="*/ 11 w 2127"/>
                <a:gd name="T39" fmla="*/ 1491 h 1540"/>
                <a:gd name="T40" fmla="*/ 3 w 2127"/>
                <a:gd name="T41" fmla="*/ 1472 h 1540"/>
                <a:gd name="T42" fmla="*/ 0 w 2127"/>
                <a:gd name="T43" fmla="*/ 1451 h 1540"/>
                <a:gd name="T44" fmla="*/ 0 w 2127"/>
                <a:gd name="T45" fmla="*/ 59 h 1540"/>
                <a:gd name="T46" fmla="*/ 3 w 2127"/>
                <a:gd name="T47" fmla="*/ 41 h 1540"/>
                <a:gd name="T48" fmla="*/ 11 w 2127"/>
                <a:gd name="T49" fmla="*/ 27 h 1540"/>
                <a:gd name="T50" fmla="*/ 22 w 2127"/>
                <a:gd name="T51" fmla="*/ 15 h 1540"/>
                <a:gd name="T52" fmla="*/ 37 w 2127"/>
                <a:gd name="T53" fmla="*/ 7 h 1540"/>
                <a:gd name="T54" fmla="*/ 54 w 2127"/>
                <a:gd name="T55" fmla="*/ 2 h 1540"/>
                <a:gd name="T56" fmla="*/ 73 w 2127"/>
                <a:gd name="T57" fmla="*/ 0 h 1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127" h="1540">
                  <a:moveTo>
                    <a:pt x="73" y="0"/>
                  </a:moveTo>
                  <a:lnTo>
                    <a:pt x="2068" y="0"/>
                  </a:lnTo>
                  <a:lnTo>
                    <a:pt x="2089" y="3"/>
                  </a:lnTo>
                  <a:lnTo>
                    <a:pt x="2106" y="10"/>
                  </a:lnTo>
                  <a:lnTo>
                    <a:pt x="2118" y="21"/>
                  </a:lnTo>
                  <a:lnTo>
                    <a:pt x="2125" y="38"/>
                  </a:lnTo>
                  <a:lnTo>
                    <a:pt x="2127" y="59"/>
                  </a:lnTo>
                  <a:lnTo>
                    <a:pt x="2127" y="1451"/>
                  </a:lnTo>
                  <a:lnTo>
                    <a:pt x="2126" y="1468"/>
                  </a:lnTo>
                  <a:lnTo>
                    <a:pt x="2122" y="1486"/>
                  </a:lnTo>
                  <a:lnTo>
                    <a:pt x="2117" y="1502"/>
                  </a:lnTo>
                  <a:lnTo>
                    <a:pt x="2108" y="1516"/>
                  </a:lnTo>
                  <a:lnTo>
                    <a:pt x="2097" y="1528"/>
                  </a:lnTo>
                  <a:lnTo>
                    <a:pt x="2084" y="1536"/>
                  </a:lnTo>
                  <a:lnTo>
                    <a:pt x="2068" y="1540"/>
                  </a:lnTo>
                  <a:lnTo>
                    <a:pt x="73" y="1540"/>
                  </a:lnTo>
                  <a:lnTo>
                    <a:pt x="54" y="1536"/>
                  </a:lnTo>
                  <a:lnTo>
                    <a:pt x="37" y="1525"/>
                  </a:lnTo>
                  <a:lnTo>
                    <a:pt x="22" y="1510"/>
                  </a:lnTo>
                  <a:lnTo>
                    <a:pt x="11" y="1491"/>
                  </a:lnTo>
                  <a:lnTo>
                    <a:pt x="3" y="1472"/>
                  </a:lnTo>
                  <a:lnTo>
                    <a:pt x="0" y="1451"/>
                  </a:lnTo>
                  <a:lnTo>
                    <a:pt x="0" y="59"/>
                  </a:lnTo>
                  <a:lnTo>
                    <a:pt x="3" y="41"/>
                  </a:lnTo>
                  <a:lnTo>
                    <a:pt x="11" y="27"/>
                  </a:lnTo>
                  <a:lnTo>
                    <a:pt x="22" y="15"/>
                  </a:lnTo>
                  <a:lnTo>
                    <a:pt x="37" y="7"/>
                  </a:lnTo>
                  <a:lnTo>
                    <a:pt x="54" y="2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0">
              <a:solidFill>
                <a:srgbClr val="000B15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4" name="Rectangle 41"/>
            <p:cNvSpPr>
              <a:spLocks noChangeArrowheads="1"/>
            </p:cNvSpPr>
            <p:nvPr/>
          </p:nvSpPr>
          <p:spPr bwMode="auto">
            <a:xfrm>
              <a:off x="4732338" y="1689100"/>
              <a:ext cx="3052763" cy="1747838"/>
            </a:xfrm>
            <a:prstGeom prst="rect">
              <a:avLst/>
            </a:prstGeom>
            <a:solidFill>
              <a:schemeClr val="bg1"/>
            </a:solidFill>
            <a:ln w="0">
              <a:solidFill>
                <a:srgbClr val="F0F4F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5" name="Freeform 42"/>
            <p:cNvSpPr>
              <a:spLocks/>
            </p:cNvSpPr>
            <p:nvPr/>
          </p:nvSpPr>
          <p:spPr bwMode="auto">
            <a:xfrm>
              <a:off x="6134100" y="3562350"/>
              <a:ext cx="276225" cy="276225"/>
            </a:xfrm>
            <a:custGeom>
              <a:avLst/>
              <a:gdLst>
                <a:gd name="T0" fmla="*/ 86 w 174"/>
                <a:gd name="T1" fmla="*/ 0 h 174"/>
                <a:gd name="T2" fmla="*/ 110 w 174"/>
                <a:gd name="T3" fmla="*/ 4 h 174"/>
                <a:gd name="T4" fmla="*/ 130 w 174"/>
                <a:gd name="T5" fmla="*/ 12 h 174"/>
                <a:gd name="T6" fmla="*/ 147 w 174"/>
                <a:gd name="T7" fmla="*/ 26 h 174"/>
                <a:gd name="T8" fmla="*/ 162 w 174"/>
                <a:gd name="T9" fmla="*/ 43 h 174"/>
                <a:gd name="T10" fmla="*/ 170 w 174"/>
                <a:gd name="T11" fmla="*/ 64 h 174"/>
                <a:gd name="T12" fmla="*/ 174 w 174"/>
                <a:gd name="T13" fmla="*/ 87 h 174"/>
                <a:gd name="T14" fmla="*/ 170 w 174"/>
                <a:gd name="T15" fmla="*/ 111 h 174"/>
                <a:gd name="T16" fmla="*/ 162 w 174"/>
                <a:gd name="T17" fmla="*/ 132 h 174"/>
                <a:gd name="T18" fmla="*/ 147 w 174"/>
                <a:gd name="T19" fmla="*/ 149 h 174"/>
                <a:gd name="T20" fmla="*/ 130 w 174"/>
                <a:gd name="T21" fmla="*/ 162 h 174"/>
                <a:gd name="T22" fmla="*/ 110 w 174"/>
                <a:gd name="T23" fmla="*/ 171 h 174"/>
                <a:gd name="T24" fmla="*/ 86 w 174"/>
                <a:gd name="T25" fmla="*/ 174 h 174"/>
                <a:gd name="T26" fmla="*/ 62 w 174"/>
                <a:gd name="T27" fmla="*/ 171 h 174"/>
                <a:gd name="T28" fmla="*/ 43 w 174"/>
                <a:gd name="T29" fmla="*/ 162 h 174"/>
                <a:gd name="T30" fmla="*/ 24 w 174"/>
                <a:gd name="T31" fmla="*/ 149 h 174"/>
                <a:gd name="T32" fmla="*/ 11 w 174"/>
                <a:gd name="T33" fmla="*/ 132 h 174"/>
                <a:gd name="T34" fmla="*/ 2 w 174"/>
                <a:gd name="T35" fmla="*/ 111 h 174"/>
                <a:gd name="T36" fmla="*/ 0 w 174"/>
                <a:gd name="T37" fmla="*/ 87 h 174"/>
                <a:gd name="T38" fmla="*/ 2 w 174"/>
                <a:gd name="T39" fmla="*/ 64 h 174"/>
                <a:gd name="T40" fmla="*/ 11 w 174"/>
                <a:gd name="T41" fmla="*/ 43 h 174"/>
                <a:gd name="T42" fmla="*/ 24 w 174"/>
                <a:gd name="T43" fmla="*/ 26 h 174"/>
                <a:gd name="T44" fmla="*/ 43 w 174"/>
                <a:gd name="T45" fmla="*/ 12 h 174"/>
                <a:gd name="T46" fmla="*/ 62 w 174"/>
                <a:gd name="T47" fmla="*/ 4 h 174"/>
                <a:gd name="T48" fmla="*/ 86 w 174"/>
                <a:gd name="T49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" h="174">
                  <a:moveTo>
                    <a:pt x="86" y="0"/>
                  </a:moveTo>
                  <a:lnTo>
                    <a:pt x="110" y="4"/>
                  </a:lnTo>
                  <a:lnTo>
                    <a:pt x="130" y="12"/>
                  </a:lnTo>
                  <a:lnTo>
                    <a:pt x="147" y="26"/>
                  </a:lnTo>
                  <a:lnTo>
                    <a:pt x="162" y="43"/>
                  </a:lnTo>
                  <a:lnTo>
                    <a:pt x="170" y="64"/>
                  </a:lnTo>
                  <a:lnTo>
                    <a:pt x="174" y="87"/>
                  </a:lnTo>
                  <a:lnTo>
                    <a:pt x="170" y="111"/>
                  </a:lnTo>
                  <a:lnTo>
                    <a:pt x="162" y="132"/>
                  </a:lnTo>
                  <a:lnTo>
                    <a:pt x="147" y="149"/>
                  </a:lnTo>
                  <a:lnTo>
                    <a:pt x="130" y="162"/>
                  </a:lnTo>
                  <a:lnTo>
                    <a:pt x="110" y="171"/>
                  </a:lnTo>
                  <a:lnTo>
                    <a:pt x="86" y="174"/>
                  </a:lnTo>
                  <a:lnTo>
                    <a:pt x="62" y="171"/>
                  </a:lnTo>
                  <a:lnTo>
                    <a:pt x="43" y="162"/>
                  </a:lnTo>
                  <a:lnTo>
                    <a:pt x="24" y="149"/>
                  </a:lnTo>
                  <a:lnTo>
                    <a:pt x="11" y="132"/>
                  </a:lnTo>
                  <a:lnTo>
                    <a:pt x="2" y="111"/>
                  </a:lnTo>
                  <a:lnTo>
                    <a:pt x="0" y="87"/>
                  </a:lnTo>
                  <a:lnTo>
                    <a:pt x="2" y="64"/>
                  </a:lnTo>
                  <a:lnTo>
                    <a:pt x="11" y="43"/>
                  </a:lnTo>
                  <a:lnTo>
                    <a:pt x="24" y="26"/>
                  </a:lnTo>
                  <a:lnTo>
                    <a:pt x="43" y="12"/>
                  </a:lnTo>
                  <a:lnTo>
                    <a:pt x="62" y="4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206" name="Rectangle 205"/>
          <p:cNvSpPr/>
          <p:nvPr/>
        </p:nvSpPr>
        <p:spPr>
          <a:xfrm>
            <a:off x="3563534" y="3901033"/>
            <a:ext cx="1714500" cy="14173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224" name="Group 223"/>
          <p:cNvGrpSpPr/>
          <p:nvPr/>
        </p:nvGrpSpPr>
        <p:grpSpPr>
          <a:xfrm>
            <a:off x="3795756" y="4322707"/>
            <a:ext cx="5348245" cy="1968398"/>
            <a:chOff x="5061008" y="4620608"/>
            <a:chExt cx="7130993" cy="2624531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grpSpPr>
        <p:sp>
          <p:nvSpPr>
            <p:cNvPr id="196" name="Rectangle 195"/>
            <p:cNvSpPr/>
            <p:nvPr/>
          </p:nvSpPr>
          <p:spPr>
            <a:xfrm>
              <a:off x="5061008" y="4620608"/>
              <a:ext cx="7130992" cy="173763"/>
            </a:xfrm>
            <a:prstGeom prst="rect">
              <a:avLst/>
            </a:prstGeom>
            <a:solidFill>
              <a:srgbClr val="A788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7" name="Rectangle 196"/>
            <p:cNvSpPr/>
            <p:nvPr/>
          </p:nvSpPr>
          <p:spPr>
            <a:xfrm>
              <a:off x="5061008" y="4772441"/>
              <a:ext cx="7130992" cy="99983"/>
            </a:xfrm>
            <a:prstGeom prst="rect">
              <a:avLst/>
            </a:prstGeom>
            <a:solidFill>
              <a:srgbClr val="705A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8" name="Flowchart: Manual Operation 197"/>
            <p:cNvSpPr/>
            <p:nvPr/>
          </p:nvSpPr>
          <p:spPr>
            <a:xfrm rot="858406">
              <a:off x="5612110" y="4780126"/>
              <a:ext cx="327483" cy="2465013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9767"/>
                <a:gd name="connsiteY0" fmla="*/ 389 h 10389"/>
                <a:gd name="connsiteX1" fmla="*/ 9767 w 9767"/>
                <a:gd name="connsiteY1" fmla="*/ 0 h 10389"/>
                <a:gd name="connsiteX2" fmla="*/ 8000 w 9767"/>
                <a:gd name="connsiteY2" fmla="*/ 10389 h 10389"/>
                <a:gd name="connsiteX3" fmla="*/ 2000 w 9767"/>
                <a:gd name="connsiteY3" fmla="*/ 10389 h 10389"/>
                <a:gd name="connsiteX4" fmla="*/ 0 w 9767"/>
                <a:gd name="connsiteY4" fmla="*/ 389 h 10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67" h="10389">
                  <a:moveTo>
                    <a:pt x="0" y="389"/>
                  </a:moveTo>
                  <a:lnTo>
                    <a:pt x="9767" y="0"/>
                  </a:lnTo>
                  <a:lnTo>
                    <a:pt x="8000" y="10389"/>
                  </a:lnTo>
                  <a:lnTo>
                    <a:pt x="2000" y="10389"/>
                  </a:lnTo>
                  <a:lnTo>
                    <a:pt x="0" y="389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9" name="Flowchart: Manual Operation 197"/>
            <p:cNvSpPr/>
            <p:nvPr/>
          </p:nvSpPr>
          <p:spPr>
            <a:xfrm rot="20741594" flipH="1">
              <a:off x="11468857" y="4780126"/>
              <a:ext cx="327483" cy="2465013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9767"/>
                <a:gd name="connsiteY0" fmla="*/ 389 h 10389"/>
                <a:gd name="connsiteX1" fmla="*/ 9767 w 9767"/>
                <a:gd name="connsiteY1" fmla="*/ 0 h 10389"/>
                <a:gd name="connsiteX2" fmla="*/ 8000 w 9767"/>
                <a:gd name="connsiteY2" fmla="*/ 10389 h 10389"/>
                <a:gd name="connsiteX3" fmla="*/ 2000 w 9767"/>
                <a:gd name="connsiteY3" fmla="*/ 10389 h 10389"/>
                <a:gd name="connsiteX4" fmla="*/ 0 w 9767"/>
                <a:gd name="connsiteY4" fmla="*/ 389 h 10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67" h="10389">
                  <a:moveTo>
                    <a:pt x="0" y="389"/>
                  </a:moveTo>
                  <a:lnTo>
                    <a:pt x="9767" y="0"/>
                  </a:lnTo>
                  <a:lnTo>
                    <a:pt x="8000" y="10389"/>
                  </a:lnTo>
                  <a:lnTo>
                    <a:pt x="2000" y="10389"/>
                  </a:lnTo>
                  <a:lnTo>
                    <a:pt x="0" y="389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0" name="Rectangle 199"/>
            <p:cNvSpPr/>
            <p:nvPr/>
          </p:nvSpPr>
          <p:spPr>
            <a:xfrm>
              <a:off x="5312619" y="4867618"/>
              <a:ext cx="6879382" cy="107670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212" name="Group 211"/>
          <p:cNvGrpSpPr/>
          <p:nvPr/>
        </p:nvGrpSpPr>
        <p:grpSpPr>
          <a:xfrm>
            <a:off x="4157182" y="4139790"/>
            <a:ext cx="908024" cy="185326"/>
            <a:chOff x="4395756" y="5991465"/>
            <a:chExt cx="1702191" cy="347413"/>
          </a:xfrm>
        </p:grpSpPr>
        <p:sp>
          <p:nvSpPr>
            <p:cNvPr id="213" name="Rounded Rectangle 212"/>
            <p:cNvSpPr/>
            <p:nvPr/>
          </p:nvSpPr>
          <p:spPr>
            <a:xfrm>
              <a:off x="4395756" y="5991465"/>
              <a:ext cx="1702191" cy="347413"/>
            </a:xfrm>
            <a:prstGeom prst="roundRect">
              <a:avLst/>
            </a:prstGeom>
            <a:solidFill>
              <a:srgbClr val="7D7A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4" name="Rounded Rectangle 213"/>
            <p:cNvSpPr/>
            <p:nvPr/>
          </p:nvSpPr>
          <p:spPr>
            <a:xfrm>
              <a:off x="4451350" y="6035675"/>
              <a:ext cx="1644650" cy="266700"/>
            </a:xfrm>
            <a:prstGeom prst="roundRect">
              <a:avLst/>
            </a:prstGeom>
            <a:pattFill prst="ltHorz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215" name="Group 214"/>
          <p:cNvGrpSpPr/>
          <p:nvPr/>
        </p:nvGrpSpPr>
        <p:grpSpPr>
          <a:xfrm>
            <a:off x="4097291" y="3953901"/>
            <a:ext cx="908024" cy="185326"/>
            <a:chOff x="4395756" y="5991465"/>
            <a:chExt cx="1702191" cy="347413"/>
          </a:xfrm>
        </p:grpSpPr>
        <p:sp>
          <p:nvSpPr>
            <p:cNvPr id="216" name="Rounded Rectangle 215"/>
            <p:cNvSpPr/>
            <p:nvPr/>
          </p:nvSpPr>
          <p:spPr>
            <a:xfrm>
              <a:off x="4395756" y="5991465"/>
              <a:ext cx="1702191" cy="347413"/>
            </a:xfrm>
            <a:prstGeom prst="roundRect">
              <a:avLst/>
            </a:prstGeom>
            <a:solidFill>
              <a:srgbClr val="FF79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7" name="Rounded Rectangle 216"/>
            <p:cNvSpPr/>
            <p:nvPr/>
          </p:nvSpPr>
          <p:spPr>
            <a:xfrm>
              <a:off x="4451350" y="6035675"/>
              <a:ext cx="1644650" cy="266700"/>
            </a:xfrm>
            <a:prstGeom prst="roundRect">
              <a:avLst/>
            </a:prstGeom>
            <a:pattFill prst="ltHorz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226" name="Group 225"/>
          <p:cNvGrpSpPr/>
          <p:nvPr/>
        </p:nvGrpSpPr>
        <p:grpSpPr>
          <a:xfrm>
            <a:off x="4219789" y="3767661"/>
            <a:ext cx="908024" cy="185326"/>
            <a:chOff x="4395756" y="5991465"/>
            <a:chExt cx="1702191" cy="347413"/>
          </a:xfrm>
        </p:grpSpPr>
        <p:sp>
          <p:nvSpPr>
            <p:cNvPr id="227" name="Rounded Rectangle 226"/>
            <p:cNvSpPr/>
            <p:nvPr/>
          </p:nvSpPr>
          <p:spPr>
            <a:xfrm>
              <a:off x="4395756" y="5991465"/>
              <a:ext cx="1702191" cy="347413"/>
            </a:xfrm>
            <a:prstGeom prst="roundRect">
              <a:avLst/>
            </a:prstGeom>
            <a:solidFill>
              <a:srgbClr val="BC95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28" name="Rounded Rectangle 227"/>
            <p:cNvSpPr/>
            <p:nvPr/>
          </p:nvSpPr>
          <p:spPr>
            <a:xfrm>
              <a:off x="4451350" y="6035675"/>
              <a:ext cx="1644650" cy="266700"/>
            </a:xfrm>
            <a:prstGeom prst="roundRect">
              <a:avLst/>
            </a:prstGeom>
            <a:pattFill prst="ltHorz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pic>
        <p:nvPicPr>
          <p:cNvPr id="230" name="Picture 2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19" y="1367580"/>
            <a:ext cx="920909" cy="923503"/>
          </a:xfrm>
          <a:prstGeom prst="rect">
            <a:avLst/>
          </a:prstGeom>
          <a:scene3d>
            <a:camera prst="perspectiveContrastingRightFacing"/>
            <a:lightRig rig="threePt" dir="t"/>
          </a:scene3d>
        </p:spPr>
      </p:pic>
      <p:sp>
        <p:nvSpPr>
          <p:cNvPr id="231" name="Rectangle 41"/>
          <p:cNvSpPr>
            <a:spLocks noChangeArrowheads="1"/>
          </p:cNvSpPr>
          <p:nvPr/>
        </p:nvSpPr>
        <p:spPr bwMode="auto">
          <a:xfrm>
            <a:off x="5485300" y="1699228"/>
            <a:ext cx="2894999" cy="165751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700" dirty="0">
                <a:solidFill>
                  <a:schemeClr val="bg1">
                    <a:lumMod val="95000"/>
                  </a:schemeClr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INPUT DATA PROFIL</a:t>
            </a:r>
          </a:p>
        </p:txBody>
      </p:sp>
      <p:pic>
        <p:nvPicPr>
          <p:cNvPr id="219" name="Picture 218" descr="D:\D2N\SINTA\PANDUAN SINTA 2018\PANDUAN PENULIS\reg penulis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5" t="20805" r="51357" b="29727"/>
          <a:stretch/>
        </p:blipFill>
        <p:spPr bwMode="auto">
          <a:xfrm>
            <a:off x="4487487" y="669721"/>
            <a:ext cx="4333891" cy="3496447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36831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46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46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49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49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53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53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57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57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57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57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78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9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9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75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75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75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75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1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75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75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2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8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8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16" presetClass="entr" presetSubtype="2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6" presetClass="entr" presetSubtype="2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" presetClass="entr" presetSubtype="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 animBg="1"/>
      <p:bldP spid="112" grpId="0" animBg="1"/>
      <p:bldP spid="201" grpId="0" animBg="1"/>
      <p:bldP spid="206" grpId="0" animBg="1"/>
      <p:bldP spid="2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Rectangle 112"/>
          <p:cNvSpPr/>
          <p:nvPr/>
        </p:nvSpPr>
        <p:spPr>
          <a:xfrm>
            <a:off x="-41393" y="4594287"/>
            <a:ext cx="9185393" cy="1428083"/>
          </a:xfrm>
          <a:prstGeom prst="rect">
            <a:avLst/>
          </a:prstGeom>
          <a:solidFill>
            <a:srgbClr val="8E9D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2" name="Rectangle 111"/>
          <p:cNvSpPr/>
          <p:nvPr/>
        </p:nvSpPr>
        <p:spPr>
          <a:xfrm>
            <a:off x="-41393" y="857250"/>
            <a:ext cx="3225871" cy="5143500"/>
          </a:xfrm>
          <a:custGeom>
            <a:avLst/>
            <a:gdLst>
              <a:gd name="connsiteX0" fmla="*/ 0 w 4301161"/>
              <a:gd name="connsiteY0" fmla="*/ 0 h 6858000"/>
              <a:gd name="connsiteX1" fmla="*/ 4301161 w 4301161"/>
              <a:gd name="connsiteY1" fmla="*/ 0 h 6858000"/>
              <a:gd name="connsiteX2" fmla="*/ 4301161 w 4301161"/>
              <a:gd name="connsiteY2" fmla="*/ 6858000 h 6858000"/>
              <a:gd name="connsiteX3" fmla="*/ 0 w 4301161"/>
              <a:gd name="connsiteY3" fmla="*/ 6858000 h 6858000"/>
              <a:gd name="connsiteX4" fmla="*/ 0 w 4301161"/>
              <a:gd name="connsiteY4" fmla="*/ 0 h 6858000"/>
              <a:gd name="connsiteX0" fmla="*/ 0 w 4301161"/>
              <a:gd name="connsiteY0" fmla="*/ 0 h 6858000"/>
              <a:gd name="connsiteX1" fmla="*/ 4301161 w 4301161"/>
              <a:gd name="connsiteY1" fmla="*/ 0 h 6858000"/>
              <a:gd name="connsiteX2" fmla="*/ 4301161 w 4301161"/>
              <a:gd name="connsiteY2" fmla="*/ 5000625 h 6858000"/>
              <a:gd name="connsiteX3" fmla="*/ 0 w 4301161"/>
              <a:gd name="connsiteY3" fmla="*/ 6858000 h 6858000"/>
              <a:gd name="connsiteX4" fmla="*/ 0 w 4301161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01161" h="6858000">
                <a:moveTo>
                  <a:pt x="0" y="0"/>
                </a:moveTo>
                <a:lnTo>
                  <a:pt x="4301161" y="0"/>
                </a:lnTo>
                <a:lnTo>
                  <a:pt x="4301161" y="5000625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B0BB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477" name="Group 476"/>
          <p:cNvGrpSpPr/>
          <p:nvPr/>
        </p:nvGrpSpPr>
        <p:grpSpPr>
          <a:xfrm>
            <a:off x="1185181" y="2336141"/>
            <a:ext cx="2576993" cy="4977704"/>
            <a:chOff x="3841279" y="1971855"/>
            <a:chExt cx="3435991" cy="6636938"/>
          </a:xfrm>
        </p:grpSpPr>
        <p:grpSp>
          <p:nvGrpSpPr>
            <p:cNvPr id="394" name="Group 393"/>
            <p:cNvGrpSpPr/>
            <p:nvPr/>
          </p:nvGrpSpPr>
          <p:grpSpPr>
            <a:xfrm flipH="1">
              <a:off x="4470970" y="4652478"/>
              <a:ext cx="2806300" cy="1009321"/>
              <a:chOff x="8950106" y="3326042"/>
              <a:chExt cx="1949530" cy="701173"/>
            </a:xfrm>
          </p:grpSpPr>
          <p:grpSp>
            <p:nvGrpSpPr>
              <p:cNvPr id="395" name="Group 394"/>
              <p:cNvGrpSpPr/>
              <p:nvPr/>
            </p:nvGrpSpPr>
            <p:grpSpPr>
              <a:xfrm rot="18864843" flipV="1">
                <a:off x="9353714" y="2922434"/>
                <a:ext cx="431505" cy="1238722"/>
                <a:chOff x="9599679" y="3640994"/>
                <a:chExt cx="431505" cy="1238722"/>
              </a:xfrm>
            </p:grpSpPr>
            <p:sp>
              <p:nvSpPr>
                <p:cNvPr id="399" name="Freeform 167"/>
                <p:cNvSpPr>
                  <a:spLocks/>
                </p:cNvSpPr>
                <p:nvPr/>
              </p:nvSpPr>
              <p:spPr bwMode="auto">
                <a:xfrm>
                  <a:off x="9848851" y="4706938"/>
                  <a:ext cx="164889" cy="172778"/>
                </a:xfrm>
                <a:custGeom>
                  <a:avLst/>
                  <a:gdLst>
                    <a:gd name="T0" fmla="*/ 882 w 1005"/>
                    <a:gd name="T1" fmla="*/ 150 h 999"/>
                    <a:gd name="T2" fmla="*/ 468 w 1005"/>
                    <a:gd name="T3" fmla="*/ 0 h 999"/>
                    <a:gd name="T4" fmla="*/ 0 w 1005"/>
                    <a:gd name="T5" fmla="*/ 711 h 999"/>
                    <a:gd name="T6" fmla="*/ 180 w 1005"/>
                    <a:gd name="T7" fmla="*/ 942 h 999"/>
                    <a:gd name="T8" fmla="*/ 882 w 1005"/>
                    <a:gd name="T9" fmla="*/ 150 h 999"/>
                    <a:gd name="connsiteX0" fmla="*/ 8776 w 14426"/>
                    <a:gd name="connsiteY0" fmla="*/ 1502 h 15329"/>
                    <a:gd name="connsiteX1" fmla="*/ 4657 w 14426"/>
                    <a:gd name="connsiteY1" fmla="*/ 0 h 15329"/>
                    <a:gd name="connsiteX2" fmla="*/ 0 w 14426"/>
                    <a:gd name="connsiteY2" fmla="*/ 7117 h 15329"/>
                    <a:gd name="connsiteX3" fmla="*/ 1791 w 14426"/>
                    <a:gd name="connsiteY3" fmla="*/ 9429 h 15329"/>
                    <a:gd name="connsiteX4" fmla="*/ 8776 w 14426"/>
                    <a:gd name="connsiteY4" fmla="*/ 1502 h 153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426" h="15329">
                      <a:moveTo>
                        <a:pt x="8776" y="1502"/>
                      </a:moveTo>
                      <a:lnTo>
                        <a:pt x="4657" y="0"/>
                      </a:lnTo>
                      <a:lnTo>
                        <a:pt x="0" y="7117"/>
                      </a:lnTo>
                      <a:lnTo>
                        <a:pt x="1791" y="9429"/>
                      </a:lnTo>
                      <a:cubicBezTo>
                        <a:pt x="24421" y="26218"/>
                        <a:pt x="10000" y="1882"/>
                        <a:pt x="8776" y="1502"/>
                      </a:cubicBezTo>
                      <a:close/>
                    </a:path>
                  </a:pathLst>
                </a:custGeom>
                <a:solidFill>
                  <a:srgbClr val="F0D1A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400" name="Freeform 127"/>
                <p:cNvSpPr>
                  <a:spLocks/>
                </p:cNvSpPr>
                <p:nvPr/>
              </p:nvSpPr>
              <p:spPr bwMode="auto">
                <a:xfrm>
                  <a:off x="9599679" y="3640994"/>
                  <a:ext cx="431505" cy="1146906"/>
                </a:xfrm>
                <a:custGeom>
                  <a:avLst/>
                  <a:gdLst>
                    <a:gd name="T0" fmla="*/ 3397 w 3470"/>
                    <a:gd name="T1" fmla="*/ 1829 h 9435"/>
                    <a:gd name="T2" fmla="*/ 3054 w 3470"/>
                    <a:gd name="T3" fmla="*/ 0 h 9435"/>
                    <a:gd name="T4" fmla="*/ 3002 w 3470"/>
                    <a:gd name="T5" fmla="*/ 9435 h 9435"/>
                    <a:gd name="T6" fmla="*/ 3470 w 3470"/>
                    <a:gd name="T7" fmla="*/ 8724 h 9435"/>
                    <a:gd name="T8" fmla="*/ 3397 w 3470"/>
                    <a:gd name="T9" fmla="*/ 1829 h 9435"/>
                    <a:gd name="connsiteX0" fmla="*/ 7555 w 8918"/>
                    <a:gd name="connsiteY0" fmla="*/ 1939 h 10000"/>
                    <a:gd name="connsiteX1" fmla="*/ 6566 w 8918"/>
                    <a:gd name="connsiteY1" fmla="*/ 0 h 10000"/>
                    <a:gd name="connsiteX2" fmla="*/ 6416 w 8918"/>
                    <a:gd name="connsiteY2" fmla="*/ 10000 h 10000"/>
                    <a:gd name="connsiteX3" fmla="*/ 7765 w 8918"/>
                    <a:gd name="connsiteY3" fmla="*/ 9246 h 10000"/>
                    <a:gd name="connsiteX4" fmla="*/ 7555 w 8918"/>
                    <a:gd name="connsiteY4" fmla="*/ 1939 h 10000"/>
                    <a:gd name="connsiteX0" fmla="*/ 8472 w 11484"/>
                    <a:gd name="connsiteY0" fmla="*/ 1939 h 10000"/>
                    <a:gd name="connsiteX1" fmla="*/ 7363 w 11484"/>
                    <a:gd name="connsiteY1" fmla="*/ 0 h 10000"/>
                    <a:gd name="connsiteX2" fmla="*/ 7194 w 11484"/>
                    <a:gd name="connsiteY2" fmla="*/ 10000 h 10000"/>
                    <a:gd name="connsiteX3" fmla="*/ 8707 w 11484"/>
                    <a:gd name="connsiteY3" fmla="*/ 9246 h 10000"/>
                    <a:gd name="connsiteX4" fmla="*/ 8472 w 11484"/>
                    <a:gd name="connsiteY4" fmla="*/ 1939 h 10000"/>
                    <a:gd name="connsiteX0" fmla="*/ 8472 w 11937"/>
                    <a:gd name="connsiteY0" fmla="*/ 1939 h 10000"/>
                    <a:gd name="connsiteX1" fmla="*/ 7363 w 11937"/>
                    <a:gd name="connsiteY1" fmla="*/ 0 h 10000"/>
                    <a:gd name="connsiteX2" fmla="*/ 7194 w 11937"/>
                    <a:gd name="connsiteY2" fmla="*/ 10000 h 10000"/>
                    <a:gd name="connsiteX3" fmla="*/ 8707 w 11937"/>
                    <a:gd name="connsiteY3" fmla="*/ 9246 h 10000"/>
                    <a:gd name="connsiteX4" fmla="*/ 8472 w 11937"/>
                    <a:gd name="connsiteY4" fmla="*/ 1939 h 10000"/>
                    <a:gd name="connsiteX0" fmla="*/ 7715 w 11606"/>
                    <a:gd name="connsiteY0" fmla="*/ 2658 h 10719"/>
                    <a:gd name="connsiteX1" fmla="*/ 8246 w 11606"/>
                    <a:gd name="connsiteY1" fmla="*/ 0 h 10719"/>
                    <a:gd name="connsiteX2" fmla="*/ 6437 w 11606"/>
                    <a:gd name="connsiteY2" fmla="*/ 10719 h 10719"/>
                    <a:gd name="connsiteX3" fmla="*/ 7950 w 11606"/>
                    <a:gd name="connsiteY3" fmla="*/ 9965 h 10719"/>
                    <a:gd name="connsiteX4" fmla="*/ 7715 w 11606"/>
                    <a:gd name="connsiteY4" fmla="*/ 2658 h 10719"/>
                    <a:gd name="connsiteX0" fmla="*/ 8399 w 12290"/>
                    <a:gd name="connsiteY0" fmla="*/ 2658 h 10719"/>
                    <a:gd name="connsiteX1" fmla="*/ 8930 w 12290"/>
                    <a:gd name="connsiteY1" fmla="*/ 0 h 10719"/>
                    <a:gd name="connsiteX2" fmla="*/ 7121 w 12290"/>
                    <a:gd name="connsiteY2" fmla="*/ 10719 h 10719"/>
                    <a:gd name="connsiteX3" fmla="*/ 8634 w 12290"/>
                    <a:gd name="connsiteY3" fmla="*/ 9965 h 10719"/>
                    <a:gd name="connsiteX4" fmla="*/ 8399 w 12290"/>
                    <a:gd name="connsiteY4" fmla="*/ 2658 h 10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90" h="10719">
                      <a:moveTo>
                        <a:pt x="8399" y="2658"/>
                      </a:moveTo>
                      <a:cubicBezTo>
                        <a:pt x="16633" y="1123"/>
                        <a:pt x="9300" y="646"/>
                        <a:pt x="8930" y="0"/>
                      </a:cubicBezTo>
                      <a:cubicBezTo>
                        <a:pt x="-2740" y="3000"/>
                        <a:pt x="-2579" y="8271"/>
                        <a:pt x="7121" y="10719"/>
                      </a:cubicBezTo>
                      <a:lnTo>
                        <a:pt x="8634" y="9965"/>
                      </a:lnTo>
                      <a:cubicBezTo>
                        <a:pt x="668" y="6540"/>
                        <a:pt x="4226" y="3926"/>
                        <a:pt x="8399" y="2658"/>
                      </a:cubicBezTo>
                      <a:close/>
                    </a:path>
                  </a:pathLst>
                </a:custGeom>
                <a:solidFill>
                  <a:srgbClr val="3175B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</p:grpSp>
          <p:grpSp>
            <p:nvGrpSpPr>
              <p:cNvPr id="396" name="Group 395"/>
              <p:cNvGrpSpPr/>
              <p:nvPr/>
            </p:nvGrpSpPr>
            <p:grpSpPr>
              <a:xfrm rot="5557467" flipV="1">
                <a:off x="10066434" y="3194013"/>
                <a:ext cx="504613" cy="1161791"/>
                <a:chOff x="9509127" y="3717925"/>
                <a:chExt cx="504613" cy="1161791"/>
              </a:xfrm>
            </p:grpSpPr>
            <p:sp>
              <p:nvSpPr>
                <p:cNvPr id="397" name="Freeform 167"/>
                <p:cNvSpPr>
                  <a:spLocks/>
                </p:cNvSpPr>
                <p:nvPr/>
              </p:nvSpPr>
              <p:spPr bwMode="auto">
                <a:xfrm>
                  <a:off x="9848851" y="4706938"/>
                  <a:ext cx="164889" cy="172778"/>
                </a:xfrm>
                <a:custGeom>
                  <a:avLst/>
                  <a:gdLst>
                    <a:gd name="T0" fmla="*/ 882 w 1005"/>
                    <a:gd name="T1" fmla="*/ 150 h 999"/>
                    <a:gd name="T2" fmla="*/ 468 w 1005"/>
                    <a:gd name="T3" fmla="*/ 0 h 999"/>
                    <a:gd name="T4" fmla="*/ 0 w 1005"/>
                    <a:gd name="T5" fmla="*/ 711 h 999"/>
                    <a:gd name="T6" fmla="*/ 180 w 1005"/>
                    <a:gd name="T7" fmla="*/ 942 h 999"/>
                    <a:gd name="T8" fmla="*/ 882 w 1005"/>
                    <a:gd name="T9" fmla="*/ 150 h 999"/>
                    <a:gd name="connsiteX0" fmla="*/ 8776 w 14426"/>
                    <a:gd name="connsiteY0" fmla="*/ 1502 h 15329"/>
                    <a:gd name="connsiteX1" fmla="*/ 4657 w 14426"/>
                    <a:gd name="connsiteY1" fmla="*/ 0 h 15329"/>
                    <a:gd name="connsiteX2" fmla="*/ 0 w 14426"/>
                    <a:gd name="connsiteY2" fmla="*/ 7117 h 15329"/>
                    <a:gd name="connsiteX3" fmla="*/ 1791 w 14426"/>
                    <a:gd name="connsiteY3" fmla="*/ 9429 h 15329"/>
                    <a:gd name="connsiteX4" fmla="*/ 8776 w 14426"/>
                    <a:gd name="connsiteY4" fmla="*/ 1502 h 153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426" h="15329">
                      <a:moveTo>
                        <a:pt x="8776" y="1502"/>
                      </a:moveTo>
                      <a:lnTo>
                        <a:pt x="4657" y="0"/>
                      </a:lnTo>
                      <a:lnTo>
                        <a:pt x="0" y="7117"/>
                      </a:lnTo>
                      <a:lnTo>
                        <a:pt x="1791" y="9429"/>
                      </a:lnTo>
                      <a:cubicBezTo>
                        <a:pt x="24421" y="26218"/>
                        <a:pt x="10000" y="1882"/>
                        <a:pt x="8776" y="1502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398" name="Freeform 127"/>
                <p:cNvSpPr>
                  <a:spLocks/>
                </p:cNvSpPr>
                <p:nvPr/>
              </p:nvSpPr>
              <p:spPr bwMode="auto">
                <a:xfrm>
                  <a:off x="9509127" y="3717925"/>
                  <a:ext cx="393700" cy="1069975"/>
                </a:xfrm>
                <a:custGeom>
                  <a:avLst/>
                  <a:gdLst>
                    <a:gd name="T0" fmla="*/ 3397 w 3470"/>
                    <a:gd name="T1" fmla="*/ 1829 h 9435"/>
                    <a:gd name="T2" fmla="*/ 3054 w 3470"/>
                    <a:gd name="T3" fmla="*/ 0 h 9435"/>
                    <a:gd name="T4" fmla="*/ 3002 w 3470"/>
                    <a:gd name="T5" fmla="*/ 9435 h 9435"/>
                    <a:gd name="T6" fmla="*/ 3470 w 3470"/>
                    <a:gd name="T7" fmla="*/ 8724 h 9435"/>
                    <a:gd name="T8" fmla="*/ 3397 w 3470"/>
                    <a:gd name="T9" fmla="*/ 1829 h 94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70" h="9435">
                      <a:moveTo>
                        <a:pt x="3397" y="1829"/>
                      </a:moveTo>
                      <a:lnTo>
                        <a:pt x="3054" y="0"/>
                      </a:lnTo>
                      <a:cubicBezTo>
                        <a:pt x="50" y="2211"/>
                        <a:pt x="0" y="7125"/>
                        <a:pt x="3002" y="9435"/>
                      </a:cubicBezTo>
                      <a:lnTo>
                        <a:pt x="3470" y="8724"/>
                      </a:lnTo>
                      <a:cubicBezTo>
                        <a:pt x="1005" y="5492"/>
                        <a:pt x="2106" y="3026"/>
                        <a:pt x="3397" y="1829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</p:grpSp>
        </p:grpSp>
        <p:grpSp>
          <p:nvGrpSpPr>
            <p:cNvPr id="401" name="Group 400" descr="Left:  Group 3"/>
            <p:cNvGrpSpPr>
              <a:grpSpLocks noChangeAspect="1"/>
            </p:cNvGrpSpPr>
            <p:nvPr/>
          </p:nvGrpSpPr>
          <p:grpSpPr bwMode="auto">
            <a:xfrm>
              <a:off x="3841279" y="1971855"/>
              <a:ext cx="2744776" cy="6636938"/>
              <a:chOff x="3285" y="1006"/>
              <a:chExt cx="1165" cy="2817"/>
            </a:xfrm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grpSpPr>
          <p:sp>
            <p:nvSpPr>
              <p:cNvPr id="402" name="Freeform 162"/>
              <p:cNvSpPr>
                <a:spLocks/>
              </p:cNvSpPr>
              <p:nvPr/>
            </p:nvSpPr>
            <p:spPr bwMode="auto">
              <a:xfrm>
                <a:off x="3998" y="3702"/>
                <a:ext cx="64" cy="57"/>
              </a:xfrm>
              <a:custGeom>
                <a:avLst/>
                <a:gdLst>
                  <a:gd name="T0" fmla="*/ 479 w 891"/>
                  <a:gd name="T1" fmla="*/ 793 h 793"/>
                  <a:gd name="T2" fmla="*/ 891 w 891"/>
                  <a:gd name="T3" fmla="*/ 510 h 793"/>
                  <a:gd name="T4" fmla="*/ 879 w 891"/>
                  <a:gd name="T5" fmla="*/ 0 h 793"/>
                  <a:gd name="T6" fmla="*/ 44 w 891"/>
                  <a:gd name="T7" fmla="*/ 0 h 793"/>
                  <a:gd name="T8" fmla="*/ 0 w 891"/>
                  <a:gd name="T9" fmla="*/ 543 h 793"/>
                  <a:gd name="T10" fmla="*/ 479 w 891"/>
                  <a:gd name="T11" fmla="*/ 793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91" h="793">
                    <a:moveTo>
                      <a:pt x="479" y="793"/>
                    </a:moveTo>
                    <a:lnTo>
                      <a:pt x="891" y="510"/>
                    </a:lnTo>
                    <a:lnTo>
                      <a:pt x="879" y="0"/>
                    </a:lnTo>
                    <a:lnTo>
                      <a:pt x="44" y="0"/>
                    </a:lnTo>
                    <a:lnTo>
                      <a:pt x="0" y="543"/>
                    </a:lnTo>
                    <a:lnTo>
                      <a:pt x="479" y="793"/>
                    </a:lnTo>
                    <a:close/>
                  </a:path>
                </a:pathLst>
              </a:custGeom>
              <a:solidFill>
                <a:srgbClr val="F0D1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03" name="Freeform 163"/>
              <p:cNvSpPr>
                <a:spLocks/>
              </p:cNvSpPr>
              <p:nvPr/>
            </p:nvSpPr>
            <p:spPr bwMode="auto">
              <a:xfrm>
                <a:off x="3978" y="3718"/>
                <a:ext cx="389" cy="105"/>
              </a:xfrm>
              <a:custGeom>
                <a:avLst/>
                <a:gdLst>
                  <a:gd name="T0" fmla="*/ 207 w 5437"/>
                  <a:gd name="T1" fmla="*/ 145 h 1473"/>
                  <a:gd name="T2" fmla="*/ 813 w 5437"/>
                  <a:gd name="T3" fmla="*/ 305 h 1473"/>
                  <a:gd name="T4" fmla="*/ 1265 w 5437"/>
                  <a:gd name="T5" fmla="*/ 102 h 1473"/>
                  <a:gd name="T6" fmla="*/ 218 w 5437"/>
                  <a:gd name="T7" fmla="*/ 1035 h 1473"/>
                  <a:gd name="T8" fmla="*/ 207 w 5437"/>
                  <a:gd name="T9" fmla="*/ 145 h 1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37" h="1473">
                    <a:moveTo>
                      <a:pt x="207" y="145"/>
                    </a:moveTo>
                    <a:cubicBezTo>
                      <a:pt x="334" y="19"/>
                      <a:pt x="455" y="305"/>
                      <a:pt x="813" y="305"/>
                    </a:cubicBezTo>
                    <a:cubicBezTo>
                      <a:pt x="1135" y="305"/>
                      <a:pt x="980" y="0"/>
                      <a:pt x="1265" y="102"/>
                    </a:cubicBezTo>
                    <a:cubicBezTo>
                      <a:pt x="5437" y="1473"/>
                      <a:pt x="349" y="1158"/>
                      <a:pt x="218" y="1035"/>
                    </a:cubicBezTo>
                    <a:cubicBezTo>
                      <a:pt x="0" y="831"/>
                      <a:pt x="118" y="318"/>
                      <a:pt x="207" y="145"/>
                    </a:cubicBezTo>
                    <a:close/>
                  </a:path>
                </a:pathLst>
              </a:custGeom>
              <a:solidFill>
                <a:srgbClr val="24282B"/>
              </a:solidFill>
              <a:ln w="1588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04" name="Freeform 164"/>
              <p:cNvSpPr>
                <a:spLocks/>
              </p:cNvSpPr>
              <p:nvPr/>
            </p:nvSpPr>
            <p:spPr bwMode="auto">
              <a:xfrm>
                <a:off x="3719" y="3702"/>
                <a:ext cx="64" cy="57"/>
              </a:xfrm>
              <a:custGeom>
                <a:avLst/>
                <a:gdLst>
                  <a:gd name="T0" fmla="*/ 413 w 891"/>
                  <a:gd name="T1" fmla="*/ 793 h 793"/>
                  <a:gd name="T2" fmla="*/ 0 w 891"/>
                  <a:gd name="T3" fmla="*/ 510 h 793"/>
                  <a:gd name="T4" fmla="*/ 13 w 891"/>
                  <a:gd name="T5" fmla="*/ 0 h 793"/>
                  <a:gd name="T6" fmla="*/ 848 w 891"/>
                  <a:gd name="T7" fmla="*/ 0 h 793"/>
                  <a:gd name="T8" fmla="*/ 891 w 891"/>
                  <a:gd name="T9" fmla="*/ 543 h 793"/>
                  <a:gd name="T10" fmla="*/ 413 w 891"/>
                  <a:gd name="T11" fmla="*/ 793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91" h="793">
                    <a:moveTo>
                      <a:pt x="413" y="793"/>
                    </a:moveTo>
                    <a:lnTo>
                      <a:pt x="0" y="510"/>
                    </a:lnTo>
                    <a:lnTo>
                      <a:pt x="13" y="0"/>
                    </a:lnTo>
                    <a:lnTo>
                      <a:pt x="848" y="0"/>
                    </a:lnTo>
                    <a:lnTo>
                      <a:pt x="891" y="543"/>
                    </a:lnTo>
                    <a:lnTo>
                      <a:pt x="413" y="793"/>
                    </a:lnTo>
                    <a:close/>
                  </a:path>
                </a:pathLst>
              </a:custGeom>
              <a:solidFill>
                <a:srgbClr val="F0D1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05" name="Freeform 178"/>
              <p:cNvSpPr>
                <a:spLocks/>
              </p:cNvSpPr>
              <p:nvPr/>
            </p:nvSpPr>
            <p:spPr bwMode="auto">
              <a:xfrm>
                <a:off x="3414" y="3718"/>
                <a:ext cx="389" cy="105"/>
              </a:xfrm>
              <a:custGeom>
                <a:avLst/>
                <a:gdLst>
                  <a:gd name="T0" fmla="*/ 5231 w 5438"/>
                  <a:gd name="T1" fmla="*/ 145 h 1473"/>
                  <a:gd name="T2" fmla="*/ 4625 w 5438"/>
                  <a:gd name="T3" fmla="*/ 305 h 1473"/>
                  <a:gd name="T4" fmla="*/ 4172 w 5438"/>
                  <a:gd name="T5" fmla="*/ 102 h 1473"/>
                  <a:gd name="T6" fmla="*/ 5219 w 5438"/>
                  <a:gd name="T7" fmla="*/ 1035 h 1473"/>
                  <a:gd name="T8" fmla="*/ 5231 w 5438"/>
                  <a:gd name="T9" fmla="*/ 145 h 1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38" h="1473">
                    <a:moveTo>
                      <a:pt x="5231" y="145"/>
                    </a:moveTo>
                    <a:cubicBezTo>
                      <a:pt x="5103" y="19"/>
                      <a:pt x="4982" y="305"/>
                      <a:pt x="4625" y="305"/>
                    </a:cubicBezTo>
                    <a:cubicBezTo>
                      <a:pt x="4303" y="305"/>
                      <a:pt x="4457" y="0"/>
                      <a:pt x="4172" y="102"/>
                    </a:cubicBezTo>
                    <a:cubicBezTo>
                      <a:pt x="0" y="1473"/>
                      <a:pt x="5089" y="1158"/>
                      <a:pt x="5219" y="1035"/>
                    </a:cubicBezTo>
                    <a:cubicBezTo>
                      <a:pt x="5438" y="831"/>
                      <a:pt x="5320" y="318"/>
                      <a:pt x="5231" y="145"/>
                    </a:cubicBezTo>
                    <a:close/>
                  </a:path>
                </a:pathLst>
              </a:custGeom>
              <a:solidFill>
                <a:srgbClr val="24282B"/>
              </a:solidFill>
              <a:ln w="1588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06" name="Freeform 119"/>
              <p:cNvSpPr>
                <a:spLocks/>
              </p:cNvSpPr>
              <p:nvPr/>
            </p:nvSpPr>
            <p:spPr bwMode="auto">
              <a:xfrm>
                <a:off x="3748" y="2227"/>
                <a:ext cx="241" cy="138"/>
              </a:xfrm>
              <a:custGeom>
                <a:avLst/>
                <a:gdLst>
                  <a:gd name="T0" fmla="*/ 0 w 3372"/>
                  <a:gd name="T1" fmla="*/ 0 h 1942"/>
                  <a:gd name="T2" fmla="*/ 3372 w 3372"/>
                  <a:gd name="T3" fmla="*/ 0 h 1942"/>
                  <a:gd name="T4" fmla="*/ 3372 w 3372"/>
                  <a:gd name="T5" fmla="*/ 1942 h 1942"/>
                  <a:gd name="T6" fmla="*/ 0 w 3372"/>
                  <a:gd name="T7" fmla="*/ 1942 h 1942"/>
                  <a:gd name="T8" fmla="*/ 0 w 3372"/>
                  <a:gd name="T9" fmla="*/ 0 h 19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72" h="1942">
                    <a:moveTo>
                      <a:pt x="0" y="0"/>
                    </a:moveTo>
                    <a:cubicBezTo>
                      <a:pt x="1124" y="0"/>
                      <a:pt x="2248" y="0"/>
                      <a:pt x="3372" y="0"/>
                    </a:cubicBezTo>
                    <a:cubicBezTo>
                      <a:pt x="3148" y="664"/>
                      <a:pt x="3035" y="1320"/>
                      <a:pt x="3372" y="1942"/>
                    </a:cubicBezTo>
                    <a:cubicBezTo>
                      <a:pt x="2248" y="1942"/>
                      <a:pt x="1124" y="1942"/>
                      <a:pt x="0" y="1942"/>
                    </a:cubicBezTo>
                    <a:cubicBezTo>
                      <a:pt x="401" y="1383"/>
                      <a:pt x="363" y="727"/>
                      <a:pt x="0" y="0"/>
                    </a:cubicBezTo>
                    <a:close/>
                  </a:path>
                </a:pathLst>
              </a:custGeom>
              <a:solidFill>
                <a:srgbClr val="F0D1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07" name="Freeform 121"/>
              <p:cNvSpPr>
                <a:spLocks/>
              </p:cNvSpPr>
              <p:nvPr/>
            </p:nvSpPr>
            <p:spPr bwMode="auto">
              <a:xfrm>
                <a:off x="3998" y="3702"/>
                <a:ext cx="64" cy="57"/>
              </a:xfrm>
              <a:custGeom>
                <a:avLst/>
                <a:gdLst>
                  <a:gd name="T0" fmla="*/ 479 w 891"/>
                  <a:gd name="T1" fmla="*/ 793 h 793"/>
                  <a:gd name="T2" fmla="*/ 891 w 891"/>
                  <a:gd name="T3" fmla="*/ 510 h 793"/>
                  <a:gd name="T4" fmla="*/ 879 w 891"/>
                  <a:gd name="T5" fmla="*/ 0 h 793"/>
                  <a:gd name="T6" fmla="*/ 44 w 891"/>
                  <a:gd name="T7" fmla="*/ 0 h 793"/>
                  <a:gd name="T8" fmla="*/ 0 w 891"/>
                  <a:gd name="T9" fmla="*/ 543 h 793"/>
                  <a:gd name="T10" fmla="*/ 479 w 891"/>
                  <a:gd name="T11" fmla="*/ 793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91" h="793">
                    <a:moveTo>
                      <a:pt x="479" y="793"/>
                    </a:moveTo>
                    <a:lnTo>
                      <a:pt x="891" y="510"/>
                    </a:lnTo>
                    <a:lnTo>
                      <a:pt x="879" y="0"/>
                    </a:lnTo>
                    <a:lnTo>
                      <a:pt x="44" y="0"/>
                    </a:lnTo>
                    <a:lnTo>
                      <a:pt x="0" y="543"/>
                    </a:lnTo>
                    <a:lnTo>
                      <a:pt x="479" y="793"/>
                    </a:lnTo>
                    <a:close/>
                  </a:path>
                </a:pathLst>
              </a:custGeom>
              <a:solidFill>
                <a:srgbClr val="F0D1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08" name="Freeform 122"/>
              <p:cNvSpPr>
                <a:spLocks/>
              </p:cNvSpPr>
              <p:nvPr/>
            </p:nvSpPr>
            <p:spPr bwMode="auto">
              <a:xfrm>
                <a:off x="3978" y="3718"/>
                <a:ext cx="389" cy="105"/>
              </a:xfrm>
              <a:custGeom>
                <a:avLst/>
                <a:gdLst>
                  <a:gd name="T0" fmla="*/ 207 w 5437"/>
                  <a:gd name="T1" fmla="*/ 145 h 1473"/>
                  <a:gd name="T2" fmla="*/ 813 w 5437"/>
                  <a:gd name="T3" fmla="*/ 305 h 1473"/>
                  <a:gd name="T4" fmla="*/ 1265 w 5437"/>
                  <a:gd name="T5" fmla="*/ 102 h 1473"/>
                  <a:gd name="T6" fmla="*/ 218 w 5437"/>
                  <a:gd name="T7" fmla="*/ 1035 h 1473"/>
                  <a:gd name="T8" fmla="*/ 207 w 5437"/>
                  <a:gd name="T9" fmla="*/ 145 h 1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37" h="1473">
                    <a:moveTo>
                      <a:pt x="207" y="145"/>
                    </a:moveTo>
                    <a:cubicBezTo>
                      <a:pt x="334" y="19"/>
                      <a:pt x="455" y="305"/>
                      <a:pt x="813" y="305"/>
                    </a:cubicBezTo>
                    <a:cubicBezTo>
                      <a:pt x="1135" y="305"/>
                      <a:pt x="980" y="0"/>
                      <a:pt x="1265" y="102"/>
                    </a:cubicBezTo>
                    <a:cubicBezTo>
                      <a:pt x="5437" y="1473"/>
                      <a:pt x="349" y="1158"/>
                      <a:pt x="218" y="1035"/>
                    </a:cubicBezTo>
                    <a:cubicBezTo>
                      <a:pt x="0" y="831"/>
                      <a:pt x="118" y="318"/>
                      <a:pt x="207" y="145"/>
                    </a:cubicBezTo>
                    <a:close/>
                  </a:path>
                </a:pathLst>
              </a:custGeom>
              <a:solidFill>
                <a:srgbClr val="24282B"/>
              </a:solidFill>
              <a:ln w="1588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09" name="Freeform 123"/>
              <p:cNvSpPr>
                <a:spLocks/>
              </p:cNvSpPr>
              <p:nvPr/>
            </p:nvSpPr>
            <p:spPr bwMode="auto">
              <a:xfrm>
                <a:off x="3719" y="3702"/>
                <a:ext cx="64" cy="57"/>
              </a:xfrm>
              <a:custGeom>
                <a:avLst/>
                <a:gdLst>
                  <a:gd name="T0" fmla="*/ 413 w 891"/>
                  <a:gd name="T1" fmla="*/ 793 h 793"/>
                  <a:gd name="T2" fmla="*/ 0 w 891"/>
                  <a:gd name="T3" fmla="*/ 510 h 793"/>
                  <a:gd name="T4" fmla="*/ 13 w 891"/>
                  <a:gd name="T5" fmla="*/ 0 h 793"/>
                  <a:gd name="T6" fmla="*/ 848 w 891"/>
                  <a:gd name="T7" fmla="*/ 0 h 793"/>
                  <a:gd name="T8" fmla="*/ 891 w 891"/>
                  <a:gd name="T9" fmla="*/ 543 h 793"/>
                  <a:gd name="T10" fmla="*/ 413 w 891"/>
                  <a:gd name="T11" fmla="*/ 793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91" h="793">
                    <a:moveTo>
                      <a:pt x="413" y="793"/>
                    </a:moveTo>
                    <a:lnTo>
                      <a:pt x="0" y="510"/>
                    </a:lnTo>
                    <a:lnTo>
                      <a:pt x="13" y="0"/>
                    </a:lnTo>
                    <a:lnTo>
                      <a:pt x="848" y="0"/>
                    </a:lnTo>
                    <a:lnTo>
                      <a:pt x="891" y="543"/>
                    </a:lnTo>
                    <a:lnTo>
                      <a:pt x="413" y="793"/>
                    </a:lnTo>
                    <a:close/>
                  </a:path>
                </a:pathLst>
              </a:custGeom>
              <a:solidFill>
                <a:srgbClr val="F0D1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10" name="Freeform 124"/>
              <p:cNvSpPr>
                <a:spLocks/>
              </p:cNvSpPr>
              <p:nvPr/>
            </p:nvSpPr>
            <p:spPr bwMode="auto">
              <a:xfrm>
                <a:off x="3654" y="2977"/>
                <a:ext cx="471" cy="749"/>
              </a:xfrm>
              <a:custGeom>
                <a:avLst/>
                <a:gdLst>
                  <a:gd name="T0" fmla="*/ 3297 w 6593"/>
                  <a:gd name="T1" fmla="*/ 29 h 10492"/>
                  <a:gd name="T2" fmla="*/ 0 w 6593"/>
                  <a:gd name="T3" fmla="*/ 0 h 10492"/>
                  <a:gd name="T4" fmla="*/ 888 w 6593"/>
                  <a:gd name="T5" fmla="*/ 10492 h 10492"/>
                  <a:gd name="T6" fmla="*/ 1775 w 6593"/>
                  <a:gd name="T7" fmla="*/ 10492 h 10492"/>
                  <a:gd name="T8" fmla="*/ 2504 w 6593"/>
                  <a:gd name="T9" fmla="*/ 1807 h 10492"/>
                  <a:gd name="T10" fmla="*/ 4089 w 6593"/>
                  <a:gd name="T11" fmla="*/ 1807 h 10492"/>
                  <a:gd name="T12" fmla="*/ 4818 w 6593"/>
                  <a:gd name="T13" fmla="*/ 10492 h 10492"/>
                  <a:gd name="T14" fmla="*/ 5706 w 6593"/>
                  <a:gd name="T15" fmla="*/ 10492 h 10492"/>
                  <a:gd name="T16" fmla="*/ 6593 w 6593"/>
                  <a:gd name="T17" fmla="*/ 0 h 10492"/>
                  <a:gd name="T18" fmla="*/ 3297 w 6593"/>
                  <a:gd name="T19" fmla="*/ 29 h 104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593" h="10492">
                    <a:moveTo>
                      <a:pt x="3297" y="29"/>
                    </a:moveTo>
                    <a:lnTo>
                      <a:pt x="0" y="0"/>
                    </a:lnTo>
                    <a:lnTo>
                      <a:pt x="888" y="10492"/>
                    </a:lnTo>
                    <a:lnTo>
                      <a:pt x="1775" y="10492"/>
                    </a:lnTo>
                    <a:lnTo>
                      <a:pt x="2504" y="1807"/>
                    </a:lnTo>
                    <a:cubicBezTo>
                      <a:pt x="3110" y="1989"/>
                      <a:pt x="3495" y="1973"/>
                      <a:pt x="4089" y="1807"/>
                    </a:cubicBezTo>
                    <a:lnTo>
                      <a:pt x="4818" y="10492"/>
                    </a:lnTo>
                    <a:lnTo>
                      <a:pt x="5706" y="10492"/>
                    </a:lnTo>
                    <a:lnTo>
                      <a:pt x="6593" y="0"/>
                    </a:lnTo>
                    <a:lnTo>
                      <a:pt x="3297" y="29"/>
                    </a:lnTo>
                    <a:close/>
                  </a:path>
                </a:pathLst>
              </a:custGeom>
              <a:solidFill>
                <a:srgbClr val="24282B"/>
              </a:solidFill>
              <a:ln w="1588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11" name="Freeform 125"/>
              <p:cNvSpPr>
                <a:spLocks/>
              </p:cNvSpPr>
              <p:nvPr/>
            </p:nvSpPr>
            <p:spPr bwMode="auto">
              <a:xfrm>
                <a:off x="3652" y="2340"/>
                <a:ext cx="470" cy="669"/>
              </a:xfrm>
              <a:custGeom>
                <a:avLst/>
                <a:gdLst>
                  <a:gd name="T0" fmla="*/ 6572 w 6572"/>
                  <a:gd name="T1" fmla="*/ 9037 h 9373"/>
                  <a:gd name="T2" fmla="*/ 6520 w 6572"/>
                  <a:gd name="T3" fmla="*/ 2752 h 9373"/>
                  <a:gd name="T4" fmla="*/ 6520 w 6572"/>
                  <a:gd name="T5" fmla="*/ 539 h 9373"/>
                  <a:gd name="T6" fmla="*/ 4506 w 6572"/>
                  <a:gd name="T7" fmla="*/ 0 h 9373"/>
                  <a:gd name="T8" fmla="*/ 3286 w 6572"/>
                  <a:gd name="T9" fmla="*/ 841 h 9373"/>
                  <a:gd name="T10" fmla="*/ 2066 w 6572"/>
                  <a:gd name="T11" fmla="*/ 0 h 9373"/>
                  <a:gd name="T12" fmla="*/ 52 w 6572"/>
                  <a:gd name="T13" fmla="*/ 539 h 9373"/>
                  <a:gd name="T14" fmla="*/ 52 w 6572"/>
                  <a:gd name="T15" fmla="*/ 2752 h 9373"/>
                  <a:gd name="T16" fmla="*/ 0 w 6572"/>
                  <a:gd name="T17" fmla="*/ 9036 h 9373"/>
                  <a:gd name="T18" fmla="*/ 6572 w 6572"/>
                  <a:gd name="T19" fmla="*/ 9037 h 9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572" h="9373">
                    <a:moveTo>
                      <a:pt x="6572" y="9037"/>
                    </a:moveTo>
                    <a:cubicBezTo>
                      <a:pt x="6510" y="6840"/>
                      <a:pt x="6520" y="4932"/>
                      <a:pt x="6520" y="2752"/>
                    </a:cubicBezTo>
                    <a:lnTo>
                      <a:pt x="6520" y="539"/>
                    </a:lnTo>
                    <a:lnTo>
                      <a:pt x="4506" y="0"/>
                    </a:lnTo>
                    <a:cubicBezTo>
                      <a:pt x="4102" y="616"/>
                      <a:pt x="3841" y="801"/>
                      <a:pt x="3286" y="841"/>
                    </a:cubicBezTo>
                    <a:cubicBezTo>
                      <a:pt x="2731" y="801"/>
                      <a:pt x="2469" y="616"/>
                      <a:pt x="2066" y="0"/>
                    </a:cubicBezTo>
                    <a:lnTo>
                      <a:pt x="52" y="539"/>
                    </a:lnTo>
                    <a:lnTo>
                      <a:pt x="52" y="2752"/>
                    </a:lnTo>
                    <a:cubicBezTo>
                      <a:pt x="52" y="4931"/>
                      <a:pt x="62" y="6839"/>
                      <a:pt x="0" y="9036"/>
                    </a:cubicBezTo>
                    <a:cubicBezTo>
                      <a:pt x="1241" y="9372"/>
                      <a:pt x="5331" y="9373"/>
                      <a:pt x="6572" y="9037"/>
                    </a:cubicBezTo>
                    <a:close/>
                  </a:path>
                </a:pathLst>
              </a:custGeom>
              <a:solidFill>
                <a:srgbClr val="3175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12" name="Freeform 126"/>
              <p:cNvSpPr>
                <a:spLocks/>
              </p:cNvSpPr>
              <p:nvPr/>
            </p:nvSpPr>
            <p:spPr bwMode="auto">
              <a:xfrm>
                <a:off x="3652" y="3001"/>
                <a:ext cx="72" cy="71"/>
              </a:xfrm>
              <a:custGeom>
                <a:avLst/>
                <a:gdLst>
                  <a:gd name="T0" fmla="*/ 882 w 1005"/>
                  <a:gd name="T1" fmla="*/ 150 h 999"/>
                  <a:gd name="T2" fmla="*/ 468 w 1005"/>
                  <a:gd name="T3" fmla="*/ 0 h 999"/>
                  <a:gd name="T4" fmla="*/ 0 w 1005"/>
                  <a:gd name="T5" fmla="*/ 711 h 999"/>
                  <a:gd name="T6" fmla="*/ 180 w 1005"/>
                  <a:gd name="T7" fmla="*/ 942 h 999"/>
                  <a:gd name="T8" fmla="*/ 882 w 1005"/>
                  <a:gd name="T9" fmla="*/ 150 h 9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5" h="999">
                    <a:moveTo>
                      <a:pt x="882" y="150"/>
                    </a:moveTo>
                    <a:lnTo>
                      <a:pt x="468" y="0"/>
                    </a:lnTo>
                    <a:lnTo>
                      <a:pt x="0" y="711"/>
                    </a:lnTo>
                    <a:lnTo>
                      <a:pt x="180" y="942"/>
                    </a:lnTo>
                    <a:cubicBezTo>
                      <a:pt x="365" y="999"/>
                      <a:pt x="1005" y="188"/>
                      <a:pt x="882" y="150"/>
                    </a:cubicBezTo>
                    <a:close/>
                  </a:path>
                </a:pathLst>
              </a:custGeom>
              <a:solidFill>
                <a:srgbClr val="F0D1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13" name="Freeform 127"/>
              <p:cNvSpPr>
                <a:spLocks/>
              </p:cNvSpPr>
              <p:nvPr/>
            </p:nvSpPr>
            <p:spPr bwMode="auto">
              <a:xfrm>
                <a:off x="3438" y="2378"/>
                <a:ext cx="248" cy="674"/>
              </a:xfrm>
              <a:custGeom>
                <a:avLst/>
                <a:gdLst>
                  <a:gd name="T0" fmla="*/ 3397 w 3470"/>
                  <a:gd name="T1" fmla="*/ 1829 h 9435"/>
                  <a:gd name="T2" fmla="*/ 3054 w 3470"/>
                  <a:gd name="T3" fmla="*/ 0 h 9435"/>
                  <a:gd name="T4" fmla="*/ 3002 w 3470"/>
                  <a:gd name="T5" fmla="*/ 9435 h 9435"/>
                  <a:gd name="T6" fmla="*/ 3470 w 3470"/>
                  <a:gd name="T7" fmla="*/ 8724 h 9435"/>
                  <a:gd name="T8" fmla="*/ 3397 w 3470"/>
                  <a:gd name="T9" fmla="*/ 1829 h 94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0" h="9435">
                    <a:moveTo>
                      <a:pt x="3397" y="1829"/>
                    </a:moveTo>
                    <a:lnTo>
                      <a:pt x="3054" y="0"/>
                    </a:lnTo>
                    <a:cubicBezTo>
                      <a:pt x="50" y="2211"/>
                      <a:pt x="0" y="7125"/>
                      <a:pt x="3002" y="9435"/>
                    </a:cubicBezTo>
                    <a:lnTo>
                      <a:pt x="3470" y="8724"/>
                    </a:lnTo>
                    <a:cubicBezTo>
                      <a:pt x="1005" y="5492"/>
                      <a:pt x="2106" y="3026"/>
                      <a:pt x="3397" y="1829"/>
                    </a:cubicBezTo>
                    <a:close/>
                  </a:path>
                </a:pathLst>
              </a:custGeom>
              <a:solidFill>
                <a:srgbClr val="3175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16" name="Line 130"/>
              <p:cNvSpPr>
                <a:spLocks noChangeShapeType="1"/>
              </p:cNvSpPr>
              <p:nvPr/>
            </p:nvSpPr>
            <p:spPr bwMode="auto">
              <a:xfrm>
                <a:off x="3879" y="2365"/>
                <a:ext cx="0" cy="638"/>
              </a:xfrm>
              <a:prstGeom prst="line">
                <a:avLst/>
              </a:prstGeom>
              <a:noFill/>
              <a:ln w="11113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17" name="Freeform 131"/>
              <p:cNvSpPr>
                <a:spLocks/>
              </p:cNvSpPr>
              <p:nvPr/>
            </p:nvSpPr>
            <p:spPr bwMode="auto">
              <a:xfrm>
                <a:off x="3717" y="2304"/>
                <a:ext cx="319" cy="118"/>
              </a:xfrm>
              <a:custGeom>
                <a:avLst/>
                <a:gdLst>
                  <a:gd name="T0" fmla="*/ 4407 w 4460"/>
                  <a:gd name="T1" fmla="*/ 692 h 1645"/>
                  <a:gd name="T2" fmla="*/ 17 w 4460"/>
                  <a:gd name="T3" fmla="*/ 709 h 1645"/>
                  <a:gd name="T4" fmla="*/ 2141 w 4460"/>
                  <a:gd name="T5" fmla="*/ 441 h 1645"/>
                  <a:gd name="T6" fmla="*/ 4407 w 4460"/>
                  <a:gd name="T7" fmla="*/ 692 h 16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460" h="1645">
                    <a:moveTo>
                      <a:pt x="4407" y="692"/>
                    </a:moveTo>
                    <a:cubicBezTo>
                      <a:pt x="4337" y="1615"/>
                      <a:pt x="42" y="1645"/>
                      <a:pt x="17" y="709"/>
                    </a:cubicBezTo>
                    <a:cubicBezTo>
                      <a:pt x="0" y="55"/>
                      <a:pt x="1041" y="397"/>
                      <a:pt x="2141" y="441"/>
                    </a:cubicBezTo>
                    <a:cubicBezTo>
                      <a:pt x="3262" y="485"/>
                      <a:pt x="4460" y="0"/>
                      <a:pt x="4407" y="692"/>
                    </a:cubicBezTo>
                    <a:close/>
                  </a:path>
                </a:pathLst>
              </a:custGeom>
              <a:solidFill>
                <a:srgbClr val="EEE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18" name="Freeform 132"/>
              <p:cNvSpPr>
                <a:spLocks/>
              </p:cNvSpPr>
              <p:nvPr/>
            </p:nvSpPr>
            <p:spPr bwMode="auto">
              <a:xfrm>
                <a:off x="3745" y="2354"/>
                <a:ext cx="69" cy="453"/>
              </a:xfrm>
              <a:custGeom>
                <a:avLst/>
                <a:gdLst>
                  <a:gd name="T0" fmla="*/ 963 w 963"/>
                  <a:gd name="T1" fmla="*/ 78 h 6350"/>
                  <a:gd name="T2" fmla="*/ 20 w 963"/>
                  <a:gd name="T3" fmla="*/ 0 h 6350"/>
                  <a:gd name="T4" fmla="*/ 0 w 963"/>
                  <a:gd name="T5" fmla="*/ 6299 h 6350"/>
                  <a:gd name="T6" fmla="*/ 141 w 963"/>
                  <a:gd name="T7" fmla="*/ 6235 h 6350"/>
                  <a:gd name="T8" fmla="*/ 283 w 963"/>
                  <a:gd name="T9" fmla="*/ 6338 h 6350"/>
                  <a:gd name="T10" fmla="*/ 437 w 963"/>
                  <a:gd name="T11" fmla="*/ 6235 h 6350"/>
                  <a:gd name="T12" fmla="*/ 643 w 963"/>
                  <a:gd name="T13" fmla="*/ 6350 h 6350"/>
                  <a:gd name="T14" fmla="*/ 784 w 963"/>
                  <a:gd name="T15" fmla="*/ 6235 h 6350"/>
                  <a:gd name="T16" fmla="*/ 951 w 963"/>
                  <a:gd name="T17" fmla="*/ 6338 h 6350"/>
                  <a:gd name="T18" fmla="*/ 963 w 963"/>
                  <a:gd name="T19" fmla="*/ 78 h 6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63" h="6350">
                    <a:moveTo>
                      <a:pt x="963" y="78"/>
                    </a:moveTo>
                    <a:lnTo>
                      <a:pt x="20" y="0"/>
                    </a:lnTo>
                    <a:lnTo>
                      <a:pt x="0" y="6299"/>
                    </a:lnTo>
                    <a:lnTo>
                      <a:pt x="141" y="6235"/>
                    </a:lnTo>
                    <a:lnTo>
                      <a:pt x="283" y="6338"/>
                    </a:lnTo>
                    <a:lnTo>
                      <a:pt x="437" y="6235"/>
                    </a:lnTo>
                    <a:lnTo>
                      <a:pt x="643" y="6350"/>
                    </a:lnTo>
                    <a:lnTo>
                      <a:pt x="784" y="6235"/>
                    </a:lnTo>
                    <a:lnTo>
                      <a:pt x="951" y="6338"/>
                    </a:lnTo>
                    <a:lnTo>
                      <a:pt x="963" y="78"/>
                    </a:lnTo>
                    <a:close/>
                  </a:path>
                </a:pathLst>
              </a:custGeom>
              <a:solidFill>
                <a:srgbClr val="EEE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19" name="Oval 133"/>
              <p:cNvSpPr>
                <a:spLocks noChangeArrowheads="1"/>
              </p:cNvSpPr>
              <p:nvPr/>
            </p:nvSpPr>
            <p:spPr bwMode="auto">
              <a:xfrm>
                <a:off x="3893" y="2451"/>
                <a:ext cx="23" cy="24"/>
              </a:xfrm>
              <a:prstGeom prst="ellipse">
                <a:avLst/>
              </a:prstGeom>
              <a:solidFill>
                <a:srgbClr val="24282B"/>
              </a:solidFill>
              <a:ln w="1588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20" name="Oval 134"/>
              <p:cNvSpPr>
                <a:spLocks noChangeArrowheads="1"/>
              </p:cNvSpPr>
              <p:nvPr/>
            </p:nvSpPr>
            <p:spPr bwMode="auto">
              <a:xfrm>
                <a:off x="3893" y="2630"/>
                <a:ext cx="23" cy="23"/>
              </a:xfrm>
              <a:prstGeom prst="ellipse">
                <a:avLst/>
              </a:prstGeom>
              <a:solidFill>
                <a:srgbClr val="24282B"/>
              </a:solidFill>
              <a:ln w="1588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21" name="Oval 135"/>
              <p:cNvSpPr>
                <a:spLocks noChangeArrowheads="1"/>
              </p:cNvSpPr>
              <p:nvPr/>
            </p:nvSpPr>
            <p:spPr bwMode="auto">
              <a:xfrm>
                <a:off x="3893" y="2810"/>
                <a:ext cx="23" cy="24"/>
              </a:xfrm>
              <a:prstGeom prst="ellipse">
                <a:avLst/>
              </a:prstGeom>
              <a:solidFill>
                <a:srgbClr val="24282B"/>
              </a:solidFill>
              <a:ln w="1588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22" name="Freeform 136"/>
              <p:cNvSpPr>
                <a:spLocks/>
              </p:cNvSpPr>
              <p:nvPr/>
            </p:nvSpPr>
            <p:spPr bwMode="auto">
              <a:xfrm>
                <a:off x="3959" y="2523"/>
                <a:ext cx="112" cy="124"/>
              </a:xfrm>
              <a:custGeom>
                <a:avLst/>
                <a:gdLst>
                  <a:gd name="T0" fmla="*/ 0 w 1560"/>
                  <a:gd name="T1" fmla="*/ 0 h 1737"/>
                  <a:gd name="T2" fmla="*/ 718 w 1560"/>
                  <a:gd name="T3" fmla="*/ 0 h 1737"/>
                  <a:gd name="T4" fmla="*/ 842 w 1560"/>
                  <a:gd name="T5" fmla="*/ 0 h 1737"/>
                  <a:gd name="T6" fmla="*/ 1560 w 1560"/>
                  <a:gd name="T7" fmla="*/ 0 h 1737"/>
                  <a:gd name="T8" fmla="*/ 810 w 1560"/>
                  <a:gd name="T9" fmla="*/ 1731 h 1737"/>
                  <a:gd name="T10" fmla="*/ 0 w 1560"/>
                  <a:gd name="T11" fmla="*/ 0 h 1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60" h="1737">
                    <a:moveTo>
                      <a:pt x="0" y="0"/>
                    </a:moveTo>
                    <a:lnTo>
                      <a:pt x="718" y="0"/>
                    </a:lnTo>
                    <a:lnTo>
                      <a:pt x="842" y="0"/>
                    </a:lnTo>
                    <a:lnTo>
                      <a:pt x="1560" y="0"/>
                    </a:lnTo>
                    <a:cubicBezTo>
                      <a:pt x="1560" y="1185"/>
                      <a:pt x="1550" y="1725"/>
                      <a:pt x="810" y="1731"/>
                    </a:cubicBezTo>
                    <a:cubicBezTo>
                      <a:pt x="61" y="1737"/>
                      <a:pt x="0" y="1124"/>
                      <a:pt x="0" y="0"/>
                    </a:cubicBezTo>
                    <a:close/>
                  </a:path>
                </a:pathLst>
              </a:custGeom>
              <a:solidFill>
                <a:srgbClr val="90A2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23" name="Freeform 137"/>
              <p:cNvSpPr>
                <a:spLocks/>
              </p:cNvSpPr>
              <p:nvPr/>
            </p:nvSpPr>
            <p:spPr bwMode="auto">
              <a:xfrm>
                <a:off x="3414" y="3718"/>
                <a:ext cx="389" cy="105"/>
              </a:xfrm>
              <a:custGeom>
                <a:avLst/>
                <a:gdLst>
                  <a:gd name="T0" fmla="*/ 5231 w 5438"/>
                  <a:gd name="T1" fmla="*/ 145 h 1473"/>
                  <a:gd name="T2" fmla="*/ 4625 w 5438"/>
                  <a:gd name="T3" fmla="*/ 305 h 1473"/>
                  <a:gd name="T4" fmla="*/ 4172 w 5438"/>
                  <a:gd name="T5" fmla="*/ 102 h 1473"/>
                  <a:gd name="T6" fmla="*/ 5219 w 5438"/>
                  <a:gd name="T7" fmla="*/ 1035 h 1473"/>
                  <a:gd name="T8" fmla="*/ 5231 w 5438"/>
                  <a:gd name="T9" fmla="*/ 145 h 1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38" h="1473">
                    <a:moveTo>
                      <a:pt x="5231" y="145"/>
                    </a:moveTo>
                    <a:cubicBezTo>
                      <a:pt x="5103" y="19"/>
                      <a:pt x="4982" y="305"/>
                      <a:pt x="4625" y="305"/>
                    </a:cubicBezTo>
                    <a:cubicBezTo>
                      <a:pt x="4303" y="305"/>
                      <a:pt x="4457" y="0"/>
                      <a:pt x="4172" y="102"/>
                    </a:cubicBezTo>
                    <a:cubicBezTo>
                      <a:pt x="0" y="1473"/>
                      <a:pt x="5089" y="1158"/>
                      <a:pt x="5219" y="1035"/>
                    </a:cubicBezTo>
                    <a:cubicBezTo>
                      <a:pt x="5438" y="831"/>
                      <a:pt x="5320" y="318"/>
                      <a:pt x="5231" y="145"/>
                    </a:cubicBezTo>
                    <a:close/>
                  </a:path>
                </a:pathLst>
              </a:custGeom>
              <a:solidFill>
                <a:srgbClr val="24282B"/>
              </a:solidFill>
              <a:ln w="1588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24" name="Freeform 138"/>
              <p:cNvSpPr>
                <a:spLocks/>
              </p:cNvSpPr>
              <p:nvPr/>
            </p:nvSpPr>
            <p:spPr bwMode="auto">
              <a:xfrm>
                <a:off x="3766" y="2268"/>
                <a:ext cx="210" cy="58"/>
              </a:xfrm>
              <a:custGeom>
                <a:avLst/>
                <a:gdLst>
                  <a:gd name="T0" fmla="*/ 2908 w 2940"/>
                  <a:gd name="T1" fmla="*/ 523 h 811"/>
                  <a:gd name="T2" fmla="*/ 33 w 2940"/>
                  <a:gd name="T3" fmla="*/ 568 h 811"/>
                  <a:gd name="T4" fmla="*/ 0 w 2940"/>
                  <a:gd name="T5" fmla="*/ 134 h 811"/>
                  <a:gd name="T6" fmla="*/ 1458 w 2940"/>
                  <a:gd name="T7" fmla="*/ 19 h 811"/>
                  <a:gd name="T8" fmla="*/ 2940 w 2940"/>
                  <a:gd name="T9" fmla="*/ 118 h 811"/>
                  <a:gd name="T10" fmla="*/ 2908 w 2940"/>
                  <a:gd name="T11" fmla="*/ 523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40" h="811">
                    <a:moveTo>
                      <a:pt x="2908" y="523"/>
                    </a:moveTo>
                    <a:cubicBezTo>
                      <a:pt x="2004" y="769"/>
                      <a:pt x="1053" y="811"/>
                      <a:pt x="33" y="568"/>
                    </a:cubicBezTo>
                    <a:cubicBezTo>
                      <a:pt x="40" y="435"/>
                      <a:pt x="31" y="258"/>
                      <a:pt x="0" y="134"/>
                    </a:cubicBezTo>
                    <a:cubicBezTo>
                      <a:pt x="393" y="123"/>
                      <a:pt x="918" y="38"/>
                      <a:pt x="1458" y="19"/>
                    </a:cubicBezTo>
                    <a:cubicBezTo>
                      <a:pt x="1980" y="0"/>
                      <a:pt x="2518" y="85"/>
                      <a:pt x="2940" y="118"/>
                    </a:cubicBezTo>
                    <a:cubicBezTo>
                      <a:pt x="2921" y="230"/>
                      <a:pt x="2910" y="399"/>
                      <a:pt x="2908" y="523"/>
                    </a:cubicBezTo>
                    <a:close/>
                  </a:path>
                </a:pathLst>
              </a:custGeom>
              <a:solidFill>
                <a:srgbClr val="E8A8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25" name="Freeform 139"/>
              <p:cNvSpPr>
                <a:spLocks/>
              </p:cNvSpPr>
              <p:nvPr/>
            </p:nvSpPr>
            <p:spPr bwMode="auto">
              <a:xfrm>
                <a:off x="4250" y="1565"/>
                <a:ext cx="159" cy="383"/>
              </a:xfrm>
              <a:custGeom>
                <a:avLst/>
                <a:gdLst>
                  <a:gd name="T0" fmla="*/ 0 w 2216"/>
                  <a:gd name="T1" fmla="*/ 4784 h 5367"/>
                  <a:gd name="T2" fmla="*/ 194 w 2216"/>
                  <a:gd name="T3" fmla="*/ 1660 h 5367"/>
                  <a:gd name="T4" fmla="*/ 2186 w 2216"/>
                  <a:gd name="T5" fmla="*/ 1931 h 5367"/>
                  <a:gd name="T6" fmla="*/ 0 w 2216"/>
                  <a:gd name="T7" fmla="*/ 4784 h 5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16" h="5367">
                    <a:moveTo>
                      <a:pt x="0" y="4784"/>
                    </a:moveTo>
                    <a:lnTo>
                      <a:pt x="194" y="1660"/>
                    </a:lnTo>
                    <a:cubicBezTo>
                      <a:pt x="61" y="886"/>
                      <a:pt x="2216" y="0"/>
                      <a:pt x="2186" y="1931"/>
                    </a:cubicBezTo>
                    <a:cubicBezTo>
                      <a:pt x="2176" y="2596"/>
                      <a:pt x="578" y="5367"/>
                      <a:pt x="0" y="4784"/>
                    </a:cubicBezTo>
                    <a:close/>
                  </a:path>
                </a:pathLst>
              </a:custGeom>
              <a:solidFill>
                <a:srgbClr val="F0D1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26" name="Freeform 140"/>
              <p:cNvSpPr>
                <a:spLocks/>
              </p:cNvSpPr>
              <p:nvPr/>
            </p:nvSpPr>
            <p:spPr bwMode="auto">
              <a:xfrm>
                <a:off x="3328" y="1565"/>
                <a:ext cx="158" cy="383"/>
              </a:xfrm>
              <a:custGeom>
                <a:avLst/>
                <a:gdLst>
                  <a:gd name="T0" fmla="*/ 2216 w 2216"/>
                  <a:gd name="T1" fmla="*/ 4784 h 5367"/>
                  <a:gd name="T2" fmla="*/ 2022 w 2216"/>
                  <a:gd name="T3" fmla="*/ 1660 h 5367"/>
                  <a:gd name="T4" fmla="*/ 30 w 2216"/>
                  <a:gd name="T5" fmla="*/ 1931 h 5367"/>
                  <a:gd name="T6" fmla="*/ 2216 w 2216"/>
                  <a:gd name="T7" fmla="*/ 4784 h 5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16" h="5367">
                    <a:moveTo>
                      <a:pt x="2216" y="4784"/>
                    </a:moveTo>
                    <a:lnTo>
                      <a:pt x="2022" y="1660"/>
                    </a:lnTo>
                    <a:cubicBezTo>
                      <a:pt x="2156" y="886"/>
                      <a:pt x="0" y="0"/>
                      <a:pt x="30" y="1931"/>
                    </a:cubicBezTo>
                    <a:cubicBezTo>
                      <a:pt x="41" y="2596"/>
                      <a:pt x="1638" y="5367"/>
                      <a:pt x="2216" y="4784"/>
                    </a:cubicBezTo>
                    <a:close/>
                  </a:path>
                </a:pathLst>
              </a:custGeom>
              <a:solidFill>
                <a:srgbClr val="F0D1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27" name="Freeform 141"/>
              <p:cNvSpPr>
                <a:spLocks/>
              </p:cNvSpPr>
              <p:nvPr/>
            </p:nvSpPr>
            <p:spPr bwMode="auto">
              <a:xfrm>
                <a:off x="3433" y="1458"/>
                <a:ext cx="867" cy="845"/>
              </a:xfrm>
              <a:custGeom>
                <a:avLst/>
                <a:gdLst>
                  <a:gd name="T0" fmla="*/ 936 w 12135"/>
                  <a:gd name="T1" fmla="*/ 0 h 11837"/>
                  <a:gd name="T2" fmla="*/ 11092 w 12135"/>
                  <a:gd name="T3" fmla="*/ 0 h 11837"/>
                  <a:gd name="T4" fmla="*/ 8588 w 12135"/>
                  <a:gd name="T5" fmla="*/ 11521 h 11837"/>
                  <a:gd name="T6" fmla="*/ 3552 w 12135"/>
                  <a:gd name="T7" fmla="*/ 11452 h 11837"/>
                  <a:gd name="T8" fmla="*/ 936 w 12135"/>
                  <a:gd name="T9" fmla="*/ 0 h 118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35" h="11837">
                    <a:moveTo>
                      <a:pt x="936" y="0"/>
                    </a:moveTo>
                    <a:lnTo>
                      <a:pt x="11092" y="0"/>
                    </a:lnTo>
                    <a:cubicBezTo>
                      <a:pt x="12135" y="6439"/>
                      <a:pt x="11648" y="11295"/>
                      <a:pt x="8588" y="11521"/>
                    </a:cubicBezTo>
                    <a:cubicBezTo>
                      <a:pt x="4292" y="11837"/>
                      <a:pt x="7554" y="11825"/>
                      <a:pt x="3552" y="11452"/>
                    </a:cubicBezTo>
                    <a:cubicBezTo>
                      <a:pt x="426" y="11161"/>
                      <a:pt x="0" y="6329"/>
                      <a:pt x="936" y="0"/>
                    </a:cubicBezTo>
                    <a:close/>
                  </a:path>
                </a:pathLst>
              </a:custGeom>
              <a:solidFill>
                <a:srgbClr val="F0D1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28" name="Freeform 142"/>
              <p:cNvSpPr>
                <a:spLocks/>
              </p:cNvSpPr>
              <p:nvPr/>
            </p:nvSpPr>
            <p:spPr bwMode="auto">
              <a:xfrm>
                <a:off x="3348" y="1006"/>
                <a:ext cx="1029" cy="879"/>
              </a:xfrm>
              <a:custGeom>
                <a:avLst/>
                <a:gdLst>
                  <a:gd name="T0" fmla="*/ 1779 w 14393"/>
                  <a:gd name="T1" fmla="*/ 12315 h 12315"/>
                  <a:gd name="T2" fmla="*/ 2547 w 14393"/>
                  <a:gd name="T3" fmla="*/ 6998 h 12315"/>
                  <a:gd name="T4" fmla="*/ 10256 w 14393"/>
                  <a:gd name="T5" fmla="*/ 8671 h 12315"/>
                  <a:gd name="T6" fmla="*/ 12046 w 14393"/>
                  <a:gd name="T7" fmla="*/ 8028 h 12315"/>
                  <a:gd name="T8" fmla="*/ 12030 w 14393"/>
                  <a:gd name="T9" fmla="*/ 10667 h 12315"/>
                  <a:gd name="T10" fmla="*/ 12696 w 14393"/>
                  <a:gd name="T11" fmla="*/ 12277 h 12315"/>
                  <a:gd name="T12" fmla="*/ 13388 w 14393"/>
                  <a:gd name="T13" fmla="*/ 7485 h 12315"/>
                  <a:gd name="T14" fmla="*/ 14393 w 14393"/>
                  <a:gd name="T15" fmla="*/ 4375 h 12315"/>
                  <a:gd name="T16" fmla="*/ 2170 w 14393"/>
                  <a:gd name="T17" fmla="*/ 5516 h 12315"/>
                  <a:gd name="T18" fmla="*/ 1779 w 14393"/>
                  <a:gd name="T19" fmla="*/ 12315 h 12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393" h="12315">
                    <a:moveTo>
                      <a:pt x="1779" y="12315"/>
                    </a:moveTo>
                    <a:cubicBezTo>
                      <a:pt x="2579" y="11837"/>
                      <a:pt x="2547" y="8508"/>
                      <a:pt x="2547" y="6998"/>
                    </a:cubicBezTo>
                    <a:cubicBezTo>
                      <a:pt x="4205" y="8251"/>
                      <a:pt x="8189" y="9044"/>
                      <a:pt x="10256" y="8671"/>
                    </a:cubicBezTo>
                    <a:cubicBezTo>
                      <a:pt x="10872" y="8560"/>
                      <a:pt x="11487" y="8342"/>
                      <a:pt x="12046" y="8028"/>
                    </a:cubicBezTo>
                    <a:cubicBezTo>
                      <a:pt x="12046" y="8028"/>
                      <a:pt x="11878" y="9741"/>
                      <a:pt x="12030" y="10667"/>
                    </a:cubicBezTo>
                    <a:cubicBezTo>
                      <a:pt x="12207" y="11746"/>
                      <a:pt x="12696" y="12277"/>
                      <a:pt x="12696" y="12277"/>
                    </a:cubicBezTo>
                    <a:cubicBezTo>
                      <a:pt x="13159" y="11949"/>
                      <a:pt x="13279" y="8678"/>
                      <a:pt x="13388" y="7485"/>
                    </a:cubicBezTo>
                    <a:cubicBezTo>
                      <a:pt x="13454" y="6766"/>
                      <a:pt x="14286" y="7149"/>
                      <a:pt x="14393" y="4375"/>
                    </a:cubicBezTo>
                    <a:cubicBezTo>
                      <a:pt x="10071" y="6465"/>
                      <a:pt x="3821" y="0"/>
                      <a:pt x="2170" y="5516"/>
                    </a:cubicBezTo>
                    <a:cubicBezTo>
                      <a:pt x="1979" y="6155"/>
                      <a:pt x="0" y="6681"/>
                      <a:pt x="1779" y="12315"/>
                    </a:cubicBezTo>
                    <a:close/>
                  </a:path>
                </a:pathLst>
              </a:custGeom>
              <a:solidFill>
                <a:srgbClr val="24282B"/>
              </a:solidFill>
              <a:ln w="1588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29" name="Oval 143"/>
              <p:cNvSpPr>
                <a:spLocks noChangeArrowheads="1"/>
              </p:cNvSpPr>
              <p:nvPr/>
            </p:nvSpPr>
            <p:spPr bwMode="auto">
              <a:xfrm>
                <a:off x="3633" y="1672"/>
                <a:ext cx="195" cy="19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30" name="Oval 144"/>
              <p:cNvSpPr>
                <a:spLocks noChangeArrowheads="1"/>
              </p:cNvSpPr>
              <p:nvPr/>
            </p:nvSpPr>
            <p:spPr bwMode="auto">
              <a:xfrm>
                <a:off x="3685" y="1728"/>
                <a:ext cx="89" cy="89"/>
              </a:xfrm>
              <a:prstGeom prst="ellipse">
                <a:avLst/>
              </a:prstGeom>
              <a:solidFill>
                <a:srgbClr val="24282B"/>
              </a:solidFill>
              <a:ln w="1588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31" name="Oval 145"/>
              <p:cNvSpPr>
                <a:spLocks noChangeArrowheads="1"/>
              </p:cNvSpPr>
              <p:nvPr/>
            </p:nvSpPr>
            <p:spPr bwMode="auto">
              <a:xfrm>
                <a:off x="3679" y="1744"/>
                <a:ext cx="41" cy="41"/>
              </a:xfrm>
              <a:prstGeom prst="ellipse">
                <a:avLst/>
              </a:prstGeom>
              <a:solidFill>
                <a:srgbClr val="FFFFFF"/>
              </a:solidFill>
              <a:ln w="11113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32" name="Freeform 146"/>
              <p:cNvSpPr>
                <a:spLocks/>
              </p:cNvSpPr>
              <p:nvPr/>
            </p:nvSpPr>
            <p:spPr bwMode="auto">
              <a:xfrm>
                <a:off x="3635" y="1672"/>
                <a:ext cx="191" cy="78"/>
              </a:xfrm>
              <a:custGeom>
                <a:avLst/>
                <a:gdLst>
                  <a:gd name="T0" fmla="*/ 0 w 2667"/>
                  <a:gd name="T1" fmla="*/ 1090 h 1090"/>
                  <a:gd name="T2" fmla="*/ 2667 w 2667"/>
                  <a:gd name="T3" fmla="*/ 1090 h 1090"/>
                  <a:gd name="T4" fmla="*/ 1334 w 2667"/>
                  <a:gd name="T5" fmla="*/ 0 h 1090"/>
                  <a:gd name="T6" fmla="*/ 0 w 2667"/>
                  <a:gd name="T7" fmla="*/ 1090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67" h="1090">
                    <a:moveTo>
                      <a:pt x="0" y="1090"/>
                    </a:moveTo>
                    <a:lnTo>
                      <a:pt x="2667" y="1090"/>
                    </a:lnTo>
                    <a:cubicBezTo>
                      <a:pt x="2542" y="468"/>
                      <a:pt x="1992" y="0"/>
                      <a:pt x="1334" y="0"/>
                    </a:cubicBezTo>
                    <a:cubicBezTo>
                      <a:pt x="675" y="0"/>
                      <a:pt x="126" y="468"/>
                      <a:pt x="0" y="1090"/>
                    </a:cubicBezTo>
                    <a:close/>
                  </a:path>
                </a:pathLst>
              </a:custGeom>
              <a:solidFill>
                <a:srgbClr val="E8A8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33" name="Oval 147"/>
              <p:cNvSpPr>
                <a:spLocks noChangeArrowheads="1"/>
              </p:cNvSpPr>
              <p:nvPr/>
            </p:nvSpPr>
            <p:spPr bwMode="auto">
              <a:xfrm>
                <a:off x="3908" y="1672"/>
                <a:ext cx="195" cy="19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34" name="Oval 148"/>
              <p:cNvSpPr>
                <a:spLocks noChangeArrowheads="1"/>
              </p:cNvSpPr>
              <p:nvPr/>
            </p:nvSpPr>
            <p:spPr bwMode="auto">
              <a:xfrm>
                <a:off x="3960" y="1728"/>
                <a:ext cx="89" cy="89"/>
              </a:xfrm>
              <a:prstGeom prst="ellipse">
                <a:avLst/>
              </a:prstGeom>
              <a:solidFill>
                <a:srgbClr val="24282B"/>
              </a:solidFill>
              <a:ln w="1588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35" name="Oval 149"/>
              <p:cNvSpPr>
                <a:spLocks noChangeArrowheads="1"/>
              </p:cNvSpPr>
              <p:nvPr/>
            </p:nvSpPr>
            <p:spPr bwMode="auto">
              <a:xfrm>
                <a:off x="3954" y="1744"/>
                <a:ext cx="41" cy="41"/>
              </a:xfrm>
              <a:prstGeom prst="ellipse">
                <a:avLst/>
              </a:prstGeom>
              <a:solidFill>
                <a:srgbClr val="FFFFFF"/>
              </a:solidFill>
              <a:ln w="11113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36" name="Freeform 150"/>
              <p:cNvSpPr>
                <a:spLocks/>
              </p:cNvSpPr>
              <p:nvPr/>
            </p:nvSpPr>
            <p:spPr bwMode="auto">
              <a:xfrm>
                <a:off x="3910" y="1672"/>
                <a:ext cx="191" cy="78"/>
              </a:xfrm>
              <a:custGeom>
                <a:avLst/>
                <a:gdLst>
                  <a:gd name="T0" fmla="*/ 0 w 2667"/>
                  <a:gd name="T1" fmla="*/ 1090 h 1090"/>
                  <a:gd name="T2" fmla="*/ 2667 w 2667"/>
                  <a:gd name="T3" fmla="*/ 1090 h 1090"/>
                  <a:gd name="T4" fmla="*/ 1334 w 2667"/>
                  <a:gd name="T5" fmla="*/ 0 h 1090"/>
                  <a:gd name="T6" fmla="*/ 0 w 2667"/>
                  <a:gd name="T7" fmla="*/ 1090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67" h="1090">
                    <a:moveTo>
                      <a:pt x="0" y="1090"/>
                    </a:moveTo>
                    <a:lnTo>
                      <a:pt x="2667" y="1090"/>
                    </a:lnTo>
                    <a:cubicBezTo>
                      <a:pt x="2542" y="468"/>
                      <a:pt x="1992" y="0"/>
                      <a:pt x="1334" y="0"/>
                    </a:cubicBezTo>
                    <a:cubicBezTo>
                      <a:pt x="675" y="0"/>
                      <a:pt x="126" y="468"/>
                      <a:pt x="0" y="1090"/>
                    </a:cubicBezTo>
                    <a:close/>
                  </a:path>
                </a:pathLst>
              </a:custGeom>
              <a:solidFill>
                <a:srgbClr val="E8A8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37" name="Freeform 151"/>
              <p:cNvSpPr>
                <a:spLocks/>
              </p:cNvSpPr>
              <p:nvPr/>
            </p:nvSpPr>
            <p:spPr bwMode="auto">
              <a:xfrm>
                <a:off x="3763" y="1631"/>
                <a:ext cx="373" cy="62"/>
              </a:xfrm>
              <a:custGeom>
                <a:avLst/>
                <a:gdLst>
                  <a:gd name="T0" fmla="*/ 4970 w 5226"/>
                  <a:gd name="T1" fmla="*/ 402 h 868"/>
                  <a:gd name="T2" fmla="*/ 5214 w 5226"/>
                  <a:gd name="T3" fmla="*/ 0 h 868"/>
                  <a:gd name="T4" fmla="*/ 3717 w 5226"/>
                  <a:gd name="T5" fmla="*/ 833 h 868"/>
                  <a:gd name="T6" fmla="*/ 5226 w 5226"/>
                  <a:gd name="T7" fmla="*/ 431 h 868"/>
                  <a:gd name="T8" fmla="*/ 4970 w 5226"/>
                  <a:gd name="T9" fmla="*/ 402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26" h="868">
                    <a:moveTo>
                      <a:pt x="4970" y="402"/>
                    </a:moveTo>
                    <a:cubicBezTo>
                      <a:pt x="4970" y="402"/>
                      <a:pt x="5140" y="263"/>
                      <a:pt x="5214" y="0"/>
                    </a:cubicBezTo>
                    <a:cubicBezTo>
                      <a:pt x="3598" y="585"/>
                      <a:pt x="0" y="502"/>
                      <a:pt x="3717" y="833"/>
                    </a:cubicBezTo>
                    <a:cubicBezTo>
                      <a:pt x="4110" y="868"/>
                      <a:pt x="5033" y="862"/>
                      <a:pt x="5226" y="431"/>
                    </a:cubicBezTo>
                    <a:cubicBezTo>
                      <a:pt x="5226" y="431"/>
                      <a:pt x="4970" y="402"/>
                      <a:pt x="4970" y="402"/>
                    </a:cubicBezTo>
                    <a:close/>
                  </a:path>
                </a:pathLst>
              </a:custGeom>
              <a:solidFill>
                <a:srgbClr val="24282B"/>
              </a:solidFill>
              <a:ln w="1588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38" name="Freeform 152"/>
              <p:cNvSpPr>
                <a:spLocks/>
              </p:cNvSpPr>
              <p:nvPr/>
            </p:nvSpPr>
            <p:spPr bwMode="auto">
              <a:xfrm>
                <a:off x="3614" y="1586"/>
                <a:ext cx="212" cy="122"/>
              </a:xfrm>
              <a:custGeom>
                <a:avLst/>
                <a:gdLst>
                  <a:gd name="T0" fmla="*/ 309 w 2975"/>
                  <a:gd name="T1" fmla="*/ 1270 h 1710"/>
                  <a:gd name="T2" fmla="*/ 2975 w 2975"/>
                  <a:gd name="T3" fmla="*/ 1710 h 1710"/>
                  <a:gd name="T4" fmla="*/ 0 w 2975"/>
                  <a:gd name="T5" fmla="*/ 1003 h 1710"/>
                  <a:gd name="T6" fmla="*/ 482 w 2975"/>
                  <a:gd name="T7" fmla="*/ 982 h 1710"/>
                  <a:gd name="T8" fmla="*/ 309 w 2975"/>
                  <a:gd name="T9" fmla="*/ 1270 h 17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75" h="1710">
                    <a:moveTo>
                      <a:pt x="309" y="1270"/>
                    </a:moveTo>
                    <a:cubicBezTo>
                      <a:pt x="2237" y="369"/>
                      <a:pt x="2602" y="1657"/>
                      <a:pt x="2975" y="1710"/>
                    </a:cubicBezTo>
                    <a:cubicBezTo>
                      <a:pt x="2776" y="215"/>
                      <a:pt x="902" y="0"/>
                      <a:pt x="0" y="1003"/>
                    </a:cubicBezTo>
                    <a:cubicBezTo>
                      <a:pt x="167" y="1092"/>
                      <a:pt x="304" y="982"/>
                      <a:pt x="482" y="982"/>
                    </a:cubicBezTo>
                    <a:cubicBezTo>
                      <a:pt x="382" y="989"/>
                      <a:pt x="309" y="1270"/>
                      <a:pt x="309" y="1270"/>
                    </a:cubicBezTo>
                    <a:close/>
                  </a:path>
                </a:pathLst>
              </a:custGeom>
              <a:solidFill>
                <a:srgbClr val="24282B"/>
              </a:solidFill>
              <a:ln w="1588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39" name="Freeform 153"/>
              <p:cNvSpPr>
                <a:spLocks/>
              </p:cNvSpPr>
              <p:nvPr/>
            </p:nvSpPr>
            <p:spPr bwMode="auto">
              <a:xfrm>
                <a:off x="3806" y="1963"/>
                <a:ext cx="135" cy="74"/>
              </a:xfrm>
              <a:custGeom>
                <a:avLst/>
                <a:gdLst>
                  <a:gd name="T0" fmla="*/ 1898 w 1898"/>
                  <a:gd name="T1" fmla="*/ 47 h 1039"/>
                  <a:gd name="T2" fmla="*/ 32 w 1898"/>
                  <a:gd name="T3" fmla="*/ 65 h 1039"/>
                  <a:gd name="T4" fmla="*/ 1898 w 1898"/>
                  <a:gd name="T5" fmla="*/ 47 h 10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98" h="1039">
                    <a:moveTo>
                      <a:pt x="1898" y="47"/>
                    </a:moveTo>
                    <a:cubicBezTo>
                      <a:pt x="1647" y="694"/>
                      <a:pt x="502" y="1039"/>
                      <a:pt x="32" y="65"/>
                    </a:cubicBezTo>
                    <a:cubicBezTo>
                      <a:pt x="0" y="0"/>
                      <a:pt x="896" y="848"/>
                      <a:pt x="1898" y="47"/>
                    </a:cubicBezTo>
                    <a:close/>
                  </a:path>
                </a:pathLst>
              </a:custGeom>
              <a:solidFill>
                <a:srgbClr val="E8A8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40" name="Freeform 154"/>
              <p:cNvSpPr>
                <a:spLocks/>
              </p:cNvSpPr>
              <p:nvPr/>
            </p:nvSpPr>
            <p:spPr bwMode="auto">
              <a:xfrm>
                <a:off x="3803" y="2093"/>
                <a:ext cx="184" cy="106"/>
              </a:xfrm>
              <a:custGeom>
                <a:avLst/>
                <a:gdLst>
                  <a:gd name="T0" fmla="*/ 0 w 2572"/>
                  <a:gd name="T1" fmla="*/ 526 h 1488"/>
                  <a:gd name="T2" fmla="*/ 2484 w 2572"/>
                  <a:gd name="T3" fmla="*/ 96 h 1488"/>
                  <a:gd name="T4" fmla="*/ 0 w 2572"/>
                  <a:gd name="T5" fmla="*/ 526 h 1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572" h="1488">
                    <a:moveTo>
                      <a:pt x="0" y="526"/>
                    </a:moveTo>
                    <a:cubicBezTo>
                      <a:pt x="1238" y="1281"/>
                      <a:pt x="2393" y="0"/>
                      <a:pt x="2484" y="96"/>
                    </a:cubicBezTo>
                    <a:cubicBezTo>
                      <a:pt x="2572" y="188"/>
                      <a:pt x="1201" y="1488"/>
                      <a:pt x="0" y="526"/>
                    </a:cubicBezTo>
                    <a:close/>
                  </a:path>
                </a:pathLst>
              </a:custGeom>
              <a:solidFill>
                <a:srgbClr val="24282B"/>
              </a:solidFill>
              <a:ln w="1588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41" name="Freeform 155"/>
              <p:cNvSpPr>
                <a:spLocks/>
              </p:cNvSpPr>
              <p:nvPr/>
            </p:nvSpPr>
            <p:spPr bwMode="auto">
              <a:xfrm>
                <a:off x="3285" y="1672"/>
                <a:ext cx="151" cy="173"/>
              </a:xfrm>
              <a:custGeom>
                <a:avLst/>
                <a:gdLst>
                  <a:gd name="T0" fmla="*/ 2120 w 2120"/>
                  <a:gd name="T1" fmla="*/ 2421 h 2421"/>
                  <a:gd name="T2" fmla="*/ 1828 w 2120"/>
                  <a:gd name="T3" fmla="*/ 0 h 2421"/>
                  <a:gd name="T4" fmla="*/ 2120 w 2120"/>
                  <a:gd name="T5" fmla="*/ 2421 h 24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20" h="2421">
                    <a:moveTo>
                      <a:pt x="2120" y="2421"/>
                    </a:moveTo>
                    <a:cubicBezTo>
                      <a:pt x="494" y="148"/>
                      <a:pt x="1189" y="480"/>
                      <a:pt x="1828" y="0"/>
                    </a:cubicBezTo>
                    <a:cubicBezTo>
                      <a:pt x="0" y="120"/>
                      <a:pt x="1773" y="2203"/>
                      <a:pt x="2120" y="2421"/>
                    </a:cubicBezTo>
                    <a:close/>
                  </a:path>
                </a:pathLst>
              </a:custGeom>
              <a:solidFill>
                <a:srgbClr val="E8A8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42" name="Freeform 156"/>
              <p:cNvSpPr>
                <a:spLocks/>
              </p:cNvSpPr>
              <p:nvPr/>
            </p:nvSpPr>
            <p:spPr bwMode="auto">
              <a:xfrm>
                <a:off x="3372" y="1733"/>
                <a:ext cx="58" cy="28"/>
              </a:xfrm>
              <a:custGeom>
                <a:avLst/>
                <a:gdLst>
                  <a:gd name="T0" fmla="*/ 810 w 810"/>
                  <a:gd name="T1" fmla="*/ 334 h 398"/>
                  <a:gd name="T2" fmla="*/ 45 w 810"/>
                  <a:gd name="T3" fmla="*/ 398 h 398"/>
                  <a:gd name="T4" fmla="*/ 0 w 810"/>
                  <a:gd name="T5" fmla="*/ 303 h 398"/>
                  <a:gd name="T6" fmla="*/ 810 w 810"/>
                  <a:gd name="T7" fmla="*/ 334 h 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10" h="398">
                    <a:moveTo>
                      <a:pt x="810" y="334"/>
                    </a:moveTo>
                    <a:cubicBezTo>
                      <a:pt x="648" y="218"/>
                      <a:pt x="481" y="214"/>
                      <a:pt x="45" y="398"/>
                    </a:cubicBezTo>
                    <a:lnTo>
                      <a:pt x="0" y="303"/>
                    </a:lnTo>
                    <a:cubicBezTo>
                      <a:pt x="190" y="104"/>
                      <a:pt x="728" y="0"/>
                      <a:pt x="810" y="334"/>
                    </a:cubicBezTo>
                    <a:close/>
                  </a:path>
                </a:pathLst>
              </a:custGeom>
              <a:solidFill>
                <a:srgbClr val="E8A8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43" name="Freeform 157"/>
              <p:cNvSpPr>
                <a:spLocks/>
              </p:cNvSpPr>
              <p:nvPr/>
            </p:nvSpPr>
            <p:spPr bwMode="auto">
              <a:xfrm>
                <a:off x="4299" y="1672"/>
                <a:ext cx="151" cy="173"/>
              </a:xfrm>
              <a:custGeom>
                <a:avLst/>
                <a:gdLst>
                  <a:gd name="T0" fmla="*/ 0 w 2120"/>
                  <a:gd name="T1" fmla="*/ 2421 h 2421"/>
                  <a:gd name="T2" fmla="*/ 292 w 2120"/>
                  <a:gd name="T3" fmla="*/ 0 h 2421"/>
                  <a:gd name="T4" fmla="*/ 0 w 2120"/>
                  <a:gd name="T5" fmla="*/ 2421 h 24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20" h="2421">
                    <a:moveTo>
                      <a:pt x="0" y="2421"/>
                    </a:moveTo>
                    <a:cubicBezTo>
                      <a:pt x="1626" y="148"/>
                      <a:pt x="931" y="480"/>
                      <a:pt x="292" y="0"/>
                    </a:cubicBezTo>
                    <a:cubicBezTo>
                      <a:pt x="2120" y="120"/>
                      <a:pt x="347" y="2203"/>
                      <a:pt x="0" y="2421"/>
                    </a:cubicBezTo>
                    <a:close/>
                  </a:path>
                </a:pathLst>
              </a:custGeom>
              <a:solidFill>
                <a:srgbClr val="E8A8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44" name="Freeform 158"/>
              <p:cNvSpPr>
                <a:spLocks/>
              </p:cNvSpPr>
              <p:nvPr/>
            </p:nvSpPr>
            <p:spPr bwMode="auto">
              <a:xfrm>
                <a:off x="4304" y="1733"/>
                <a:ext cx="58" cy="28"/>
              </a:xfrm>
              <a:custGeom>
                <a:avLst/>
                <a:gdLst>
                  <a:gd name="T0" fmla="*/ 0 w 811"/>
                  <a:gd name="T1" fmla="*/ 334 h 398"/>
                  <a:gd name="T2" fmla="*/ 765 w 811"/>
                  <a:gd name="T3" fmla="*/ 398 h 398"/>
                  <a:gd name="T4" fmla="*/ 811 w 811"/>
                  <a:gd name="T5" fmla="*/ 303 h 398"/>
                  <a:gd name="T6" fmla="*/ 0 w 811"/>
                  <a:gd name="T7" fmla="*/ 334 h 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11" h="398">
                    <a:moveTo>
                      <a:pt x="0" y="334"/>
                    </a:moveTo>
                    <a:cubicBezTo>
                      <a:pt x="163" y="218"/>
                      <a:pt x="329" y="214"/>
                      <a:pt x="765" y="398"/>
                    </a:cubicBezTo>
                    <a:lnTo>
                      <a:pt x="811" y="303"/>
                    </a:lnTo>
                    <a:cubicBezTo>
                      <a:pt x="620" y="104"/>
                      <a:pt x="82" y="0"/>
                      <a:pt x="0" y="334"/>
                    </a:cubicBezTo>
                    <a:close/>
                  </a:path>
                </a:pathLst>
              </a:custGeom>
              <a:solidFill>
                <a:srgbClr val="E8A8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45" name="Freeform 159"/>
              <p:cNvSpPr>
                <a:spLocks/>
              </p:cNvSpPr>
              <p:nvPr/>
            </p:nvSpPr>
            <p:spPr bwMode="auto">
              <a:xfrm>
                <a:off x="3537" y="1407"/>
                <a:ext cx="817" cy="254"/>
              </a:xfrm>
              <a:custGeom>
                <a:avLst/>
                <a:gdLst>
                  <a:gd name="T0" fmla="*/ 0 w 11421"/>
                  <a:gd name="T1" fmla="*/ 370 h 3560"/>
                  <a:gd name="T2" fmla="*/ 11316 w 11421"/>
                  <a:gd name="T3" fmla="*/ 31 h 3560"/>
                  <a:gd name="T4" fmla="*/ 10837 w 11421"/>
                  <a:gd name="T5" fmla="*/ 917 h 3560"/>
                  <a:gd name="T6" fmla="*/ 0 w 11421"/>
                  <a:gd name="T7" fmla="*/ 370 h 35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421" h="3560">
                    <a:moveTo>
                      <a:pt x="0" y="370"/>
                    </a:moveTo>
                    <a:cubicBezTo>
                      <a:pt x="7610" y="3428"/>
                      <a:pt x="11218" y="0"/>
                      <a:pt x="11316" y="31"/>
                    </a:cubicBezTo>
                    <a:cubicBezTo>
                      <a:pt x="11421" y="64"/>
                      <a:pt x="11208" y="415"/>
                      <a:pt x="10837" y="917"/>
                    </a:cubicBezTo>
                    <a:cubicBezTo>
                      <a:pt x="8887" y="3560"/>
                      <a:pt x="1249" y="2542"/>
                      <a:pt x="0" y="370"/>
                    </a:cubicBezTo>
                    <a:close/>
                  </a:path>
                </a:pathLst>
              </a:custGeom>
              <a:solidFill>
                <a:srgbClr val="7E44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46" name="Freeform 160"/>
              <p:cNvSpPr>
                <a:spLocks/>
              </p:cNvSpPr>
              <p:nvPr/>
            </p:nvSpPr>
            <p:spPr bwMode="auto">
              <a:xfrm>
                <a:off x="3748" y="2227"/>
                <a:ext cx="241" cy="138"/>
              </a:xfrm>
              <a:custGeom>
                <a:avLst/>
                <a:gdLst>
                  <a:gd name="T0" fmla="*/ 0 w 3372"/>
                  <a:gd name="T1" fmla="*/ 0 h 1942"/>
                  <a:gd name="T2" fmla="*/ 3372 w 3372"/>
                  <a:gd name="T3" fmla="*/ 0 h 1942"/>
                  <a:gd name="T4" fmla="*/ 3372 w 3372"/>
                  <a:gd name="T5" fmla="*/ 1942 h 1942"/>
                  <a:gd name="T6" fmla="*/ 0 w 3372"/>
                  <a:gd name="T7" fmla="*/ 1942 h 1942"/>
                  <a:gd name="T8" fmla="*/ 0 w 3372"/>
                  <a:gd name="T9" fmla="*/ 0 h 19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72" h="1942">
                    <a:moveTo>
                      <a:pt x="0" y="0"/>
                    </a:moveTo>
                    <a:cubicBezTo>
                      <a:pt x="1124" y="0"/>
                      <a:pt x="2248" y="0"/>
                      <a:pt x="3372" y="0"/>
                    </a:cubicBezTo>
                    <a:cubicBezTo>
                      <a:pt x="3148" y="664"/>
                      <a:pt x="3035" y="1320"/>
                      <a:pt x="3372" y="1942"/>
                    </a:cubicBezTo>
                    <a:cubicBezTo>
                      <a:pt x="2248" y="1942"/>
                      <a:pt x="1124" y="1942"/>
                      <a:pt x="0" y="1942"/>
                    </a:cubicBezTo>
                    <a:cubicBezTo>
                      <a:pt x="401" y="1383"/>
                      <a:pt x="363" y="727"/>
                      <a:pt x="0" y="0"/>
                    </a:cubicBezTo>
                    <a:close/>
                  </a:path>
                </a:pathLst>
              </a:custGeom>
              <a:solidFill>
                <a:srgbClr val="F0D1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47" name="Freeform 167"/>
              <p:cNvSpPr>
                <a:spLocks/>
              </p:cNvSpPr>
              <p:nvPr/>
            </p:nvSpPr>
            <p:spPr bwMode="auto">
              <a:xfrm>
                <a:off x="3652" y="3001"/>
                <a:ext cx="72" cy="71"/>
              </a:xfrm>
              <a:custGeom>
                <a:avLst/>
                <a:gdLst>
                  <a:gd name="T0" fmla="*/ 882 w 1005"/>
                  <a:gd name="T1" fmla="*/ 150 h 999"/>
                  <a:gd name="T2" fmla="*/ 468 w 1005"/>
                  <a:gd name="T3" fmla="*/ 0 h 999"/>
                  <a:gd name="T4" fmla="*/ 0 w 1005"/>
                  <a:gd name="T5" fmla="*/ 711 h 999"/>
                  <a:gd name="T6" fmla="*/ 180 w 1005"/>
                  <a:gd name="T7" fmla="*/ 942 h 999"/>
                  <a:gd name="T8" fmla="*/ 882 w 1005"/>
                  <a:gd name="T9" fmla="*/ 150 h 9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5" h="999">
                    <a:moveTo>
                      <a:pt x="882" y="150"/>
                    </a:moveTo>
                    <a:lnTo>
                      <a:pt x="468" y="0"/>
                    </a:lnTo>
                    <a:lnTo>
                      <a:pt x="0" y="711"/>
                    </a:lnTo>
                    <a:lnTo>
                      <a:pt x="180" y="942"/>
                    </a:lnTo>
                    <a:cubicBezTo>
                      <a:pt x="365" y="999"/>
                      <a:pt x="1005" y="188"/>
                      <a:pt x="882" y="150"/>
                    </a:cubicBezTo>
                    <a:close/>
                  </a:path>
                </a:pathLst>
              </a:custGeom>
              <a:solidFill>
                <a:srgbClr val="F0D1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49" name="Line 171"/>
              <p:cNvSpPr>
                <a:spLocks noChangeShapeType="1"/>
              </p:cNvSpPr>
              <p:nvPr/>
            </p:nvSpPr>
            <p:spPr bwMode="auto">
              <a:xfrm>
                <a:off x="3879" y="2365"/>
                <a:ext cx="0" cy="638"/>
              </a:xfrm>
              <a:prstGeom prst="line">
                <a:avLst/>
              </a:prstGeom>
              <a:noFill/>
              <a:ln w="11113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50" name="Freeform 172"/>
              <p:cNvSpPr>
                <a:spLocks/>
              </p:cNvSpPr>
              <p:nvPr/>
            </p:nvSpPr>
            <p:spPr bwMode="auto">
              <a:xfrm>
                <a:off x="3717" y="2304"/>
                <a:ext cx="319" cy="118"/>
              </a:xfrm>
              <a:custGeom>
                <a:avLst/>
                <a:gdLst>
                  <a:gd name="T0" fmla="*/ 4407 w 4460"/>
                  <a:gd name="T1" fmla="*/ 692 h 1645"/>
                  <a:gd name="T2" fmla="*/ 17 w 4460"/>
                  <a:gd name="T3" fmla="*/ 709 h 1645"/>
                  <a:gd name="T4" fmla="*/ 2141 w 4460"/>
                  <a:gd name="T5" fmla="*/ 441 h 1645"/>
                  <a:gd name="T6" fmla="*/ 4407 w 4460"/>
                  <a:gd name="T7" fmla="*/ 692 h 16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460" h="1645">
                    <a:moveTo>
                      <a:pt x="4407" y="692"/>
                    </a:moveTo>
                    <a:cubicBezTo>
                      <a:pt x="4337" y="1615"/>
                      <a:pt x="42" y="1645"/>
                      <a:pt x="17" y="709"/>
                    </a:cubicBezTo>
                    <a:cubicBezTo>
                      <a:pt x="0" y="55"/>
                      <a:pt x="1041" y="397"/>
                      <a:pt x="2141" y="441"/>
                    </a:cubicBezTo>
                    <a:cubicBezTo>
                      <a:pt x="3262" y="485"/>
                      <a:pt x="4460" y="0"/>
                      <a:pt x="4407" y="692"/>
                    </a:cubicBezTo>
                    <a:close/>
                  </a:path>
                </a:pathLst>
              </a:custGeom>
              <a:solidFill>
                <a:srgbClr val="EEE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51" name="Freeform 173"/>
              <p:cNvSpPr>
                <a:spLocks/>
              </p:cNvSpPr>
              <p:nvPr/>
            </p:nvSpPr>
            <p:spPr bwMode="auto">
              <a:xfrm>
                <a:off x="3745" y="2354"/>
                <a:ext cx="69" cy="453"/>
              </a:xfrm>
              <a:custGeom>
                <a:avLst/>
                <a:gdLst>
                  <a:gd name="T0" fmla="*/ 963 w 963"/>
                  <a:gd name="T1" fmla="*/ 78 h 6350"/>
                  <a:gd name="T2" fmla="*/ 20 w 963"/>
                  <a:gd name="T3" fmla="*/ 0 h 6350"/>
                  <a:gd name="T4" fmla="*/ 0 w 963"/>
                  <a:gd name="T5" fmla="*/ 6299 h 6350"/>
                  <a:gd name="T6" fmla="*/ 141 w 963"/>
                  <a:gd name="T7" fmla="*/ 6235 h 6350"/>
                  <a:gd name="T8" fmla="*/ 283 w 963"/>
                  <a:gd name="T9" fmla="*/ 6338 h 6350"/>
                  <a:gd name="T10" fmla="*/ 437 w 963"/>
                  <a:gd name="T11" fmla="*/ 6235 h 6350"/>
                  <a:gd name="T12" fmla="*/ 643 w 963"/>
                  <a:gd name="T13" fmla="*/ 6350 h 6350"/>
                  <a:gd name="T14" fmla="*/ 784 w 963"/>
                  <a:gd name="T15" fmla="*/ 6235 h 6350"/>
                  <a:gd name="T16" fmla="*/ 951 w 963"/>
                  <a:gd name="T17" fmla="*/ 6338 h 6350"/>
                  <a:gd name="T18" fmla="*/ 963 w 963"/>
                  <a:gd name="T19" fmla="*/ 78 h 6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63" h="6350">
                    <a:moveTo>
                      <a:pt x="963" y="78"/>
                    </a:moveTo>
                    <a:lnTo>
                      <a:pt x="20" y="0"/>
                    </a:lnTo>
                    <a:lnTo>
                      <a:pt x="0" y="6299"/>
                    </a:lnTo>
                    <a:lnTo>
                      <a:pt x="141" y="6235"/>
                    </a:lnTo>
                    <a:lnTo>
                      <a:pt x="283" y="6338"/>
                    </a:lnTo>
                    <a:lnTo>
                      <a:pt x="437" y="6235"/>
                    </a:lnTo>
                    <a:lnTo>
                      <a:pt x="643" y="6350"/>
                    </a:lnTo>
                    <a:lnTo>
                      <a:pt x="784" y="6235"/>
                    </a:lnTo>
                    <a:lnTo>
                      <a:pt x="951" y="6338"/>
                    </a:lnTo>
                    <a:lnTo>
                      <a:pt x="963" y="78"/>
                    </a:lnTo>
                    <a:close/>
                  </a:path>
                </a:pathLst>
              </a:custGeom>
              <a:solidFill>
                <a:srgbClr val="EEE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52" name="Oval 174"/>
              <p:cNvSpPr>
                <a:spLocks noChangeArrowheads="1"/>
              </p:cNvSpPr>
              <p:nvPr/>
            </p:nvSpPr>
            <p:spPr bwMode="auto">
              <a:xfrm>
                <a:off x="3893" y="2451"/>
                <a:ext cx="23" cy="24"/>
              </a:xfrm>
              <a:prstGeom prst="ellipse">
                <a:avLst/>
              </a:prstGeom>
              <a:solidFill>
                <a:srgbClr val="24282B"/>
              </a:solidFill>
              <a:ln w="1588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53" name="Oval 175"/>
              <p:cNvSpPr>
                <a:spLocks noChangeArrowheads="1"/>
              </p:cNvSpPr>
              <p:nvPr/>
            </p:nvSpPr>
            <p:spPr bwMode="auto">
              <a:xfrm>
                <a:off x="3893" y="2630"/>
                <a:ext cx="23" cy="23"/>
              </a:xfrm>
              <a:prstGeom prst="ellipse">
                <a:avLst/>
              </a:prstGeom>
              <a:solidFill>
                <a:srgbClr val="24282B"/>
              </a:solidFill>
              <a:ln w="1588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54" name="Oval 176"/>
              <p:cNvSpPr>
                <a:spLocks noChangeArrowheads="1"/>
              </p:cNvSpPr>
              <p:nvPr/>
            </p:nvSpPr>
            <p:spPr bwMode="auto">
              <a:xfrm>
                <a:off x="3893" y="2810"/>
                <a:ext cx="23" cy="24"/>
              </a:xfrm>
              <a:prstGeom prst="ellipse">
                <a:avLst/>
              </a:prstGeom>
              <a:solidFill>
                <a:srgbClr val="24282B"/>
              </a:solidFill>
              <a:ln w="1588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55" name="Freeform 179"/>
              <p:cNvSpPr>
                <a:spLocks/>
              </p:cNvSpPr>
              <p:nvPr/>
            </p:nvSpPr>
            <p:spPr bwMode="auto">
              <a:xfrm>
                <a:off x="3766" y="2268"/>
                <a:ext cx="210" cy="58"/>
              </a:xfrm>
              <a:custGeom>
                <a:avLst/>
                <a:gdLst>
                  <a:gd name="T0" fmla="*/ 2908 w 2940"/>
                  <a:gd name="T1" fmla="*/ 523 h 811"/>
                  <a:gd name="T2" fmla="*/ 33 w 2940"/>
                  <a:gd name="T3" fmla="*/ 568 h 811"/>
                  <a:gd name="T4" fmla="*/ 0 w 2940"/>
                  <a:gd name="T5" fmla="*/ 134 h 811"/>
                  <a:gd name="T6" fmla="*/ 1458 w 2940"/>
                  <a:gd name="T7" fmla="*/ 19 h 811"/>
                  <a:gd name="T8" fmla="*/ 2940 w 2940"/>
                  <a:gd name="T9" fmla="*/ 118 h 811"/>
                  <a:gd name="T10" fmla="*/ 2908 w 2940"/>
                  <a:gd name="T11" fmla="*/ 523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40" h="811">
                    <a:moveTo>
                      <a:pt x="2908" y="523"/>
                    </a:moveTo>
                    <a:cubicBezTo>
                      <a:pt x="2004" y="769"/>
                      <a:pt x="1053" y="811"/>
                      <a:pt x="33" y="568"/>
                    </a:cubicBezTo>
                    <a:cubicBezTo>
                      <a:pt x="40" y="435"/>
                      <a:pt x="31" y="258"/>
                      <a:pt x="0" y="134"/>
                    </a:cubicBezTo>
                    <a:cubicBezTo>
                      <a:pt x="393" y="123"/>
                      <a:pt x="918" y="38"/>
                      <a:pt x="1458" y="19"/>
                    </a:cubicBezTo>
                    <a:cubicBezTo>
                      <a:pt x="1980" y="0"/>
                      <a:pt x="2518" y="85"/>
                      <a:pt x="2940" y="118"/>
                    </a:cubicBezTo>
                    <a:cubicBezTo>
                      <a:pt x="2921" y="230"/>
                      <a:pt x="2910" y="399"/>
                      <a:pt x="2908" y="523"/>
                    </a:cubicBezTo>
                    <a:close/>
                  </a:path>
                </a:pathLst>
              </a:custGeom>
              <a:solidFill>
                <a:srgbClr val="E8A8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56" name="Freeform 180"/>
              <p:cNvSpPr>
                <a:spLocks/>
              </p:cNvSpPr>
              <p:nvPr/>
            </p:nvSpPr>
            <p:spPr bwMode="auto">
              <a:xfrm>
                <a:off x="4250" y="1565"/>
                <a:ext cx="159" cy="383"/>
              </a:xfrm>
              <a:custGeom>
                <a:avLst/>
                <a:gdLst>
                  <a:gd name="T0" fmla="*/ 0 w 2216"/>
                  <a:gd name="T1" fmla="*/ 4784 h 5367"/>
                  <a:gd name="T2" fmla="*/ 194 w 2216"/>
                  <a:gd name="T3" fmla="*/ 1660 h 5367"/>
                  <a:gd name="T4" fmla="*/ 2186 w 2216"/>
                  <a:gd name="T5" fmla="*/ 1931 h 5367"/>
                  <a:gd name="T6" fmla="*/ 0 w 2216"/>
                  <a:gd name="T7" fmla="*/ 4784 h 5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16" h="5367">
                    <a:moveTo>
                      <a:pt x="0" y="4784"/>
                    </a:moveTo>
                    <a:lnTo>
                      <a:pt x="194" y="1660"/>
                    </a:lnTo>
                    <a:cubicBezTo>
                      <a:pt x="61" y="886"/>
                      <a:pt x="2216" y="0"/>
                      <a:pt x="2186" y="1931"/>
                    </a:cubicBezTo>
                    <a:cubicBezTo>
                      <a:pt x="2176" y="2596"/>
                      <a:pt x="578" y="5367"/>
                      <a:pt x="0" y="4784"/>
                    </a:cubicBezTo>
                    <a:close/>
                  </a:path>
                </a:pathLst>
              </a:custGeom>
              <a:solidFill>
                <a:srgbClr val="F0D1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57" name="Freeform 181"/>
              <p:cNvSpPr>
                <a:spLocks/>
              </p:cNvSpPr>
              <p:nvPr/>
            </p:nvSpPr>
            <p:spPr bwMode="auto">
              <a:xfrm>
                <a:off x="3328" y="1565"/>
                <a:ext cx="158" cy="383"/>
              </a:xfrm>
              <a:custGeom>
                <a:avLst/>
                <a:gdLst>
                  <a:gd name="T0" fmla="*/ 2216 w 2216"/>
                  <a:gd name="T1" fmla="*/ 4784 h 5367"/>
                  <a:gd name="T2" fmla="*/ 2022 w 2216"/>
                  <a:gd name="T3" fmla="*/ 1660 h 5367"/>
                  <a:gd name="T4" fmla="*/ 30 w 2216"/>
                  <a:gd name="T5" fmla="*/ 1931 h 5367"/>
                  <a:gd name="T6" fmla="*/ 2216 w 2216"/>
                  <a:gd name="T7" fmla="*/ 4784 h 5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16" h="5367">
                    <a:moveTo>
                      <a:pt x="2216" y="4784"/>
                    </a:moveTo>
                    <a:lnTo>
                      <a:pt x="2022" y="1660"/>
                    </a:lnTo>
                    <a:cubicBezTo>
                      <a:pt x="2156" y="886"/>
                      <a:pt x="0" y="0"/>
                      <a:pt x="30" y="1931"/>
                    </a:cubicBezTo>
                    <a:cubicBezTo>
                      <a:pt x="41" y="2596"/>
                      <a:pt x="1638" y="5367"/>
                      <a:pt x="2216" y="4784"/>
                    </a:cubicBezTo>
                    <a:close/>
                  </a:path>
                </a:pathLst>
              </a:custGeom>
              <a:solidFill>
                <a:srgbClr val="F0D1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58" name="Freeform 182"/>
              <p:cNvSpPr>
                <a:spLocks/>
              </p:cNvSpPr>
              <p:nvPr/>
            </p:nvSpPr>
            <p:spPr bwMode="auto">
              <a:xfrm>
                <a:off x="3433" y="1458"/>
                <a:ext cx="867" cy="845"/>
              </a:xfrm>
              <a:custGeom>
                <a:avLst/>
                <a:gdLst>
                  <a:gd name="T0" fmla="*/ 936 w 12135"/>
                  <a:gd name="T1" fmla="*/ 0 h 11837"/>
                  <a:gd name="T2" fmla="*/ 11092 w 12135"/>
                  <a:gd name="T3" fmla="*/ 0 h 11837"/>
                  <a:gd name="T4" fmla="*/ 8588 w 12135"/>
                  <a:gd name="T5" fmla="*/ 11521 h 11837"/>
                  <a:gd name="T6" fmla="*/ 3552 w 12135"/>
                  <a:gd name="T7" fmla="*/ 11452 h 11837"/>
                  <a:gd name="T8" fmla="*/ 936 w 12135"/>
                  <a:gd name="T9" fmla="*/ 0 h 118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35" h="11837">
                    <a:moveTo>
                      <a:pt x="936" y="0"/>
                    </a:moveTo>
                    <a:lnTo>
                      <a:pt x="11092" y="0"/>
                    </a:lnTo>
                    <a:cubicBezTo>
                      <a:pt x="12135" y="6439"/>
                      <a:pt x="11648" y="11295"/>
                      <a:pt x="8588" y="11521"/>
                    </a:cubicBezTo>
                    <a:cubicBezTo>
                      <a:pt x="4292" y="11837"/>
                      <a:pt x="7554" y="11825"/>
                      <a:pt x="3552" y="11452"/>
                    </a:cubicBezTo>
                    <a:cubicBezTo>
                      <a:pt x="426" y="11161"/>
                      <a:pt x="0" y="6329"/>
                      <a:pt x="936" y="0"/>
                    </a:cubicBezTo>
                    <a:close/>
                  </a:path>
                </a:pathLst>
              </a:custGeom>
              <a:solidFill>
                <a:srgbClr val="F0D1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59" name="Freeform 183"/>
              <p:cNvSpPr>
                <a:spLocks/>
              </p:cNvSpPr>
              <p:nvPr/>
            </p:nvSpPr>
            <p:spPr bwMode="auto">
              <a:xfrm>
                <a:off x="3348" y="1006"/>
                <a:ext cx="1029" cy="879"/>
              </a:xfrm>
              <a:custGeom>
                <a:avLst/>
                <a:gdLst>
                  <a:gd name="T0" fmla="*/ 1779 w 14393"/>
                  <a:gd name="T1" fmla="*/ 12315 h 12315"/>
                  <a:gd name="T2" fmla="*/ 2547 w 14393"/>
                  <a:gd name="T3" fmla="*/ 6998 h 12315"/>
                  <a:gd name="T4" fmla="*/ 10256 w 14393"/>
                  <a:gd name="T5" fmla="*/ 8671 h 12315"/>
                  <a:gd name="T6" fmla="*/ 12046 w 14393"/>
                  <a:gd name="T7" fmla="*/ 8028 h 12315"/>
                  <a:gd name="T8" fmla="*/ 12030 w 14393"/>
                  <a:gd name="T9" fmla="*/ 10667 h 12315"/>
                  <a:gd name="T10" fmla="*/ 12696 w 14393"/>
                  <a:gd name="T11" fmla="*/ 12277 h 12315"/>
                  <a:gd name="T12" fmla="*/ 13388 w 14393"/>
                  <a:gd name="T13" fmla="*/ 7485 h 12315"/>
                  <a:gd name="T14" fmla="*/ 14393 w 14393"/>
                  <a:gd name="T15" fmla="*/ 4375 h 12315"/>
                  <a:gd name="T16" fmla="*/ 2170 w 14393"/>
                  <a:gd name="T17" fmla="*/ 5516 h 12315"/>
                  <a:gd name="T18" fmla="*/ 1779 w 14393"/>
                  <a:gd name="T19" fmla="*/ 12315 h 12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393" h="12315">
                    <a:moveTo>
                      <a:pt x="1779" y="12315"/>
                    </a:moveTo>
                    <a:cubicBezTo>
                      <a:pt x="2579" y="11837"/>
                      <a:pt x="2547" y="8508"/>
                      <a:pt x="2547" y="6998"/>
                    </a:cubicBezTo>
                    <a:cubicBezTo>
                      <a:pt x="4205" y="8251"/>
                      <a:pt x="8189" y="9044"/>
                      <a:pt x="10256" y="8671"/>
                    </a:cubicBezTo>
                    <a:cubicBezTo>
                      <a:pt x="10872" y="8560"/>
                      <a:pt x="11487" y="8342"/>
                      <a:pt x="12046" y="8028"/>
                    </a:cubicBezTo>
                    <a:cubicBezTo>
                      <a:pt x="12046" y="8028"/>
                      <a:pt x="11878" y="9741"/>
                      <a:pt x="12030" y="10667"/>
                    </a:cubicBezTo>
                    <a:cubicBezTo>
                      <a:pt x="12207" y="11746"/>
                      <a:pt x="12696" y="12277"/>
                      <a:pt x="12696" y="12277"/>
                    </a:cubicBezTo>
                    <a:cubicBezTo>
                      <a:pt x="13159" y="11949"/>
                      <a:pt x="13279" y="8678"/>
                      <a:pt x="13388" y="7485"/>
                    </a:cubicBezTo>
                    <a:cubicBezTo>
                      <a:pt x="13454" y="6766"/>
                      <a:pt x="14286" y="7149"/>
                      <a:pt x="14393" y="4375"/>
                    </a:cubicBezTo>
                    <a:cubicBezTo>
                      <a:pt x="10071" y="6465"/>
                      <a:pt x="3821" y="0"/>
                      <a:pt x="2170" y="5516"/>
                    </a:cubicBezTo>
                    <a:cubicBezTo>
                      <a:pt x="1979" y="6155"/>
                      <a:pt x="0" y="6681"/>
                      <a:pt x="1779" y="12315"/>
                    </a:cubicBezTo>
                    <a:close/>
                  </a:path>
                </a:pathLst>
              </a:custGeom>
              <a:solidFill>
                <a:srgbClr val="24282B"/>
              </a:solidFill>
              <a:ln w="1588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60" name="Oval 184"/>
              <p:cNvSpPr>
                <a:spLocks noChangeArrowheads="1"/>
              </p:cNvSpPr>
              <p:nvPr/>
            </p:nvSpPr>
            <p:spPr bwMode="auto">
              <a:xfrm>
                <a:off x="3633" y="1672"/>
                <a:ext cx="195" cy="19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61" name="Oval 185"/>
              <p:cNvSpPr>
                <a:spLocks noChangeArrowheads="1"/>
              </p:cNvSpPr>
              <p:nvPr/>
            </p:nvSpPr>
            <p:spPr bwMode="auto">
              <a:xfrm>
                <a:off x="3685" y="1728"/>
                <a:ext cx="89" cy="89"/>
              </a:xfrm>
              <a:prstGeom prst="ellipse">
                <a:avLst/>
              </a:prstGeom>
              <a:solidFill>
                <a:srgbClr val="24282B"/>
              </a:solidFill>
              <a:ln w="1588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62" name="Oval 186"/>
              <p:cNvSpPr>
                <a:spLocks noChangeArrowheads="1"/>
              </p:cNvSpPr>
              <p:nvPr/>
            </p:nvSpPr>
            <p:spPr bwMode="auto">
              <a:xfrm>
                <a:off x="3679" y="1744"/>
                <a:ext cx="41" cy="41"/>
              </a:xfrm>
              <a:prstGeom prst="ellipse">
                <a:avLst/>
              </a:prstGeom>
              <a:solidFill>
                <a:srgbClr val="FFFFFF"/>
              </a:solidFill>
              <a:ln w="11113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63" name="Freeform 187"/>
              <p:cNvSpPr>
                <a:spLocks/>
              </p:cNvSpPr>
              <p:nvPr/>
            </p:nvSpPr>
            <p:spPr bwMode="auto">
              <a:xfrm>
                <a:off x="3635" y="1672"/>
                <a:ext cx="191" cy="78"/>
              </a:xfrm>
              <a:custGeom>
                <a:avLst/>
                <a:gdLst>
                  <a:gd name="T0" fmla="*/ 0 w 2667"/>
                  <a:gd name="T1" fmla="*/ 1090 h 1090"/>
                  <a:gd name="T2" fmla="*/ 2667 w 2667"/>
                  <a:gd name="T3" fmla="*/ 1090 h 1090"/>
                  <a:gd name="T4" fmla="*/ 1334 w 2667"/>
                  <a:gd name="T5" fmla="*/ 0 h 1090"/>
                  <a:gd name="T6" fmla="*/ 0 w 2667"/>
                  <a:gd name="T7" fmla="*/ 1090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67" h="1090">
                    <a:moveTo>
                      <a:pt x="0" y="1090"/>
                    </a:moveTo>
                    <a:lnTo>
                      <a:pt x="2667" y="1090"/>
                    </a:lnTo>
                    <a:cubicBezTo>
                      <a:pt x="2542" y="468"/>
                      <a:pt x="1992" y="0"/>
                      <a:pt x="1334" y="0"/>
                    </a:cubicBezTo>
                    <a:cubicBezTo>
                      <a:pt x="675" y="0"/>
                      <a:pt x="126" y="468"/>
                      <a:pt x="0" y="1090"/>
                    </a:cubicBezTo>
                    <a:close/>
                  </a:path>
                </a:pathLst>
              </a:custGeom>
              <a:solidFill>
                <a:srgbClr val="E8A8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64" name="Oval 188"/>
              <p:cNvSpPr>
                <a:spLocks noChangeArrowheads="1"/>
              </p:cNvSpPr>
              <p:nvPr/>
            </p:nvSpPr>
            <p:spPr bwMode="auto">
              <a:xfrm>
                <a:off x="3908" y="1672"/>
                <a:ext cx="195" cy="19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65" name="Oval 189"/>
              <p:cNvSpPr>
                <a:spLocks noChangeArrowheads="1"/>
              </p:cNvSpPr>
              <p:nvPr/>
            </p:nvSpPr>
            <p:spPr bwMode="auto">
              <a:xfrm>
                <a:off x="3960" y="1728"/>
                <a:ext cx="89" cy="89"/>
              </a:xfrm>
              <a:prstGeom prst="ellipse">
                <a:avLst/>
              </a:prstGeom>
              <a:solidFill>
                <a:srgbClr val="24282B"/>
              </a:solidFill>
              <a:ln w="1588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66" name="Oval 190"/>
              <p:cNvSpPr>
                <a:spLocks noChangeArrowheads="1"/>
              </p:cNvSpPr>
              <p:nvPr/>
            </p:nvSpPr>
            <p:spPr bwMode="auto">
              <a:xfrm>
                <a:off x="3954" y="1744"/>
                <a:ext cx="41" cy="41"/>
              </a:xfrm>
              <a:prstGeom prst="ellipse">
                <a:avLst/>
              </a:prstGeom>
              <a:solidFill>
                <a:srgbClr val="FFFFFF"/>
              </a:solidFill>
              <a:ln w="11113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67" name="Freeform 191"/>
              <p:cNvSpPr>
                <a:spLocks/>
              </p:cNvSpPr>
              <p:nvPr/>
            </p:nvSpPr>
            <p:spPr bwMode="auto">
              <a:xfrm>
                <a:off x="3910" y="1672"/>
                <a:ext cx="191" cy="78"/>
              </a:xfrm>
              <a:custGeom>
                <a:avLst/>
                <a:gdLst>
                  <a:gd name="T0" fmla="*/ 0 w 2667"/>
                  <a:gd name="T1" fmla="*/ 1090 h 1090"/>
                  <a:gd name="T2" fmla="*/ 2667 w 2667"/>
                  <a:gd name="T3" fmla="*/ 1090 h 1090"/>
                  <a:gd name="T4" fmla="*/ 1334 w 2667"/>
                  <a:gd name="T5" fmla="*/ 0 h 1090"/>
                  <a:gd name="T6" fmla="*/ 0 w 2667"/>
                  <a:gd name="T7" fmla="*/ 1090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67" h="1090">
                    <a:moveTo>
                      <a:pt x="0" y="1090"/>
                    </a:moveTo>
                    <a:lnTo>
                      <a:pt x="2667" y="1090"/>
                    </a:lnTo>
                    <a:cubicBezTo>
                      <a:pt x="2542" y="468"/>
                      <a:pt x="1992" y="0"/>
                      <a:pt x="1334" y="0"/>
                    </a:cubicBezTo>
                    <a:cubicBezTo>
                      <a:pt x="675" y="0"/>
                      <a:pt x="126" y="468"/>
                      <a:pt x="0" y="1090"/>
                    </a:cubicBezTo>
                    <a:close/>
                  </a:path>
                </a:pathLst>
              </a:custGeom>
              <a:solidFill>
                <a:srgbClr val="E8A8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68" name="Freeform 192"/>
              <p:cNvSpPr>
                <a:spLocks/>
              </p:cNvSpPr>
              <p:nvPr/>
            </p:nvSpPr>
            <p:spPr bwMode="auto">
              <a:xfrm>
                <a:off x="3763" y="1631"/>
                <a:ext cx="373" cy="62"/>
              </a:xfrm>
              <a:custGeom>
                <a:avLst/>
                <a:gdLst>
                  <a:gd name="T0" fmla="*/ 4970 w 5226"/>
                  <a:gd name="T1" fmla="*/ 402 h 868"/>
                  <a:gd name="T2" fmla="*/ 5214 w 5226"/>
                  <a:gd name="T3" fmla="*/ 0 h 868"/>
                  <a:gd name="T4" fmla="*/ 3717 w 5226"/>
                  <a:gd name="T5" fmla="*/ 833 h 868"/>
                  <a:gd name="T6" fmla="*/ 5226 w 5226"/>
                  <a:gd name="T7" fmla="*/ 431 h 868"/>
                  <a:gd name="T8" fmla="*/ 4970 w 5226"/>
                  <a:gd name="T9" fmla="*/ 402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26" h="868">
                    <a:moveTo>
                      <a:pt x="4970" y="402"/>
                    </a:moveTo>
                    <a:cubicBezTo>
                      <a:pt x="4970" y="402"/>
                      <a:pt x="5140" y="263"/>
                      <a:pt x="5214" y="0"/>
                    </a:cubicBezTo>
                    <a:cubicBezTo>
                      <a:pt x="3598" y="585"/>
                      <a:pt x="0" y="502"/>
                      <a:pt x="3717" y="833"/>
                    </a:cubicBezTo>
                    <a:cubicBezTo>
                      <a:pt x="4110" y="868"/>
                      <a:pt x="5033" y="862"/>
                      <a:pt x="5226" y="431"/>
                    </a:cubicBezTo>
                    <a:cubicBezTo>
                      <a:pt x="5226" y="431"/>
                      <a:pt x="4970" y="402"/>
                      <a:pt x="4970" y="402"/>
                    </a:cubicBezTo>
                    <a:close/>
                  </a:path>
                </a:pathLst>
              </a:custGeom>
              <a:solidFill>
                <a:srgbClr val="24282B"/>
              </a:solidFill>
              <a:ln w="1588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69" name="Freeform 193"/>
              <p:cNvSpPr>
                <a:spLocks/>
              </p:cNvSpPr>
              <p:nvPr/>
            </p:nvSpPr>
            <p:spPr bwMode="auto">
              <a:xfrm>
                <a:off x="3614" y="1586"/>
                <a:ext cx="212" cy="122"/>
              </a:xfrm>
              <a:custGeom>
                <a:avLst/>
                <a:gdLst>
                  <a:gd name="T0" fmla="*/ 309 w 2975"/>
                  <a:gd name="T1" fmla="*/ 1270 h 1710"/>
                  <a:gd name="T2" fmla="*/ 2975 w 2975"/>
                  <a:gd name="T3" fmla="*/ 1710 h 1710"/>
                  <a:gd name="T4" fmla="*/ 0 w 2975"/>
                  <a:gd name="T5" fmla="*/ 1003 h 1710"/>
                  <a:gd name="T6" fmla="*/ 482 w 2975"/>
                  <a:gd name="T7" fmla="*/ 982 h 1710"/>
                  <a:gd name="T8" fmla="*/ 309 w 2975"/>
                  <a:gd name="T9" fmla="*/ 1270 h 17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75" h="1710">
                    <a:moveTo>
                      <a:pt x="309" y="1270"/>
                    </a:moveTo>
                    <a:cubicBezTo>
                      <a:pt x="2237" y="369"/>
                      <a:pt x="2602" y="1657"/>
                      <a:pt x="2975" y="1710"/>
                    </a:cubicBezTo>
                    <a:cubicBezTo>
                      <a:pt x="2776" y="215"/>
                      <a:pt x="902" y="0"/>
                      <a:pt x="0" y="1003"/>
                    </a:cubicBezTo>
                    <a:cubicBezTo>
                      <a:pt x="167" y="1092"/>
                      <a:pt x="304" y="982"/>
                      <a:pt x="482" y="982"/>
                    </a:cubicBezTo>
                    <a:cubicBezTo>
                      <a:pt x="382" y="989"/>
                      <a:pt x="309" y="1270"/>
                      <a:pt x="309" y="1270"/>
                    </a:cubicBezTo>
                    <a:close/>
                  </a:path>
                </a:pathLst>
              </a:custGeom>
              <a:solidFill>
                <a:srgbClr val="24282B"/>
              </a:solidFill>
              <a:ln w="1588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70" name="Freeform 194"/>
              <p:cNvSpPr>
                <a:spLocks/>
              </p:cNvSpPr>
              <p:nvPr/>
            </p:nvSpPr>
            <p:spPr bwMode="auto">
              <a:xfrm>
                <a:off x="3806" y="1963"/>
                <a:ext cx="135" cy="74"/>
              </a:xfrm>
              <a:custGeom>
                <a:avLst/>
                <a:gdLst>
                  <a:gd name="T0" fmla="*/ 1898 w 1898"/>
                  <a:gd name="T1" fmla="*/ 47 h 1039"/>
                  <a:gd name="T2" fmla="*/ 32 w 1898"/>
                  <a:gd name="T3" fmla="*/ 65 h 1039"/>
                  <a:gd name="T4" fmla="*/ 1898 w 1898"/>
                  <a:gd name="T5" fmla="*/ 47 h 10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98" h="1039">
                    <a:moveTo>
                      <a:pt x="1898" y="47"/>
                    </a:moveTo>
                    <a:cubicBezTo>
                      <a:pt x="1647" y="694"/>
                      <a:pt x="502" y="1039"/>
                      <a:pt x="32" y="65"/>
                    </a:cubicBezTo>
                    <a:cubicBezTo>
                      <a:pt x="0" y="0"/>
                      <a:pt x="896" y="848"/>
                      <a:pt x="1898" y="47"/>
                    </a:cubicBezTo>
                    <a:close/>
                  </a:path>
                </a:pathLst>
              </a:custGeom>
              <a:solidFill>
                <a:srgbClr val="E8A8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71" name="Freeform 195"/>
              <p:cNvSpPr>
                <a:spLocks/>
              </p:cNvSpPr>
              <p:nvPr/>
            </p:nvSpPr>
            <p:spPr bwMode="auto">
              <a:xfrm>
                <a:off x="3803" y="2093"/>
                <a:ext cx="184" cy="106"/>
              </a:xfrm>
              <a:custGeom>
                <a:avLst/>
                <a:gdLst>
                  <a:gd name="T0" fmla="*/ 0 w 2572"/>
                  <a:gd name="T1" fmla="*/ 526 h 1488"/>
                  <a:gd name="T2" fmla="*/ 2484 w 2572"/>
                  <a:gd name="T3" fmla="*/ 96 h 1488"/>
                  <a:gd name="T4" fmla="*/ 0 w 2572"/>
                  <a:gd name="T5" fmla="*/ 526 h 1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572" h="1488">
                    <a:moveTo>
                      <a:pt x="0" y="526"/>
                    </a:moveTo>
                    <a:cubicBezTo>
                      <a:pt x="1238" y="1281"/>
                      <a:pt x="2393" y="0"/>
                      <a:pt x="2484" y="96"/>
                    </a:cubicBezTo>
                    <a:cubicBezTo>
                      <a:pt x="2572" y="188"/>
                      <a:pt x="1201" y="1488"/>
                      <a:pt x="0" y="526"/>
                    </a:cubicBezTo>
                    <a:close/>
                  </a:path>
                </a:pathLst>
              </a:custGeom>
              <a:solidFill>
                <a:srgbClr val="24282B"/>
              </a:solidFill>
              <a:ln w="1588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72" name="Freeform 196"/>
              <p:cNvSpPr>
                <a:spLocks/>
              </p:cNvSpPr>
              <p:nvPr/>
            </p:nvSpPr>
            <p:spPr bwMode="auto">
              <a:xfrm>
                <a:off x="3285" y="1672"/>
                <a:ext cx="151" cy="173"/>
              </a:xfrm>
              <a:custGeom>
                <a:avLst/>
                <a:gdLst>
                  <a:gd name="T0" fmla="*/ 2120 w 2120"/>
                  <a:gd name="T1" fmla="*/ 2421 h 2421"/>
                  <a:gd name="T2" fmla="*/ 1828 w 2120"/>
                  <a:gd name="T3" fmla="*/ 0 h 2421"/>
                  <a:gd name="T4" fmla="*/ 2120 w 2120"/>
                  <a:gd name="T5" fmla="*/ 2421 h 24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20" h="2421">
                    <a:moveTo>
                      <a:pt x="2120" y="2421"/>
                    </a:moveTo>
                    <a:cubicBezTo>
                      <a:pt x="494" y="148"/>
                      <a:pt x="1189" y="480"/>
                      <a:pt x="1828" y="0"/>
                    </a:cubicBezTo>
                    <a:cubicBezTo>
                      <a:pt x="0" y="120"/>
                      <a:pt x="1773" y="2203"/>
                      <a:pt x="2120" y="2421"/>
                    </a:cubicBezTo>
                    <a:close/>
                  </a:path>
                </a:pathLst>
              </a:custGeom>
              <a:solidFill>
                <a:srgbClr val="E8A8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73" name="Freeform 197"/>
              <p:cNvSpPr>
                <a:spLocks/>
              </p:cNvSpPr>
              <p:nvPr/>
            </p:nvSpPr>
            <p:spPr bwMode="auto">
              <a:xfrm>
                <a:off x="3372" y="1733"/>
                <a:ext cx="58" cy="28"/>
              </a:xfrm>
              <a:custGeom>
                <a:avLst/>
                <a:gdLst>
                  <a:gd name="T0" fmla="*/ 810 w 810"/>
                  <a:gd name="T1" fmla="*/ 334 h 398"/>
                  <a:gd name="T2" fmla="*/ 45 w 810"/>
                  <a:gd name="T3" fmla="*/ 398 h 398"/>
                  <a:gd name="T4" fmla="*/ 0 w 810"/>
                  <a:gd name="T5" fmla="*/ 303 h 398"/>
                  <a:gd name="T6" fmla="*/ 810 w 810"/>
                  <a:gd name="T7" fmla="*/ 334 h 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10" h="398">
                    <a:moveTo>
                      <a:pt x="810" y="334"/>
                    </a:moveTo>
                    <a:cubicBezTo>
                      <a:pt x="648" y="218"/>
                      <a:pt x="481" y="214"/>
                      <a:pt x="45" y="398"/>
                    </a:cubicBezTo>
                    <a:lnTo>
                      <a:pt x="0" y="303"/>
                    </a:lnTo>
                    <a:cubicBezTo>
                      <a:pt x="190" y="104"/>
                      <a:pt x="728" y="0"/>
                      <a:pt x="810" y="334"/>
                    </a:cubicBezTo>
                    <a:close/>
                  </a:path>
                </a:pathLst>
              </a:custGeom>
              <a:solidFill>
                <a:srgbClr val="E8A8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74" name="Freeform 198"/>
              <p:cNvSpPr>
                <a:spLocks/>
              </p:cNvSpPr>
              <p:nvPr/>
            </p:nvSpPr>
            <p:spPr bwMode="auto">
              <a:xfrm>
                <a:off x="4299" y="1672"/>
                <a:ext cx="151" cy="173"/>
              </a:xfrm>
              <a:custGeom>
                <a:avLst/>
                <a:gdLst>
                  <a:gd name="T0" fmla="*/ 0 w 2120"/>
                  <a:gd name="T1" fmla="*/ 2421 h 2421"/>
                  <a:gd name="T2" fmla="*/ 292 w 2120"/>
                  <a:gd name="T3" fmla="*/ 0 h 2421"/>
                  <a:gd name="T4" fmla="*/ 0 w 2120"/>
                  <a:gd name="T5" fmla="*/ 2421 h 24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20" h="2421">
                    <a:moveTo>
                      <a:pt x="0" y="2421"/>
                    </a:moveTo>
                    <a:cubicBezTo>
                      <a:pt x="1626" y="148"/>
                      <a:pt x="931" y="480"/>
                      <a:pt x="292" y="0"/>
                    </a:cubicBezTo>
                    <a:cubicBezTo>
                      <a:pt x="2120" y="120"/>
                      <a:pt x="347" y="2203"/>
                      <a:pt x="0" y="2421"/>
                    </a:cubicBezTo>
                    <a:close/>
                  </a:path>
                </a:pathLst>
              </a:custGeom>
              <a:solidFill>
                <a:srgbClr val="E8A8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75" name="Freeform 199"/>
              <p:cNvSpPr>
                <a:spLocks/>
              </p:cNvSpPr>
              <p:nvPr/>
            </p:nvSpPr>
            <p:spPr bwMode="auto">
              <a:xfrm>
                <a:off x="4304" y="1733"/>
                <a:ext cx="58" cy="28"/>
              </a:xfrm>
              <a:custGeom>
                <a:avLst/>
                <a:gdLst>
                  <a:gd name="T0" fmla="*/ 0 w 811"/>
                  <a:gd name="T1" fmla="*/ 334 h 398"/>
                  <a:gd name="T2" fmla="*/ 765 w 811"/>
                  <a:gd name="T3" fmla="*/ 398 h 398"/>
                  <a:gd name="T4" fmla="*/ 811 w 811"/>
                  <a:gd name="T5" fmla="*/ 303 h 398"/>
                  <a:gd name="T6" fmla="*/ 0 w 811"/>
                  <a:gd name="T7" fmla="*/ 334 h 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11" h="398">
                    <a:moveTo>
                      <a:pt x="0" y="334"/>
                    </a:moveTo>
                    <a:cubicBezTo>
                      <a:pt x="163" y="218"/>
                      <a:pt x="329" y="214"/>
                      <a:pt x="765" y="398"/>
                    </a:cubicBezTo>
                    <a:lnTo>
                      <a:pt x="811" y="303"/>
                    </a:lnTo>
                    <a:cubicBezTo>
                      <a:pt x="620" y="104"/>
                      <a:pt x="82" y="0"/>
                      <a:pt x="0" y="334"/>
                    </a:cubicBezTo>
                    <a:close/>
                  </a:path>
                </a:pathLst>
              </a:custGeom>
              <a:solidFill>
                <a:srgbClr val="E8A8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76" name="Freeform 200"/>
              <p:cNvSpPr>
                <a:spLocks/>
              </p:cNvSpPr>
              <p:nvPr/>
            </p:nvSpPr>
            <p:spPr bwMode="auto">
              <a:xfrm>
                <a:off x="3537" y="1407"/>
                <a:ext cx="817" cy="254"/>
              </a:xfrm>
              <a:custGeom>
                <a:avLst/>
                <a:gdLst>
                  <a:gd name="T0" fmla="*/ 0 w 11421"/>
                  <a:gd name="T1" fmla="*/ 370 h 3560"/>
                  <a:gd name="T2" fmla="*/ 11316 w 11421"/>
                  <a:gd name="T3" fmla="*/ 31 h 3560"/>
                  <a:gd name="T4" fmla="*/ 10837 w 11421"/>
                  <a:gd name="T5" fmla="*/ 917 h 3560"/>
                  <a:gd name="T6" fmla="*/ 0 w 11421"/>
                  <a:gd name="T7" fmla="*/ 370 h 35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421" h="3560">
                    <a:moveTo>
                      <a:pt x="0" y="370"/>
                    </a:moveTo>
                    <a:cubicBezTo>
                      <a:pt x="7610" y="3428"/>
                      <a:pt x="11218" y="0"/>
                      <a:pt x="11316" y="31"/>
                    </a:cubicBezTo>
                    <a:cubicBezTo>
                      <a:pt x="11421" y="64"/>
                      <a:pt x="11208" y="415"/>
                      <a:pt x="10837" y="917"/>
                    </a:cubicBezTo>
                    <a:cubicBezTo>
                      <a:pt x="8887" y="3560"/>
                      <a:pt x="1249" y="2542"/>
                      <a:pt x="0" y="370"/>
                    </a:cubicBezTo>
                    <a:close/>
                  </a:path>
                </a:pathLst>
              </a:custGeom>
              <a:solidFill>
                <a:srgbClr val="7E44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</p:grpSp>
      <p:sp>
        <p:nvSpPr>
          <p:cNvPr id="201" name="Rectangle 200"/>
          <p:cNvSpPr/>
          <p:nvPr/>
        </p:nvSpPr>
        <p:spPr>
          <a:xfrm>
            <a:off x="3621882" y="1135857"/>
            <a:ext cx="1598068" cy="2734411"/>
          </a:xfrm>
          <a:prstGeom prst="rect">
            <a:avLst/>
          </a:prstGeom>
          <a:gradFill flip="none" rotWithShape="1">
            <a:gsLst>
              <a:gs pos="5300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  <a:gs pos="0">
                <a:schemeClr val="bg1"/>
              </a:gs>
            </a:gsLst>
            <a:lin ang="2700000" scaled="1"/>
            <a:tileRect/>
          </a:gradFill>
          <a:ln w="762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114" name="Group 113" descr="Left:  Group 3"/>
          <p:cNvGrpSpPr>
            <a:grpSpLocks noChangeAspect="1"/>
          </p:cNvGrpSpPr>
          <p:nvPr/>
        </p:nvGrpSpPr>
        <p:grpSpPr bwMode="auto">
          <a:xfrm>
            <a:off x="1185863" y="2336141"/>
            <a:ext cx="2058582" cy="4977704"/>
            <a:chOff x="3285" y="1006"/>
            <a:chExt cx="1165" cy="2817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grpSpPr>
        <p:sp>
          <p:nvSpPr>
            <p:cNvPr id="115" name="Freeform 162"/>
            <p:cNvSpPr>
              <a:spLocks/>
            </p:cNvSpPr>
            <p:nvPr/>
          </p:nvSpPr>
          <p:spPr bwMode="auto">
            <a:xfrm>
              <a:off x="3998" y="3702"/>
              <a:ext cx="64" cy="57"/>
            </a:xfrm>
            <a:custGeom>
              <a:avLst/>
              <a:gdLst>
                <a:gd name="T0" fmla="*/ 479 w 891"/>
                <a:gd name="T1" fmla="*/ 793 h 793"/>
                <a:gd name="T2" fmla="*/ 891 w 891"/>
                <a:gd name="T3" fmla="*/ 510 h 793"/>
                <a:gd name="T4" fmla="*/ 879 w 891"/>
                <a:gd name="T5" fmla="*/ 0 h 793"/>
                <a:gd name="T6" fmla="*/ 44 w 891"/>
                <a:gd name="T7" fmla="*/ 0 h 793"/>
                <a:gd name="T8" fmla="*/ 0 w 891"/>
                <a:gd name="T9" fmla="*/ 543 h 793"/>
                <a:gd name="T10" fmla="*/ 479 w 891"/>
                <a:gd name="T11" fmla="*/ 793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1" h="793">
                  <a:moveTo>
                    <a:pt x="479" y="793"/>
                  </a:moveTo>
                  <a:lnTo>
                    <a:pt x="891" y="510"/>
                  </a:lnTo>
                  <a:lnTo>
                    <a:pt x="879" y="0"/>
                  </a:lnTo>
                  <a:lnTo>
                    <a:pt x="44" y="0"/>
                  </a:lnTo>
                  <a:lnTo>
                    <a:pt x="0" y="543"/>
                  </a:lnTo>
                  <a:lnTo>
                    <a:pt x="479" y="793"/>
                  </a:ln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6" name="Freeform 163"/>
            <p:cNvSpPr>
              <a:spLocks/>
            </p:cNvSpPr>
            <p:nvPr/>
          </p:nvSpPr>
          <p:spPr bwMode="auto">
            <a:xfrm>
              <a:off x="3978" y="3718"/>
              <a:ext cx="389" cy="105"/>
            </a:xfrm>
            <a:custGeom>
              <a:avLst/>
              <a:gdLst>
                <a:gd name="T0" fmla="*/ 207 w 5437"/>
                <a:gd name="T1" fmla="*/ 145 h 1473"/>
                <a:gd name="T2" fmla="*/ 813 w 5437"/>
                <a:gd name="T3" fmla="*/ 305 h 1473"/>
                <a:gd name="T4" fmla="*/ 1265 w 5437"/>
                <a:gd name="T5" fmla="*/ 102 h 1473"/>
                <a:gd name="T6" fmla="*/ 218 w 5437"/>
                <a:gd name="T7" fmla="*/ 1035 h 1473"/>
                <a:gd name="T8" fmla="*/ 207 w 5437"/>
                <a:gd name="T9" fmla="*/ 145 h 1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37" h="1473">
                  <a:moveTo>
                    <a:pt x="207" y="145"/>
                  </a:moveTo>
                  <a:cubicBezTo>
                    <a:pt x="334" y="19"/>
                    <a:pt x="455" y="305"/>
                    <a:pt x="813" y="305"/>
                  </a:cubicBezTo>
                  <a:cubicBezTo>
                    <a:pt x="1135" y="305"/>
                    <a:pt x="980" y="0"/>
                    <a:pt x="1265" y="102"/>
                  </a:cubicBezTo>
                  <a:cubicBezTo>
                    <a:pt x="5437" y="1473"/>
                    <a:pt x="349" y="1158"/>
                    <a:pt x="218" y="1035"/>
                  </a:cubicBezTo>
                  <a:cubicBezTo>
                    <a:pt x="0" y="831"/>
                    <a:pt x="118" y="318"/>
                    <a:pt x="207" y="145"/>
                  </a:cubicBezTo>
                  <a:close/>
                </a:path>
              </a:pathLst>
            </a:cu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7" name="Freeform 164"/>
            <p:cNvSpPr>
              <a:spLocks/>
            </p:cNvSpPr>
            <p:nvPr/>
          </p:nvSpPr>
          <p:spPr bwMode="auto">
            <a:xfrm>
              <a:off x="3719" y="3702"/>
              <a:ext cx="64" cy="57"/>
            </a:xfrm>
            <a:custGeom>
              <a:avLst/>
              <a:gdLst>
                <a:gd name="T0" fmla="*/ 413 w 891"/>
                <a:gd name="T1" fmla="*/ 793 h 793"/>
                <a:gd name="T2" fmla="*/ 0 w 891"/>
                <a:gd name="T3" fmla="*/ 510 h 793"/>
                <a:gd name="T4" fmla="*/ 13 w 891"/>
                <a:gd name="T5" fmla="*/ 0 h 793"/>
                <a:gd name="T6" fmla="*/ 848 w 891"/>
                <a:gd name="T7" fmla="*/ 0 h 793"/>
                <a:gd name="T8" fmla="*/ 891 w 891"/>
                <a:gd name="T9" fmla="*/ 543 h 793"/>
                <a:gd name="T10" fmla="*/ 413 w 891"/>
                <a:gd name="T11" fmla="*/ 793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1" h="793">
                  <a:moveTo>
                    <a:pt x="413" y="793"/>
                  </a:moveTo>
                  <a:lnTo>
                    <a:pt x="0" y="510"/>
                  </a:lnTo>
                  <a:lnTo>
                    <a:pt x="13" y="0"/>
                  </a:lnTo>
                  <a:lnTo>
                    <a:pt x="848" y="0"/>
                  </a:lnTo>
                  <a:lnTo>
                    <a:pt x="891" y="543"/>
                  </a:lnTo>
                  <a:lnTo>
                    <a:pt x="413" y="793"/>
                  </a:ln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8" name="Freeform 178"/>
            <p:cNvSpPr>
              <a:spLocks/>
            </p:cNvSpPr>
            <p:nvPr/>
          </p:nvSpPr>
          <p:spPr bwMode="auto">
            <a:xfrm>
              <a:off x="3414" y="3718"/>
              <a:ext cx="389" cy="105"/>
            </a:xfrm>
            <a:custGeom>
              <a:avLst/>
              <a:gdLst>
                <a:gd name="T0" fmla="*/ 5231 w 5438"/>
                <a:gd name="T1" fmla="*/ 145 h 1473"/>
                <a:gd name="T2" fmla="*/ 4625 w 5438"/>
                <a:gd name="T3" fmla="*/ 305 h 1473"/>
                <a:gd name="T4" fmla="*/ 4172 w 5438"/>
                <a:gd name="T5" fmla="*/ 102 h 1473"/>
                <a:gd name="T6" fmla="*/ 5219 w 5438"/>
                <a:gd name="T7" fmla="*/ 1035 h 1473"/>
                <a:gd name="T8" fmla="*/ 5231 w 5438"/>
                <a:gd name="T9" fmla="*/ 145 h 1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38" h="1473">
                  <a:moveTo>
                    <a:pt x="5231" y="145"/>
                  </a:moveTo>
                  <a:cubicBezTo>
                    <a:pt x="5103" y="19"/>
                    <a:pt x="4982" y="305"/>
                    <a:pt x="4625" y="305"/>
                  </a:cubicBezTo>
                  <a:cubicBezTo>
                    <a:pt x="4303" y="305"/>
                    <a:pt x="4457" y="0"/>
                    <a:pt x="4172" y="102"/>
                  </a:cubicBezTo>
                  <a:cubicBezTo>
                    <a:pt x="0" y="1473"/>
                    <a:pt x="5089" y="1158"/>
                    <a:pt x="5219" y="1035"/>
                  </a:cubicBezTo>
                  <a:cubicBezTo>
                    <a:pt x="5438" y="831"/>
                    <a:pt x="5320" y="318"/>
                    <a:pt x="5231" y="145"/>
                  </a:cubicBezTo>
                  <a:close/>
                </a:path>
              </a:pathLst>
            </a:cu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9" name="Freeform 119"/>
            <p:cNvSpPr>
              <a:spLocks/>
            </p:cNvSpPr>
            <p:nvPr/>
          </p:nvSpPr>
          <p:spPr bwMode="auto">
            <a:xfrm>
              <a:off x="3748" y="2227"/>
              <a:ext cx="241" cy="138"/>
            </a:xfrm>
            <a:custGeom>
              <a:avLst/>
              <a:gdLst>
                <a:gd name="T0" fmla="*/ 0 w 3372"/>
                <a:gd name="T1" fmla="*/ 0 h 1942"/>
                <a:gd name="T2" fmla="*/ 3372 w 3372"/>
                <a:gd name="T3" fmla="*/ 0 h 1942"/>
                <a:gd name="T4" fmla="*/ 3372 w 3372"/>
                <a:gd name="T5" fmla="*/ 1942 h 1942"/>
                <a:gd name="T6" fmla="*/ 0 w 3372"/>
                <a:gd name="T7" fmla="*/ 1942 h 1942"/>
                <a:gd name="T8" fmla="*/ 0 w 3372"/>
                <a:gd name="T9" fmla="*/ 0 h 19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72" h="1942">
                  <a:moveTo>
                    <a:pt x="0" y="0"/>
                  </a:moveTo>
                  <a:cubicBezTo>
                    <a:pt x="1124" y="0"/>
                    <a:pt x="2248" y="0"/>
                    <a:pt x="3372" y="0"/>
                  </a:cubicBezTo>
                  <a:cubicBezTo>
                    <a:pt x="3148" y="664"/>
                    <a:pt x="3035" y="1320"/>
                    <a:pt x="3372" y="1942"/>
                  </a:cubicBezTo>
                  <a:cubicBezTo>
                    <a:pt x="2248" y="1942"/>
                    <a:pt x="1124" y="1942"/>
                    <a:pt x="0" y="1942"/>
                  </a:cubicBezTo>
                  <a:cubicBezTo>
                    <a:pt x="401" y="1383"/>
                    <a:pt x="363" y="727"/>
                    <a:pt x="0" y="0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0" name="Freeform 121"/>
            <p:cNvSpPr>
              <a:spLocks/>
            </p:cNvSpPr>
            <p:nvPr/>
          </p:nvSpPr>
          <p:spPr bwMode="auto">
            <a:xfrm>
              <a:off x="3998" y="3702"/>
              <a:ext cx="64" cy="57"/>
            </a:xfrm>
            <a:custGeom>
              <a:avLst/>
              <a:gdLst>
                <a:gd name="T0" fmla="*/ 479 w 891"/>
                <a:gd name="T1" fmla="*/ 793 h 793"/>
                <a:gd name="T2" fmla="*/ 891 w 891"/>
                <a:gd name="T3" fmla="*/ 510 h 793"/>
                <a:gd name="T4" fmla="*/ 879 w 891"/>
                <a:gd name="T5" fmla="*/ 0 h 793"/>
                <a:gd name="T6" fmla="*/ 44 w 891"/>
                <a:gd name="T7" fmla="*/ 0 h 793"/>
                <a:gd name="T8" fmla="*/ 0 w 891"/>
                <a:gd name="T9" fmla="*/ 543 h 793"/>
                <a:gd name="T10" fmla="*/ 479 w 891"/>
                <a:gd name="T11" fmla="*/ 793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1" h="793">
                  <a:moveTo>
                    <a:pt x="479" y="793"/>
                  </a:moveTo>
                  <a:lnTo>
                    <a:pt x="891" y="510"/>
                  </a:lnTo>
                  <a:lnTo>
                    <a:pt x="879" y="0"/>
                  </a:lnTo>
                  <a:lnTo>
                    <a:pt x="44" y="0"/>
                  </a:lnTo>
                  <a:lnTo>
                    <a:pt x="0" y="543"/>
                  </a:lnTo>
                  <a:lnTo>
                    <a:pt x="479" y="793"/>
                  </a:ln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1" name="Freeform 122"/>
            <p:cNvSpPr>
              <a:spLocks/>
            </p:cNvSpPr>
            <p:nvPr/>
          </p:nvSpPr>
          <p:spPr bwMode="auto">
            <a:xfrm>
              <a:off x="3978" y="3718"/>
              <a:ext cx="389" cy="105"/>
            </a:xfrm>
            <a:custGeom>
              <a:avLst/>
              <a:gdLst>
                <a:gd name="T0" fmla="*/ 207 w 5437"/>
                <a:gd name="T1" fmla="*/ 145 h 1473"/>
                <a:gd name="T2" fmla="*/ 813 w 5437"/>
                <a:gd name="T3" fmla="*/ 305 h 1473"/>
                <a:gd name="T4" fmla="*/ 1265 w 5437"/>
                <a:gd name="T5" fmla="*/ 102 h 1473"/>
                <a:gd name="T6" fmla="*/ 218 w 5437"/>
                <a:gd name="T7" fmla="*/ 1035 h 1473"/>
                <a:gd name="T8" fmla="*/ 207 w 5437"/>
                <a:gd name="T9" fmla="*/ 145 h 1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37" h="1473">
                  <a:moveTo>
                    <a:pt x="207" y="145"/>
                  </a:moveTo>
                  <a:cubicBezTo>
                    <a:pt x="334" y="19"/>
                    <a:pt x="455" y="305"/>
                    <a:pt x="813" y="305"/>
                  </a:cubicBezTo>
                  <a:cubicBezTo>
                    <a:pt x="1135" y="305"/>
                    <a:pt x="980" y="0"/>
                    <a:pt x="1265" y="102"/>
                  </a:cubicBezTo>
                  <a:cubicBezTo>
                    <a:pt x="5437" y="1473"/>
                    <a:pt x="349" y="1158"/>
                    <a:pt x="218" y="1035"/>
                  </a:cubicBezTo>
                  <a:cubicBezTo>
                    <a:pt x="0" y="831"/>
                    <a:pt x="118" y="318"/>
                    <a:pt x="207" y="145"/>
                  </a:cubicBezTo>
                  <a:close/>
                </a:path>
              </a:pathLst>
            </a:cu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2" name="Freeform 123"/>
            <p:cNvSpPr>
              <a:spLocks/>
            </p:cNvSpPr>
            <p:nvPr/>
          </p:nvSpPr>
          <p:spPr bwMode="auto">
            <a:xfrm>
              <a:off x="3719" y="3702"/>
              <a:ext cx="64" cy="57"/>
            </a:xfrm>
            <a:custGeom>
              <a:avLst/>
              <a:gdLst>
                <a:gd name="T0" fmla="*/ 413 w 891"/>
                <a:gd name="T1" fmla="*/ 793 h 793"/>
                <a:gd name="T2" fmla="*/ 0 w 891"/>
                <a:gd name="T3" fmla="*/ 510 h 793"/>
                <a:gd name="T4" fmla="*/ 13 w 891"/>
                <a:gd name="T5" fmla="*/ 0 h 793"/>
                <a:gd name="T6" fmla="*/ 848 w 891"/>
                <a:gd name="T7" fmla="*/ 0 h 793"/>
                <a:gd name="T8" fmla="*/ 891 w 891"/>
                <a:gd name="T9" fmla="*/ 543 h 793"/>
                <a:gd name="T10" fmla="*/ 413 w 891"/>
                <a:gd name="T11" fmla="*/ 793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1" h="793">
                  <a:moveTo>
                    <a:pt x="413" y="793"/>
                  </a:moveTo>
                  <a:lnTo>
                    <a:pt x="0" y="510"/>
                  </a:lnTo>
                  <a:lnTo>
                    <a:pt x="13" y="0"/>
                  </a:lnTo>
                  <a:lnTo>
                    <a:pt x="848" y="0"/>
                  </a:lnTo>
                  <a:lnTo>
                    <a:pt x="891" y="543"/>
                  </a:lnTo>
                  <a:lnTo>
                    <a:pt x="413" y="793"/>
                  </a:ln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3" name="Freeform 124"/>
            <p:cNvSpPr>
              <a:spLocks/>
            </p:cNvSpPr>
            <p:nvPr/>
          </p:nvSpPr>
          <p:spPr bwMode="auto">
            <a:xfrm>
              <a:off x="3654" y="2977"/>
              <a:ext cx="471" cy="749"/>
            </a:xfrm>
            <a:custGeom>
              <a:avLst/>
              <a:gdLst>
                <a:gd name="T0" fmla="*/ 3297 w 6593"/>
                <a:gd name="T1" fmla="*/ 29 h 10492"/>
                <a:gd name="T2" fmla="*/ 0 w 6593"/>
                <a:gd name="T3" fmla="*/ 0 h 10492"/>
                <a:gd name="T4" fmla="*/ 888 w 6593"/>
                <a:gd name="T5" fmla="*/ 10492 h 10492"/>
                <a:gd name="T6" fmla="*/ 1775 w 6593"/>
                <a:gd name="T7" fmla="*/ 10492 h 10492"/>
                <a:gd name="T8" fmla="*/ 2504 w 6593"/>
                <a:gd name="T9" fmla="*/ 1807 h 10492"/>
                <a:gd name="T10" fmla="*/ 4089 w 6593"/>
                <a:gd name="T11" fmla="*/ 1807 h 10492"/>
                <a:gd name="T12" fmla="*/ 4818 w 6593"/>
                <a:gd name="T13" fmla="*/ 10492 h 10492"/>
                <a:gd name="T14" fmla="*/ 5706 w 6593"/>
                <a:gd name="T15" fmla="*/ 10492 h 10492"/>
                <a:gd name="T16" fmla="*/ 6593 w 6593"/>
                <a:gd name="T17" fmla="*/ 0 h 10492"/>
                <a:gd name="T18" fmla="*/ 3297 w 6593"/>
                <a:gd name="T19" fmla="*/ 29 h 10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93" h="10492">
                  <a:moveTo>
                    <a:pt x="3297" y="29"/>
                  </a:moveTo>
                  <a:lnTo>
                    <a:pt x="0" y="0"/>
                  </a:lnTo>
                  <a:lnTo>
                    <a:pt x="888" y="10492"/>
                  </a:lnTo>
                  <a:lnTo>
                    <a:pt x="1775" y="10492"/>
                  </a:lnTo>
                  <a:lnTo>
                    <a:pt x="2504" y="1807"/>
                  </a:lnTo>
                  <a:cubicBezTo>
                    <a:pt x="3110" y="1989"/>
                    <a:pt x="3495" y="1973"/>
                    <a:pt x="4089" y="1807"/>
                  </a:cubicBezTo>
                  <a:lnTo>
                    <a:pt x="4818" y="10492"/>
                  </a:lnTo>
                  <a:lnTo>
                    <a:pt x="5706" y="10492"/>
                  </a:lnTo>
                  <a:lnTo>
                    <a:pt x="6593" y="0"/>
                  </a:lnTo>
                  <a:lnTo>
                    <a:pt x="3297" y="29"/>
                  </a:lnTo>
                  <a:close/>
                </a:path>
              </a:pathLst>
            </a:cu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4" name="Freeform 125"/>
            <p:cNvSpPr>
              <a:spLocks/>
            </p:cNvSpPr>
            <p:nvPr/>
          </p:nvSpPr>
          <p:spPr bwMode="auto">
            <a:xfrm>
              <a:off x="3652" y="2340"/>
              <a:ext cx="470" cy="669"/>
            </a:xfrm>
            <a:custGeom>
              <a:avLst/>
              <a:gdLst>
                <a:gd name="T0" fmla="*/ 6572 w 6572"/>
                <a:gd name="T1" fmla="*/ 9037 h 9373"/>
                <a:gd name="T2" fmla="*/ 6520 w 6572"/>
                <a:gd name="T3" fmla="*/ 2752 h 9373"/>
                <a:gd name="T4" fmla="*/ 6520 w 6572"/>
                <a:gd name="T5" fmla="*/ 539 h 9373"/>
                <a:gd name="T6" fmla="*/ 4506 w 6572"/>
                <a:gd name="T7" fmla="*/ 0 h 9373"/>
                <a:gd name="T8" fmla="*/ 3286 w 6572"/>
                <a:gd name="T9" fmla="*/ 841 h 9373"/>
                <a:gd name="T10" fmla="*/ 2066 w 6572"/>
                <a:gd name="T11" fmla="*/ 0 h 9373"/>
                <a:gd name="T12" fmla="*/ 52 w 6572"/>
                <a:gd name="T13" fmla="*/ 539 h 9373"/>
                <a:gd name="T14" fmla="*/ 52 w 6572"/>
                <a:gd name="T15" fmla="*/ 2752 h 9373"/>
                <a:gd name="T16" fmla="*/ 0 w 6572"/>
                <a:gd name="T17" fmla="*/ 9036 h 9373"/>
                <a:gd name="T18" fmla="*/ 6572 w 6572"/>
                <a:gd name="T19" fmla="*/ 9037 h 9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72" h="9373">
                  <a:moveTo>
                    <a:pt x="6572" y="9037"/>
                  </a:moveTo>
                  <a:cubicBezTo>
                    <a:pt x="6510" y="6840"/>
                    <a:pt x="6520" y="4932"/>
                    <a:pt x="6520" y="2752"/>
                  </a:cubicBezTo>
                  <a:lnTo>
                    <a:pt x="6520" y="539"/>
                  </a:lnTo>
                  <a:lnTo>
                    <a:pt x="4506" y="0"/>
                  </a:lnTo>
                  <a:cubicBezTo>
                    <a:pt x="4102" y="616"/>
                    <a:pt x="3841" y="801"/>
                    <a:pt x="3286" y="841"/>
                  </a:cubicBezTo>
                  <a:cubicBezTo>
                    <a:pt x="2731" y="801"/>
                    <a:pt x="2469" y="616"/>
                    <a:pt x="2066" y="0"/>
                  </a:cubicBezTo>
                  <a:lnTo>
                    <a:pt x="52" y="539"/>
                  </a:lnTo>
                  <a:lnTo>
                    <a:pt x="52" y="2752"/>
                  </a:lnTo>
                  <a:cubicBezTo>
                    <a:pt x="52" y="4931"/>
                    <a:pt x="62" y="6839"/>
                    <a:pt x="0" y="9036"/>
                  </a:cubicBezTo>
                  <a:cubicBezTo>
                    <a:pt x="1241" y="9372"/>
                    <a:pt x="5331" y="9373"/>
                    <a:pt x="6572" y="9037"/>
                  </a:cubicBezTo>
                  <a:close/>
                </a:path>
              </a:pathLst>
            </a:custGeom>
            <a:solidFill>
              <a:srgbClr val="3175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5" name="Freeform 126"/>
            <p:cNvSpPr>
              <a:spLocks/>
            </p:cNvSpPr>
            <p:nvPr/>
          </p:nvSpPr>
          <p:spPr bwMode="auto">
            <a:xfrm>
              <a:off x="3652" y="3001"/>
              <a:ext cx="72" cy="71"/>
            </a:xfrm>
            <a:custGeom>
              <a:avLst/>
              <a:gdLst>
                <a:gd name="T0" fmla="*/ 882 w 1005"/>
                <a:gd name="T1" fmla="*/ 150 h 999"/>
                <a:gd name="T2" fmla="*/ 468 w 1005"/>
                <a:gd name="T3" fmla="*/ 0 h 999"/>
                <a:gd name="T4" fmla="*/ 0 w 1005"/>
                <a:gd name="T5" fmla="*/ 711 h 999"/>
                <a:gd name="T6" fmla="*/ 180 w 1005"/>
                <a:gd name="T7" fmla="*/ 942 h 999"/>
                <a:gd name="T8" fmla="*/ 882 w 1005"/>
                <a:gd name="T9" fmla="*/ 150 h 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5" h="999">
                  <a:moveTo>
                    <a:pt x="882" y="150"/>
                  </a:moveTo>
                  <a:lnTo>
                    <a:pt x="468" y="0"/>
                  </a:lnTo>
                  <a:lnTo>
                    <a:pt x="0" y="711"/>
                  </a:lnTo>
                  <a:lnTo>
                    <a:pt x="180" y="942"/>
                  </a:lnTo>
                  <a:cubicBezTo>
                    <a:pt x="365" y="999"/>
                    <a:pt x="1005" y="188"/>
                    <a:pt x="882" y="150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6" name="Freeform 127"/>
            <p:cNvSpPr>
              <a:spLocks/>
            </p:cNvSpPr>
            <p:nvPr/>
          </p:nvSpPr>
          <p:spPr bwMode="auto">
            <a:xfrm>
              <a:off x="3438" y="2378"/>
              <a:ext cx="248" cy="674"/>
            </a:xfrm>
            <a:custGeom>
              <a:avLst/>
              <a:gdLst>
                <a:gd name="T0" fmla="*/ 3397 w 3470"/>
                <a:gd name="T1" fmla="*/ 1829 h 9435"/>
                <a:gd name="T2" fmla="*/ 3054 w 3470"/>
                <a:gd name="T3" fmla="*/ 0 h 9435"/>
                <a:gd name="T4" fmla="*/ 3002 w 3470"/>
                <a:gd name="T5" fmla="*/ 9435 h 9435"/>
                <a:gd name="T6" fmla="*/ 3470 w 3470"/>
                <a:gd name="T7" fmla="*/ 8724 h 9435"/>
                <a:gd name="T8" fmla="*/ 3397 w 3470"/>
                <a:gd name="T9" fmla="*/ 1829 h 9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70" h="9435">
                  <a:moveTo>
                    <a:pt x="3397" y="1829"/>
                  </a:moveTo>
                  <a:lnTo>
                    <a:pt x="3054" y="0"/>
                  </a:lnTo>
                  <a:cubicBezTo>
                    <a:pt x="50" y="2211"/>
                    <a:pt x="0" y="7125"/>
                    <a:pt x="3002" y="9435"/>
                  </a:cubicBezTo>
                  <a:lnTo>
                    <a:pt x="3470" y="8724"/>
                  </a:lnTo>
                  <a:cubicBezTo>
                    <a:pt x="1005" y="5492"/>
                    <a:pt x="2106" y="3026"/>
                    <a:pt x="3397" y="1829"/>
                  </a:cubicBezTo>
                  <a:close/>
                </a:path>
              </a:pathLst>
            </a:custGeom>
            <a:solidFill>
              <a:srgbClr val="3175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7" name="Freeform 128"/>
            <p:cNvSpPr>
              <a:spLocks/>
            </p:cNvSpPr>
            <p:nvPr/>
          </p:nvSpPr>
          <p:spPr bwMode="auto">
            <a:xfrm>
              <a:off x="4050" y="3001"/>
              <a:ext cx="72" cy="71"/>
            </a:xfrm>
            <a:custGeom>
              <a:avLst/>
              <a:gdLst>
                <a:gd name="T0" fmla="*/ 123 w 1005"/>
                <a:gd name="T1" fmla="*/ 150 h 999"/>
                <a:gd name="T2" fmla="*/ 537 w 1005"/>
                <a:gd name="T3" fmla="*/ 0 h 999"/>
                <a:gd name="T4" fmla="*/ 1005 w 1005"/>
                <a:gd name="T5" fmla="*/ 711 h 999"/>
                <a:gd name="T6" fmla="*/ 825 w 1005"/>
                <a:gd name="T7" fmla="*/ 942 h 999"/>
                <a:gd name="T8" fmla="*/ 123 w 1005"/>
                <a:gd name="T9" fmla="*/ 150 h 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5" h="999">
                  <a:moveTo>
                    <a:pt x="123" y="150"/>
                  </a:moveTo>
                  <a:lnTo>
                    <a:pt x="537" y="0"/>
                  </a:lnTo>
                  <a:lnTo>
                    <a:pt x="1005" y="711"/>
                  </a:lnTo>
                  <a:lnTo>
                    <a:pt x="825" y="942"/>
                  </a:lnTo>
                  <a:cubicBezTo>
                    <a:pt x="640" y="999"/>
                    <a:pt x="0" y="188"/>
                    <a:pt x="123" y="150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8" name="Freeform 129"/>
            <p:cNvSpPr>
              <a:spLocks/>
            </p:cNvSpPr>
            <p:nvPr/>
          </p:nvSpPr>
          <p:spPr bwMode="auto">
            <a:xfrm>
              <a:off x="4089" y="2378"/>
              <a:ext cx="248" cy="674"/>
            </a:xfrm>
            <a:custGeom>
              <a:avLst/>
              <a:gdLst>
                <a:gd name="T0" fmla="*/ 73 w 3470"/>
                <a:gd name="T1" fmla="*/ 1829 h 9435"/>
                <a:gd name="T2" fmla="*/ 416 w 3470"/>
                <a:gd name="T3" fmla="*/ 0 h 9435"/>
                <a:gd name="T4" fmla="*/ 468 w 3470"/>
                <a:gd name="T5" fmla="*/ 9435 h 9435"/>
                <a:gd name="T6" fmla="*/ 0 w 3470"/>
                <a:gd name="T7" fmla="*/ 8724 h 9435"/>
                <a:gd name="T8" fmla="*/ 73 w 3470"/>
                <a:gd name="T9" fmla="*/ 1829 h 9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70" h="9435">
                  <a:moveTo>
                    <a:pt x="73" y="1829"/>
                  </a:moveTo>
                  <a:lnTo>
                    <a:pt x="416" y="0"/>
                  </a:lnTo>
                  <a:cubicBezTo>
                    <a:pt x="3420" y="2211"/>
                    <a:pt x="3470" y="7125"/>
                    <a:pt x="468" y="9435"/>
                  </a:cubicBezTo>
                  <a:lnTo>
                    <a:pt x="0" y="8724"/>
                  </a:lnTo>
                  <a:cubicBezTo>
                    <a:pt x="2464" y="5492"/>
                    <a:pt x="1364" y="3026"/>
                    <a:pt x="73" y="1829"/>
                  </a:cubicBezTo>
                  <a:close/>
                </a:path>
              </a:pathLst>
            </a:custGeom>
            <a:solidFill>
              <a:srgbClr val="3175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9" name="Line 130"/>
            <p:cNvSpPr>
              <a:spLocks noChangeShapeType="1"/>
            </p:cNvSpPr>
            <p:nvPr/>
          </p:nvSpPr>
          <p:spPr bwMode="auto">
            <a:xfrm>
              <a:off x="3879" y="2365"/>
              <a:ext cx="0" cy="638"/>
            </a:xfrm>
            <a:prstGeom prst="line">
              <a:avLst/>
            </a:prstGeom>
            <a:noFill/>
            <a:ln w="11113" cap="flat">
              <a:solidFill>
                <a:srgbClr val="24282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0" name="Freeform 131"/>
            <p:cNvSpPr>
              <a:spLocks/>
            </p:cNvSpPr>
            <p:nvPr/>
          </p:nvSpPr>
          <p:spPr bwMode="auto">
            <a:xfrm>
              <a:off x="3717" y="2304"/>
              <a:ext cx="319" cy="118"/>
            </a:xfrm>
            <a:custGeom>
              <a:avLst/>
              <a:gdLst>
                <a:gd name="T0" fmla="*/ 4407 w 4460"/>
                <a:gd name="T1" fmla="*/ 692 h 1645"/>
                <a:gd name="T2" fmla="*/ 17 w 4460"/>
                <a:gd name="T3" fmla="*/ 709 h 1645"/>
                <a:gd name="T4" fmla="*/ 2141 w 4460"/>
                <a:gd name="T5" fmla="*/ 441 h 1645"/>
                <a:gd name="T6" fmla="*/ 4407 w 4460"/>
                <a:gd name="T7" fmla="*/ 692 h 1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60" h="1645">
                  <a:moveTo>
                    <a:pt x="4407" y="692"/>
                  </a:moveTo>
                  <a:cubicBezTo>
                    <a:pt x="4337" y="1615"/>
                    <a:pt x="42" y="1645"/>
                    <a:pt x="17" y="709"/>
                  </a:cubicBezTo>
                  <a:cubicBezTo>
                    <a:pt x="0" y="55"/>
                    <a:pt x="1041" y="397"/>
                    <a:pt x="2141" y="441"/>
                  </a:cubicBezTo>
                  <a:cubicBezTo>
                    <a:pt x="3262" y="485"/>
                    <a:pt x="4460" y="0"/>
                    <a:pt x="4407" y="692"/>
                  </a:cubicBezTo>
                  <a:close/>
                </a:path>
              </a:pathLst>
            </a:custGeom>
            <a:solidFill>
              <a:srgbClr val="EEE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1" name="Freeform 132"/>
            <p:cNvSpPr>
              <a:spLocks/>
            </p:cNvSpPr>
            <p:nvPr/>
          </p:nvSpPr>
          <p:spPr bwMode="auto">
            <a:xfrm>
              <a:off x="3745" y="2354"/>
              <a:ext cx="69" cy="453"/>
            </a:xfrm>
            <a:custGeom>
              <a:avLst/>
              <a:gdLst>
                <a:gd name="T0" fmla="*/ 963 w 963"/>
                <a:gd name="T1" fmla="*/ 78 h 6350"/>
                <a:gd name="T2" fmla="*/ 20 w 963"/>
                <a:gd name="T3" fmla="*/ 0 h 6350"/>
                <a:gd name="T4" fmla="*/ 0 w 963"/>
                <a:gd name="T5" fmla="*/ 6299 h 6350"/>
                <a:gd name="T6" fmla="*/ 141 w 963"/>
                <a:gd name="T7" fmla="*/ 6235 h 6350"/>
                <a:gd name="T8" fmla="*/ 283 w 963"/>
                <a:gd name="T9" fmla="*/ 6338 h 6350"/>
                <a:gd name="T10" fmla="*/ 437 w 963"/>
                <a:gd name="T11" fmla="*/ 6235 h 6350"/>
                <a:gd name="T12" fmla="*/ 643 w 963"/>
                <a:gd name="T13" fmla="*/ 6350 h 6350"/>
                <a:gd name="T14" fmla="*/ 784 w 963"/>
                <a:gd name="T15" fmla="*/ 6235 h 6350"/>
                <a:gd name="T16" fmla="*/ 951 w 963"/>
                <a:gd name="T17" fmla="*/ 6338 h 6350"/>
                <a:gd name="T18" fmla="*/ 963 w 963"/>
                <a:gd name="T19" fmla="*/ 78 h 6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3" h="6350">
                  <a:moveTo>
                    <a:pt x="963" y="78"/>
                  </a:moveTo>
                  <a:lnTo>
                    <a:pt x="20" y="0"/>
                  </a:lnTo>
                  <a:lnTo>
                    <a:pt x="0" y="6299"/>
                  </a:lnTo>
                  <a:lnTo>
                    <a:pt x="141" y="6235"/>
                  </a:lnTo>
                  <a:lnTo>
                    <a:pt x="283" y="6338"/>
                  </a:lnTo>
                  <a:lnTo>
                    <a:pt x="437" y="6235"/>
                  </a:lnTo>
                  <a:lnTo>
                    <a:pt x="643" y="6350"/>
                  </a:lnTo>
                  <a:lnTo>
                    <a:pt x="784" y="6235"/>
                  </a:lnTo>
                  <a:lnTo>
                    <a:pt x="951" y="6338"/>
                  </a:lnTo>
                  <a:lnTo>
                    <a:pt x="963" y="78"/>
                  </a:lnTo>
                  <a:close/>
                </a:path>
              </a:pathLst>
            </a:custGeom>
            <a:solidFill>
              <a:srgbClr val="EEE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2" name="Oval 133"/>
            <p:cNvSpPr>
              <a:spLocks noChangeArrowheads="1"/>
            </p:cNvSpPr>
            <p:nvPr/>
          </p:nvSpPr>
          <p:spPr bwMode="auto">
            <a:xfrm>
              <a:off x="3893" y="2451"/>
              <a:ext cx="23" cy="24"/>
            </a:xfrm>
            <a:prstGeom prst="ellipse">
              <a:avLst/>
            </a:pr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3" name="Oval 134"/>
            <p:cNvSpPr>
              <a:spLocks noChangeArrowheads="1"/>
            </p:cNvSpPr>
            <p:nvPr/>
          </p:nvSpPr>
          <p:spPr bwMode="auto">
            <a:xfrm>
              <a:off x="3893" y="2630"/>
              <a:ext cx="23" cy="23"/>
            </a:xfrm>
            <a:prstGeom prst="ellipse">
              <a:avLst/>
            </a:pr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4" name="Oval 135"/>
            <p:cNvSpPr>
              <a:spLocks noChangeArrowheads="1"/>
            </p:cNvSpPr>
            <p:nvPr/>
          </p:nvSpPr>
          <p:spPr bwMode="auto">
            <a:xfrm>
              <a:off x="3893" y="2810"/>
              <a:ext cx="23" cy="24"/>
            </a:xfrm>
            <a:prstGeom prst="ellipse">
              <a:avLst/>
            </a:pr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5" name="Freeform 136"/>
            <p:cNvSpPr>
              <a:spLocks/>
            </p:cNvSpPr>
            <p:nvPr/>
          </p:nvSpPr>
          <p:spPr bwMode="auto">
            <a:xfrm>
              <a:off x="3959" y="2523"/>
              <a:ext cx="112" cy="124"/>
            </a:xfrm>
            <a:custGeom>
              <a:avLst/>
              <a:gdLst>
                <a:gd name="T0" fmla="*/ 0 w 1560"/>
                <a:gd name="T1" fmla="*/ 0 h 1737"/>
                <a:gd name="T2" fmla="*/ 718 w 1560"/>
                <a:gd name="T3" fmla="*/ 0 h 1737"/>
                <a:gd name="T4" fmla="*/ 842 w 1560"/>
                <a:gd name="T5" fmla="*/ 0 h 1737"/>
                <a:gd name="T6" fmla="*/ 1560 w 1560"/>
                <a:gd name="T7" fmla="*/ 0 h 1737"/>
                <a:gd name="T8" fmla="*/ 810 w 1560"/>
                <a:gd name="T9" fmla="*/ 1731 h 1737"/>
                <a:gd name="T10" fmla="*/ 0 w 1560"/>
                <a:gd name="T11" fmla="*/ 0 h 1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60" h="1737">
                  <a:moveTo>
                    <a:pt x="0" y="0"/>
                  </a:moveTo>
                  <a:lnTo>
                    <a:pt x="718" y="0"/>
                  </a:lnTo>
                  <a:lnTo>
                    <a:pt x="842" y="0"/>
                  </a:lnTo>
                  <a:lnTo>
                    <a:pt x="1560" y="0"/>
                  </a:lnTo>
                  <a:cubicBezTo>
                    <a:pt x="1560" y="1185"/>
                    <a:pt x="1550" y="1725"/>
                    <a:pt x="810" y="1731"/>
                  </a:cubicBezTo>
                  <a:cubicBezTo>
                    <a:pt x="61" y="1737"/>
                    <a:pt x="0" y="1124"/>
                    <a:pt x="0" y="0"/>
                  </a:cubicBezTo>
                  <a:close/>
                </a:path>
              </a:pathLst>
            </a:custGeom>
            <a:solidFill>
              <a:srgbClr val="90A2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6" name="Freeform 137"/>
            <p:cNvSpPr>
              <a:spLocks/>
            </p:cNvSpPr>
            <p:nvPr/>
          </p:nvSpPr>
          <p:spPr bwMode="auto">
            <a:xfrm>
              <a:off x="3414" y="3718"/>
              <a:ext cx="389" cy="105"/>
            </a:xfrm>
            <a:custGeom>
              <a:avLst/>
              <a:gdLst>
                <a:gd name="T0" fmla="*/ 5231 w 5438"/>
                <a:gd name="T1" fmla="*/ 145 h 1473"/>
                <a:gd name="T2" fmla="*/ 4625 w 5438"/>
                <a:gd name="T3" fmla="*/ 305 h 1473"/>
                <a:gd name="T4" fmla="*/ 4172 w 5438"/>
                <a:gd name="T5" fmla="*/ 102 h 1473"/>
                <a:gd name="T6" fmla="*/ 5219 w 5438"/>
                <a:gd name="T7" fmla="*/ 1035 h 1473"/>
                <a:gd name="T8" fmla="*/ 5231 w 5438"/>
                <a:gd name="T9" fmla="*/ 145 h 1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38" h="1473">
                  <a:moveTo>
                    <a:pt x="5231" y="145"/>
                  </a:moveTo>
                  <a:cubicBezTo>
                    <a:pt x="5103" y="19"/>
                    <a:pt x="4982" y="305"/>
                    <a:pt x="4625" y="305"/>
                  </a:cubicBezTo>
                  <a:cubicBezTo>
                    <a:pt x="4303" y="305"/>
                    <a:pt x="4457" y="0"/>
                    <a:pt x="4172" y="102"/>
                  </a:cubicBezTo>
                  <a:cubicBezTo>
                    <a:pt x="0" y="1473"/>
                    <a:pt x="5089" y="1158"/>
                    <a:pt x="5219" y="1035"/>
                  </a:cubicBezTo>
                  <a:cubicBezTo>
                    <a:pt x="5438" y="831"/>
                    <a:pt x="5320" y="318"/>
                    <a:pt x="5231" y="145"/>
                  </a:cubicBezTo>
                  <a:close/>
                </a:path>
              </a:pathLst>
            </a:cu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7" name="Freeform 138"/>
            <p:cNvSpPr>
              <a:spLocks/>
            </p:cNvSpPr>
            <p:nvPr/>
          </p:nvSpPr>
          <p:spPr bwMode="auto">
            <a:xfrm>
              <a:off x="3766" y="2268"/>
              <a:ext cx="210" cy="58"/>
            </a:xfrm>
            <a:custGeom>
              <a:avLst/>
              <a:gdLst>
                <a:gd name="T0" fmla="*/ 2908 w 2940"/>
                <a:gd name="T1" fmla="*/ 523 h 811"/>
                <a:gd name="T2" fmla="*/ 33 w 2940"/>
                <a:gd name="T3" fmla="*/ 568 h 811"/>
                <a:gd name="T4" fmla="*/ 0 w 2940"/>
                <a:gd name="T5" fmla="*/ 134 h 811"/>
                <a:gd name="T6" fmla="*/ 1458 w 2940"/>
                <a:gd name="T7" fmla="*/ 19 h 811"/>
                <a:gd name="T8" fmla="*/ 2940 w 2940"/>
                <a:gd name="T9" fmla="*/ 118 h 811"/>
                <a:gd name="T10" fmla="*/ 2908 w 2940"/>
                <a:gd name="T11" fmla="*/ 523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40" h="811">
                  <a:moveTo>
                    <a:pt x="2908" y="523"/>
                  </a:moveTo>
                  <a:cubicBezTo>
                    <a:pt x="2004" y="769"/>
                    <a:pt x="1053" y="811"/>
                    <a:pt x="33" y="568"/>
                  </a:cubicBezTo>
                  <a:cubicBezTo>
                    <a:pt x="40" y="435"/>
                    <a:pt x="31" y="258"/>
                    <a:pt x="0" y="134"/>
                  </a:cubicBezTo>
                  <a:cubicBezTo>
                    <a:pt x="393" y="123"/>
                    <a:pt x="918" y="38"/>
                    <a:pt x="1458" y="19"/>
                  </a:cubicBezTo>
                  <a:cubicBezTo>
                    <a:pt x="1980" y="0"/>
                    <a:pt x="2518" y="85"/>
                    <a:pt x="2940" y="118"/>
                  </a:cubicBezTo>
                  <a:cubicBezTo>
                    <a:pt x="2921" y="230"/>
                    <a:pt x="2910" y="399"/>
                    <a:pt x="2908" y="523"/>
                  </a:cubicBezTo>
                  <a:close/>
                </a:path>
              </a:pathLst>
            </a:custGeom>
            <a:solidFill>
              <a:srgbClr val="E8A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8" name="Freeform 139"/>
            <p:cNvSpPr>
              <a:spLocks/>
            </p:cNvSpPr>
            <p:nvPr/>
          </p:nvSpPr>
          <p:spPr bwMode="auto">
            <a:xfrm>
              <a:off x="4250" y="1565"/>
              <a:ext cx="159" cy="383"/>
            </a:xfrm>
            <a:custGeom>
              <a:avLst/>
              <a:gdLst>
                <a:gd name="T0" fmla="*/ 0 w 2216"/>
                <a:gd name="T1" fmla="*/ 4784 h 5367"/>
                <a:gd name="T2" fmla="*/ 194 w 2216"/>
                <a:gd name="T3" fmla="*/ 1660 h 5367"/>
                <a:gd name="T4" fmla="*/ 2186 w 2216"/>
                <a:gd name="T5" fmla="*/ 1931 h 5367"/>
                <a:gd name="T6" fmla="*/ 0 w 2216"/>
                <a:gd name="T7" fmla="*/ 4784 h 5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16" h="5367">
                  <a:moveTo>
                    <a:pt x="0" y="4784"/>
                  </a:moveTo>
                  <a:lnTo>
                    <a:pt x="194" y="1660"/>
                  </a:lnTo>
                  <a:cubicBezTo>
                    <a:pt x="61" y="886"/>
                    <a:pt x="2216" y="0"/>
                    <a:pt x="2186" y="1931"/>
                  </a:cubicBezTo>
                  <a:cubicBezTo>
                    <a:pt x="2176" y="2596"/>
                    <a:pt x="578" y="5367"/>
                    <a:pt x="0" y="4784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9" name="Freeform 140"/>
            <p:cNvSpPr>
              <a:spLocks/>
            </p:cNvSpPr>
            <p:nvPr/>
          </p:nvSpPr>
          <p:spPr bwMode="auto">
            <a:xfrm>
              <a:off x="3328" y="1565"/>
              <a:ext cx="158" cy="383"/>
            </a:xfrm>
            <a:custGeom>
              <a:avLst/>
              <a:gdLst>
                <a:gd name="T0" fmla="*/ 2216 w 2216"/>
                <a:gd name="T1" fmla="*/ 4784 h 5367"/>
                <a:gd name="T2" fmla="*/ 2022 w 2216"/>
                <a:gd name="T3" fmla="*/ 1660 h 5367"/>
                <a:gd name="T4" fmla="*/ 30 w 2216"/>
                <a:gd name="T5" fmla="*/ 1931 h 5367"/>
                <a:gd name="T6" fmla="*/ 2216 w 2216"/>
                <a:gd name="T7" fmla="*/ 4784 h 5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16" h="5367">
                  <a:moveTo>
                    <a:pt x="2216" y="4784"/>
                  </a:moveTo>
                  <a:lnTo>
                    <a:pt x="2022" y="1660"/>
                  </a:lnTo>
                  <a:cubicBezTo>
                    <a:pt x="2156" y="886"/>
                    <a:pt x="0" y="0"/>
                    <a:pt x="30" y="1931"/>
                  </a:cubicBezTo>
                  <a:cubicBezTo>
                    <a:pt x="41" y="2596"/>
                    <a:pt x="1638" y="5367"/>
                    <a:pt x="2216" y="4784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0" name="Freeform 141"/>
            <p:cNvSpPr>
              <a:spLocks/>
            </p:cNvSpPr>
            <p:nvPr/>
          </p:nvSpPr>
          <p:spPr bwMode="auto">
            <a:xfrm>
              <a:off x="3433" y="1458"/>
              <a:ext cx="867" cy="845"/>
            </a:xfrm>
            <a:custGeom>
              <a:avLst/>
              <a:gdLst>
                <a:gd name="T0" fmla="*/ 936 w 12135"/>
                <a:gd name="T1" fmla="*/ 0 h 11837"/>
                <a:gd name="T2" fmla="*/ 11092 w 12135"/>
                <a:gd name="T3" fmla="*/ 0 h 11837"/>
                <a:gd name="T4" fmla="*/ 8588 w 12135"/>
                <a:gd name="T5" fmla="*/ 11521 h 11837"/>
                <a:gd name="T6" fmla="*/ 3552 w 12135"/>
                <a:gd name="T7" fmla="*/ 11452 h 11837"/>
                <a:gd name="T8" fmla="*/ 936 w 12135"/>
                <a:gd name="T9" fmla="*/ 0 h 118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35" h="11837">
                  <a:moveTo>
                    <a:pt x="936" y="0"/>
                  </a:moveTo>
                  <a:lnTo>
                    <a:pt x="11092" y="0"/>
                  </a:lnTo>
                  <a:cubicBezTo>
                    <a:pt x="12135" y="6439"/>
                    <a:pt x="11648" y="11295"/>
                    <a:pt x="8588" y="11521"/>
                  </a:cubicBezTo>
                  <a:cubicBezTo>
                    <a:pt x="4292" y="11837"/>
                    <a:pt x="7554" y="11825"/>
                    <a:pt x="3552" y="11452"/>
                  </a:cubicBezTo>
                  <a:cubicBezTo>
                    <a:pt x="426" y="11161"/>
                    <a:pt x="0" y="6329"/>
                    <a:pt x="936" y="0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1" name="Freeform 142"/>
            <p:cNvSpPr>
              <a:spLocks/>
            </p:cNvSpPr>
            <p:nvPr/>
          </p:nvSpPr>
          <p:spPr bwMode="auto">
            <a:xfrm>
              <a:off x="3348" y="1006"/>
              <a:ext cx="1029" cy="879"/>
            </a:xfrm>
            <a:custGeom>
              <a:avLst/>
              <a:gdLst>
                <a:gd name="T0" fmla="*/ 1779 w 14393"/>
                <a:gd name="T1" fmla="*/ 12315 h 12315"/>
                <a:gd name="T2" fmla="*/ 2547 w 14393"/>
                <a:gd name="T3" fmla="*/ 6998 h 12315"/>
                <a:gd name="T4" fmla="*/ 10256 w 14393"/>
                <a:gd name="T5" fmla="*/ 8671 h 12315"/>
                <a:gd name="T6" fmla="*/ 12046 w 14393"/>
                <a:gd name="T7" fmla="*/ 8028 h 12315"/>
                <a:gd name="T8" fmla="*/ 12030 w 14393"/>
                <a:gd name="T9" fmla="*/ 10667 h 12315"/>
                <a:gd name="T10" fmla="*/ 12696 w 14393"/>
                <a:gd name="T11" fmla="*/ 12277 h 12315"/>
                <a:gd name="T12" fmla="*/ 13388 w 14393"/>
                <a:gd name="T13" fmla="*/ 7485 h 12315"/>
                <a:gd name="T14" fmla="*/ 14393 w 14393"/>
                <a:gd name="T15" fmla="*/ 4375 h 12315"/>
                <a:gd name="T16" fmla="*/ 2170 w 14393"/>
                <a:gd name="T17" fmla="*/ 5516 h 12315"/>
                <a:gd name="T18" fmla="*/ 1779 w 14393"/>
                <a:gd name="T19" fmla="*/ 12315 h 12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393" h="12315">
                  <a:moveTo>
                    <a:pt x="1779" y="12315"/>
                  </a:moveTo>
                  <a:cubicBezTo>
                    <a:pt x="2579" y="11837"/>
                    <a:pt x="2547" y="8508"/>
                    <a:pt x="2547" y="6998"/>
                  </a:cubicBezTo>
                  <a:cubicBezTo>
                    <a:pt x="4205" y="8251"/>
                    <a:pt x="8189" y="9044"/>
                    <a:pt x="10256" y="8671"/>
                  </a:cubicBezTo>
                  <a:cubicBezTo>
                    <a:pt x="10872" y="8560"/>
                    <a:pt x="11487" y="8342"/>
                    <a:pt x="12046" y="8028"/>
                  </a:cubicBezTo>
                  <a:cubicBezTo>
                    <a:pt x="12046" y="8028"/>
                    <a:pt x="11878" y="9741"/>
                    <a:pt x="12030" y="10667"/>
                  </a:cubicBezTo>
                  <a:cubicBezTo>
                    <a:pt x="12207" y="11746"/>
                    <a:pt x="12696" y="12277"/>
                    <a:pt x="12696" y="12277"/>
                  </a:cubicBezTo>
                  <a:cubicBezTo>
                    <a:pt x="13159" y="11949"/>
                    <a:pt x="13279" y="8678"/>
                    <a:pt x="13388" y="7485"/>
                  </a:cubicBezTo>
                  <a:cubicBezTo>
                    <a:pt x="13454" y="6766"/>
                    <a:pt x="14286" y="7149"/>
                    <a:pt x="14393" y="4375"/>
                  </a:cubicBezTo>
                  <a:cubicBezTo>
                    <a:pt x="10071" y="6465"/>
                    <a:pt x="3821" y="0"/>
                    <a:pt x="2170" y="5516"/>
                  </a:cubicBezTo>
                  <a:cubicBezTo>
                    <a:pt x="1979" y="6155"/>
                    <a:pt x="0" y="6681"/>
                    <a:pt x="1779" y="12315"/>
                  </a:cubicBezTo>
                  <a:close/>
                </a:path>
              </a:pathLst>
            </a:cu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2" name="Oval 143"/>
            <p:cNvSpPr>
              <a:spLocks noChangeArrowheads="1"/>
            </p:cNvSpPr>
            <p:nvPr/>
          </p:nvSpPr>
          <p:spPr bwMode="auto">
            <a:xfrm>
              <a:off x="3633" y="1672"/>
              <a:ext cx="195" cy="19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3" name="Oval 144"/>
            <p:cNvSpPr>
              <a:spLocks noChangeArrowheads="1"/>
            </p:cNvSpPr>
            <p:nvPr/>
          </p:nvSpPr>
          <p:spPr bwMode="auto">
            <a:xfrm>
              <a:off x="3685" y="1728"/>
              <a:ext cx="89" cy="89"/>
            </a:xfrm>
            <a:prstGeom prst="ellipse">
              <a:avLst/>
            </a:pr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4" name="Oval 145"/>
            <p:cNvSpPr>
              <a:spLocks noChangeArrowheads="1"/>
            </p:cNvSpPr>
            <p:nvPr/>
          </p:nvSpPr>
          <p:spPr bwMode="auto">
            <a:xfrm>
              <a:off x="3679" y="1744"/>
              <a:ext cx="41" cy="41"/>
            </a:xfrm>
            <a:prstGeom prst="ellipse">
              <a:avLst/>
            </a:prstGeom>
            <a:solidFill>
              <a:srgbClr val="FFFFFF"/>
            </a:solidFill>
            <a:ln w="11113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5" name="Freeform 146"/>
            <p:cNvSpPr>
              <a:spLocks/>
            </p:cNvSpPr>
            <p:nvPr/>
          </p:nvSpPr>
          <p:spPr bwMode="auto">
            <a:xfrm>
              <a:off x="3635" y="1672"/>
              <a:ext cx="191" cy="78"/>
            </a:xfrm>
            <a:custGeom>
              <a:avLst/>
              <a:gdLst>
                <a:gd name="T0" fmla="*/ 0 w 2667"/>
                <a:gd name="T1" fmla="*/ 1090 h 1090"/>
                <a:gd name="T2" fmla="*/ 2667 w 2667"/>
                <a:gd name="T3" fmla="*/ 1090 h 1090"/>
                <a:gd name="T4" fmla="*/ 1334 w 2667"/>
                <a:gd name="T5" fmla="*/ 0 h 1090"/>
                <a:gd name="T6" fmla="*/ 0 w 2667"/>
                <a:gd name="T7" fmla="*/ 1090 h 1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67" h="1090">
                  <a:moveTo>
                    <a:pt x="0" y="1090"/>
                  </a:moveTo>
                  <a:lnTo>
                    <a:pt x="2667" y="1090"/>
                  </a:lnTo>
                  <a:cubicBezTo>
                    <a:pt x="2542" y="468"/>
                    <a:pt x="1992" y="0"/>
                    <a:pt x="1334" y="0"/>
                  </a:cubicBezTo>
                  <a:cubicBezTo>
                    <a:pt x="675" y="0"/>
                    <a:pt x="126" y="468"/>
                    <a:pt x="0" y="1090"/>
                  </a:cubicBezTo>
                  <a:close/>
                </a:path>
              </a:pathLst>
            </a:custGeom>
            <a:solidFill>
              <a:srgbClr val="E8A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6" name="Oval 147"/>
            <p:cNvSpPr>
              <a:spLocks noChangeArrowheads="1"/>
            </p:cNvSpPr>
            <p:nvPr/>
          </p:nvSpPr>
          <p:spPr bwMode="auto">
            <a:xfrm>
              <a:off x="3908" y="1672"/>
              <a:ext cx="195" cy="19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7" name="Oval 148"/>
            <p:cNvSpPr>
              <a:spLocks noChangeArrowheads="1"/>
            </p:cNvSpPr>
            <p:nvPr/>
          </p:nvSpPr>
          <p:spPr bwMode="auto">
            <a:xfrm>
              <a:off x="3960" y="1728"/>
              <a:ext cx="89" cy="89"/>
            </a:xfrm>
            <a:prstGeom prst="ellipse">
              <a:avLst/>
            </a:pr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8" name="Oval 149"/>
            <p:cNvSpPr>
              <a:spLocks noChangeArrowheads="1"/>
            </p:cNvSpPr>
            <p:nvPr/>
          </p:nvSpPr>
          <p:spPr bwMode="auto">
            <a:xfrm>
              <a:off x="3954" y="1744"/>
              <a:ext cx="41" cy="41"/>
            </a:xfrm>
            <a:prstGeom prst="ellipse">
              <a:avLst/>
            </a:prstGeom>
            <a:solidFill>
              <a:srgbClr val="FFFFFF"/>
            </a:solidFill>
            <a:ln w="11113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9" name="Freeform 150"/>
            <p:cNvSpPr>
              <a:spLocks/>
            </p:cNvSpPr>
            <p:nvPr/>
          </p:nvSpPr>
          <p:spPr bwMode="auto">
            <a:xfrm>
              <a:off x="3910" y="1672"/>
              <a:ext cx="191" cy="78"/>
            </a:xfrm>
            <a:custGeom>
              <a:avLst/>
              <a:gdLst>
                <a:gd name="T0" fmla="*/ 0 w 2667"/>
                <a:gd name="T1" fmla="*/ 1090 h 1090"/>
                <a:gd name="T2" fmla="*/ 2667 w 2667"/>
                <a:gd name="T3" fmla="*/ 1090 h 1090"/>
                <a:gd name="T4" fmla="*/ 1334 w 2667"/>
                <a:gd name="T5" fmla="*/ 0 h 1090"/>
                <a:gd name="T6" fmla="*/ 0 w 2667"/>
                <a:gd name="T7" fmla="*/ 1090 h 1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67" h="1090">
                  <a:moveTo>
                    <a:pt x="0" y="1090"/>
                  </a:moveTo>
                  <a:lnTo>
                    <a:pt x="2667" y="1090"/>
                  </a:lnTo>
                  <a:cubicBezTo>
                    <a:pt x="2542" y="468"/>
                    <a:pt x="1992" y="0"/>
                    <a:pt x="1334" y="0"/>
                  </a:cubicBezTo>
                  <a:cubicBezTo>
                    <a:pt x="675" y="0"/>
                    <a:pt x="126" y="468"/>
                    <a:pt x="0" y="1090"/>
                  </a:cubicBezTo>
                  <a:close/>
                </a:path>
              </a:pathLst>
            </a:custGeom>
            <a:solidFill>
              <a:srgbClr val="E8A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0" name="Freeform 151"/>
            <p:cNvSpPr>
              <a:spLocks/>
            </p:cNvSpPr>
            <p:nvPr/>
          </p:nvSpPr>
          <p:spPr bwMode="auto">
            <a:xfrm>
              <a:off x="3763" y="1631"/>
              <a:ext cx="373" cy="62"/>
            </a:xfrm>
            <a:custGeom>
              <a:avLst/>
              <a:gdLst>
                <a:gd name="T0" fmla="*/ 4970 w 5226"/>
                <a:gd name="T1" fmla="*/ 402 h 868"/>
                <a:gd name="T2" fmla="*/ 5214 w 5226"/>
                <a:gd name="T3" fmla="*/ 0 h 868"/>
                <a:gd name="T4" fmla="*/ 3717 w 5226"/>
                <a:gd name="T5" fmla="*/ 833 h 868"/>
                <a:gd name="T6" fmla="*/ 5226 w 5226"/>
                <a:gd name="T7" fmla="*/ 431 h 868"/>
                <a:gd name="T8" fmla="*/ 4970 w 5226"/>
                <a:gd name="T9" fmla="*/ 402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26" h="868">
                  <a:moveTo>
                    <a:pt x="4970" y="402"/>
                  </a:moveTo>
                  <a:cubicBezTo>
                    <a:pt x="4970" y="402"/>
                    <a:pt x="5140" y="263"/>
                    <a:pt x="5214" y="0"/>
                  </a:cubicBezTo>
                  <a:cubicBezTo>
                    <a:pt x="3598" y="585"/>
                    <a:pt x="0" y="502"/>
                    <a:pt x="3717" y="833"/>
                  </a:cubicBezTo>
                  <a:cubicBezTo>
                    <a:pt x="4110" y="868"/>
                    <a:pt x="5033" y="862"/>
                    <a:pt x="5226" y="431"/>
                  </a:cubicBezTo>
                  <a:cubicBezTo>
                    <a:pt x="5226" y="431"/>
                    <a:pt x="4970" y="402"/>
                    <a:pt x="4970" y="402"/>
                  </a:cubicBezTo>
                  <a:close/>
                </a:path>
              </a:pathLst>
            </a:cu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1" name="Freeform 152"/>
            <p:cNvSpPr>
              <a:spLocks/>
            </p:cNvSpPr>
            <p:nvPr/>
          </p:nvSpPr>
          <p:spPr bwMode="auto">
            <a:xfrm>
              <a:off x="3614" y="1586"/>
              <a:ext cx="212" cy="122"/>
            </a:xfrm>
            <a:custGeom>
              <a:avLst/>
              <a:gdLst>
                <a:gd name="T0" fmla="*/ 309 w 2975"/>
                <a:gd name="T1" fmla="*/ 1270 h 1710"/>
                <a:gd name="T2" fmla="*/ 2975 w 2975"/>
                <a:gd name="T3" fmla="*/ 1710 h 1710"/>
                <a:gd name="T4" fmla="*/ 0 w 2975"/>
                <a:gd name="T5" fmla="*/ 1003 h 1710"/>
                <a:gd name="T6" fmla="*/ 482 w 2975"/>
                <a:gd name="T7" fmla="*/ 982 h 1710"/>
                <a:gd name="T8" fmla="*/ 309 w 2975"/>
                <a:gd name="T9" fmla="*/ 1270 h 1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5" h="1710">
                  <a:moveTo>
                    <a:pt x="309" y="1270"/>
                  </a:moveTo>
                  <a:cubicBezTo>
                    <a:pt x="2237" y="369"/>
                    <a:pt x="2602" y="1657"/>
                    <a:pt x="2975" y="1710"/>
                  </a:cubicBezTo>
                  <a:cubicBezTo>
                    <a:pt x="2776" y="215"/>
                    <a:pt x="902" y="0"/>
                    <a:pt x="0" y="1003"/>
                  </a:cubicBezTo>
                  <a:cubicBezTo>
                    <a:pt x="167" y="1092"/>
                    <a:pt x="304" y="982"/>
                    <a:pt x="482" y="982"/>
                  </a:cubicBezTo>
                  <a:cubicBezTo>
                    <a:pt x="382" y="989"/>
                    <a:pt x="309" y="1270"/>
                    <a:pt x="309" y="1270"/>
                  </a:cubicBezTo>
                  <a:close/>
                </a:path>
              </a:pathLst>
            </a:cu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2" name="Freeform 153"/>
            <p:cNvSpPr>
              <a:spLocks/>
            </p:cNvSpPr>
            <p:nvPr/>
          </p:nvSpPr>
          <p:spPr bwMode="auto">
            <a:xfrm>
              <a:off x="3806" y="1963"/>
              <a:ext cx="135" cy="74"/>
            </a:xfrm>
            <a:custGeom>
              <a:avLst/>
              <a:gdLst>
                <a:gd name="T0" fmla="*/ 1898 w 1898"/>
                <a:gd name="T1" fmla="*/ 47 h 1039"/>
                <a:gd name="T2" fmla="*/ 32 w 1898"/>
                <a:gd name="T3" fmla="*/ 65 h 1039"/>
                <a:gd name="T4" fmla="*/ 1898 w 1898"/>
                <a:gd name="T5" fmla="*/ 47 h 1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98" h="1039">
                  <a:moveTo>
                    <a:pt x="1898" y="47"/>
                  </a:moveTo>
                  <a:cubicBezTo>
                    <a:pt x="1647" y="694"/>
                    <a:pt x="502" y="1039"/>
                    <a:pt x="32" y="65"/>
                  </a:cubicBezTo>
                  <a:cubicBezTo>
                    <a:pt x="0" y="0"/>
                    <a:pt x="896" y="848"/>
                    <a:pt x="1898" y="47"/>
                  </a:cubicBezTo>
                  <a:close/>
                </a:path>
              </a:pathLst>
            </a:custGeom>
            <a:solidFill>
              <a:srgbClr val="E8A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3" name="Freeform 154"/>
            <p:cNvSpPr>
              <a:spLocks/>
            </p:cNvSpPr>
            <p:nvPr/>
          </p:nvSpPr>
          <p:spPr bwMode="auto">
            <a:xfrm>
              <a:off x="3803" y="2093"/>
              <a:ext cx="184" cy="106"/>
            </a:xfrm>
            <a:custGeom>
              <a:avLst/>
              <a:gdLst>
                <a:gd name="T0" fmla="*/ 0 w 2572"/>
                <a:gd name="T1" fmla="*/ 526 h 1488"/>
                <a:gd name="T2" fmla="*/ 2484 w 2572"/>
                <a:gd name="T3" fmla="*/ 96 h 1488"/>
                <a:gd name="T4" fmla="*/ 0 w 2572"/>
                <a:gd name="T5" fmla="*/ 526 h 1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72" h="1488">
                  <a:moveTo>
                    <a:pt x="0" y="526"/>
                  </a:moveTo>
                  <a:cubicBezTo>
                    <a:pt x="1238" y="1281"/>
                    <a:pt x="2393" y="0"/>
                    <a:pt x="2484" y="96"/>
                  </a:cubicBezTo>
                  <a:cubicBezTo>
                    <a:pt x="2572" y="188"/>
                    <a:pt x="1201" y="1488"/>
                    <a:pt x="0" y="526"/>
                  </a:cubicBezTo>
                  <a:close/>
                </a:path>
              </a:pathLst>
            </a:cu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4" name="Freeform 155"/>
            <p:cNvSpPr>
              <a:spLocks/>
            </p:cNvSpPr>
            <p:nvPr/>
          </p:nvSpPr>
          <p:spPr bwMode="auto">
            <a:xfrm>
              <a:off x="3285" y="1672"/>
              <a:ext cx="151" cy="173"/>
            </a:xfrm>
            <a:custGeom>
              <a:avLst/>
              <a:gdLst>
                <a:gd name="T0" fmla="*/ 2120 w 2120"/>
                <a:gd name="T1" fmla="*/ 2421 h 2421"/>
                <a:gd name="T2" fmla="*/ 1828 w 2120"/>
                <a:gd name="T3" fmla="*/ 0 h 2421"/>
                <a:gd name="T4" fmla="*/ 2120 w 2120"/>
                <a:gd name="T5" fmla="*/ 2421 h 2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20" h="2421">
                  <a:moveTo>
                    <a:pt x="2120" y="2421"/>
                  </a:moveTo>
                  <a:cubicBezTo>
                    <a:pt x="494" y="148"/>
                    <a:pt x="1189" y="480"/>
                    <a:pt x="1828" y="0"/>
                  </a:cubicBezTo>
                  <a:cubicBezTo>
                    <a:pt x="0" y="120"/>
                    <a:pt x="1773" y="2203"/>
                    <a:pt x="2120" y="2421"/>
                  </a:cubicBezTo>
                  <a:close/>
                </a:path>
              </a:pathLst>
            </a:custGeom>
            <a:solidFill>
              <a:srgbClr val="E8A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5" name="Freeform 156"/>
            <p:cNvSpPr>
              <a:spLocks/>
            </p:cNvSpPr>
            <p:nvPr/>
          </p:nvSpPr>
          <p:spPr bwMode="auto">
            <a:xfrm>
              <a:off x="3372" y="1733"/>
              <a:ext cx="58" cy="28"/>
            </a:xfrm>
            <a:custGeom>
              <a:avLst/>
              <a:gdLst>
                <a:gd name="T0" fmla="*/ 810 w 810"/>
                <a:gd name="T1" fmla="*/ 334 h 398"/>
                <a:gd name="T2" fmla="*/ 45 w 810"/>
                <a:gd name="T3" fmla="*/ 398 h 398"/>
                <a:gd name="T4" fmla="*/ 0 w 810"/>
                <a:gd name="T5" fmla="*/ 303 h 398"/>
                <a:gd name="T6" fmla="*/ 810 w 810"/>
                <a:gd name="T7" fmla="*/ 334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0" h="398">
                  <a:moveTo>
                    <a:pt x="810" y="334"/>
                  </a:moveTo>
                  <a:cubicBezTo>
                    <a:pt x="648" y="218"/>
                    <a:pt x="481" y="214"/>
                    <a:pt x="45" y="398"/>
                  </a:cubicBezTo>
                  <a:lnTo>
                    <a:pt x="0" y="303"/>
                  </a:lnTo>
                  <a:cubicBezTo>
                    <a:pt x="190" y="104"/>
                    <a:pt x="728" y="0"/>
                    <a:pt x="810" y="334"/>
                  </a:cubicBezTo>
                  <a:close/>
                </a:path>
              </a:pathLst>
            </a:custGeom>
            <a:solidFill>
              <a:srgbClr val="E8A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6" name="Freeform 157"/>
            <p:cNvSpPr>
              <a:spLocks/>
            </p:cNvSpPr>
            <p:nvPr/>
          </p:nvSpPr>
          <p:spPr bwMode="auto">
            <a:xfrm>
              <a:off x="4299" y="1672"/>
              <a:ext cx="151" cy="173"/>
            </a:xfrm>
            <a:custGeom>
              <a:avLst/>
              <a:gdLst>
                <a:gd name="T0" fmla="*/ 0 w 2120"/>
                <a:gd name="T1" fmla="*/ 2421 h 2421"/>
                <a:gd name="T2" fmla="*/ 292 w 2120"/>
                <a:gd name="T3" fmla="*/ 0 h 2421"/>
                <a:gd name="T4" fmla="*/ 0 w 2120"/>
                <a:gd name="T5" fmla="*/ 2421 h 2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20" h="2421">
                  <a:moveTo>
                    <a:pt x="0" y="2421"/>
                  </a:moveTo>
                  <a:cubicBezTo>
                    <a:pt x="1626" y="148"/>
                    <a:pt x="931" y="480"/>
                    <a:pt x="292" y="0"/>
                  </a:cubicBezTo>
                  <a:cubicBezTo>
                    <a:pt x="2120" y="120"/>
                    <a:pt x="347" y="2203"/>
                    <a:pt x="0" y="2421"/>
                  </a:cubicBezTo>
                  <a:close/>
                </a:path>
              </a:pathLst>
            </a:custGeom>
            <a:solidFill>
              <a:srgbClr val="E8A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7" name="Freeform 158"/>
            <p:cNvSpPr>
              <a:spLocks/>
            </p:cNvSpPr>
            <p:nvPr/>
          </p:nvSpPr>
          <p:spPr bwMode="auto">
            <a:xfrm>
              <a:off x="4304" y="1733"/>
              <a:ext cx="58" cy="28"/>
            </a:xfrm>
            <a:custGeom>
              <a:avLst/>
              <a:gdLst>
                <a:gd name="T0" fmla="*/ 0 w 811"/>
                <a:gd name="T1" fmla="*/ 334 h 398"/>
                <a:gd name="T2" fmla="*/ 765 w 811"/>
                <a:gd name="T3" fmla="*/ 398 h 398"/>
                <a:gd name="T4" fmla="*/ 811 w 811"/>
                <a:gd name="T5" fmla="*/ 303 h 398"/>
                <a:gd name="T6" fmla="*/ 0 w 811"/>
                <a:gd name="T7" fmla="*/ 334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1" h="398">
                  <a:moveTo>
                    <a:pt x="0" y="334"/>
                  </a:moveTo>
                  <a:cubicBezTo>
                    <a:pt x="163" y="218"/>
                    <a:pt x="329" y="214"/>
                    <a:pt x="765" y="398"/>
                  </a:cubicBezTo>
                  <a:lnTo>
                    <a:pt x="811" y="303"/>
                  </a:lnTo>
                  <a:cubicBezTo>
                    <a:pt x="620" y="104"/>
                    <a:pt x="82" y="0"/>
                    <a:pt x="0" y="334"/>
                  </a:cubicBezTo>
                  <a:close/>
                </a:path>
              </a:pathLst>
            </a:custGeom>
            <a:solidFill>
              <a:srgbClr val="E8A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8" name="Freeform 159"/>
            <p:cNvSpPr>
              <a:spLocks/>
            </p:cNvSpPr>
            <p:nvPr/>
          </p:nvSpPr>
          <p:spPr bwMode="auto">
            <a:xfrm>
              <a:off x="3537" y="1407"/>
              <a:ext cx="817" cy="254"/>
            </a:xfrm>
            <a:custGeom>
              <a:avLst/>
              <a:gdLst>
                <a:gd name="T0" fmla="*/ 0 w 11421"/>
                <a:gd name="T1" fmla="*/ 370 h 3560"/>
                <a:gd name="T2" fmla="*/ 11316 w 11421"/>
                <a:gd name="T3" fmla="*/ 31 h 3560"/>
                <a:gd name="T4" fmla="*/ 10837 w 11421"/>
                <a:gd name="T5" fmla="*/ 917 h 3560"/>
                <a:gd name="T6" fmla="*/ 0 w 11421"/>
                <a:gd name="T7" fmla="*/ 370 h 3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421" h="3560">
                  <a:moveTo>
                    <a:pt x="0" y="370"/>
                  </a:moveTo>
                  <a:cubicBezTo>
                    <a:pt x="7610" y="3428"/>
                    <a:pt x="11218" y="0"/>
                    <a:pt x="11316" y="31"/>
                  </a:cubicBezTo>
                  <a:cubicBezTo>
                    <a:pt x="11421" y="64"/>
                    <a:pt x="11208" y="415"/>
                    <a:pt x="10837" y="917"/>
                  </a:cubicBezTo>
                  <a:cubicBezTo>
                    <a:pt x="8887" y="3560"/>
                    <a:pt x="1249" y="2542"/>
                    <a:pt x="0" y="370"/>
                  </a:cubicBezTo>
                  <a:close/>
                </a:path>
              </a:pathLst>
            </a:custGeom>
            <a:solidFill>
              <a:srgbClr val="7E4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9" name="Freeform 160"/>
            <p:cNvSpPr>
              <a:spLocks/>
            </p:cNvSpPr>
            <p:nvPr/>
          </p:nvSpPr>
          <p:spPr bwMode="auto">
            <a:xfrm>
              <a:off x="3748" y="2227"/>
              <a:ext cx="241" cy="138"/>
            </a:xfrm>
            <a:custGeom>
              <a:avLst/>
              <a:gdLst>
                <a:gd name="T0" fmla="*/ 0 w 3372"/>
                <a:gd name="T1" fmla="*/ 0 h 1942"/>
                <a:gd name="T2" fmla="*/ 3372 w 3372"/>
                <a:gd name="T3" fmla="*/ 0 h 1942"/>
                <a:gd name="T4" fmla="*/ 3372 w 3372"/>
                <a:gd name="T5" fmla="*/ 1942 h 1942"/>
                <a:gd name="T6" fmla="*/ 0 w 3372"/>
                <a:gd name="T7" fmla="*/ 1942 h 1942"/>
                <a:gd name="T8" fmla="*/ 0 w 3372"/>
                <a:gd name="T9" fmla="*/ 0 h 19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72" h="1942">
                  <a:moveTo>
                    <a:pt x="0" y="0"/>
                  </a:moveTo>
                  <a:cubicBezTo>
                    <a:pt x="1124" y="0"/>
                    <a:pt x="2248" y="0"/>
                    <a:pt x="3372" y="0"/>
                  </a:cubicBezTo>
                  <a:cubicBezTo>
                    <a:pt x="3148" y="664"/>
                    <a:pt x="3035" y="1320"/>
                    <a:pt x="3372" y="1942"/>
                  </a:cubicBezTo>
                  <a:cubicBezTo>
                    <a:pt x="2248" y="1942"/>
                    <a:pt x="1124" y="1942"/>
                    <a:pt x="0" y="1942"/>
                  </a:cubicBezTo>
                  <a:cubicBezTo>
                    <a:pt x="401" y="1383"/>
                    <a:pt x="363" y="727"/>
                    <a:pt x="0" y="0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0" name="Freeform 167"/>
            <p:cNvSpPr>
              <a:spLocks/>
            </p:cNvSpPr>
            <p:nvPr/>
          </p:nvSpPr>
          <p:spPr bwMode="auto">
            <a:xfrm>
              <a:off x="3652" y="3001"/>
              <a:ext cx="72" cy="71"/>
            </a:xfrm>
            <a:custGeom>
              <a:avLst/>
              <a:gdLst>
                <a:gd name="T0" fmla="*/ 882 w 1005"/>
                <a:gd name="T1" fmla="*/ 150 h 999"/>
                <a:gd name="T2" fmla="*/ 468 w 1005"/>
                <a:gd name="T3" fmla="*/ 0 h 999"/>
                <a:gd name="T4" fmla="*/ 0 w 1005"/>
                <a:gd name="T5" fmla="*/ 711 h 999"/>
                <a:gd name="T6" fmla="*/ 180 w 1005"/>
                <a:gd name="T7" fmla="*/ 942 h 999"/>
                <a:gd name="T8" fmla="*/ 882 w 1005"/>
                <a:gd name="T9" fmla="*/ 150 h 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5" h="999">
                  <a:moveTo>
                    <a:pt x="882" y="150"/>
                  </a:moveTo>
                  <a:lnTo>
                    <a:pt x="468" y="0"/>
                  </a:lnTo>
                  <a:lnTo>
                    <a:pt x="0" y="711"/>
                  </a:lnTo>
                  <a:lnTo>
                    <a:pt x="180" y="942"/>
                  </a:lnTo>
                  <a:cubicBezTo>
                    <a:pt x="365" y="999"/>
                    <a:pt x="1005" y="188"/>
                    <a:pt x="882" y="150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1" name="Freeform 169"/>
            <p:cNvSpPr>
              <a:spLocks/>
            </p:cNvSpPr>
            <p:nvPr/>
          </p:nvSpPr>
          <p:spPr bwMode="auto">
            <a:xfrm>
              <a:off x="4050" y="3001"/>
              <a:ext cx="72" cy="71"/>
            </a:xfrm>
            <a:custGeom>
              <a:avLst/>
              <a:gdLst>
                <a:gd name="T0" fmla="*/ 123 w 1005"/>
                <a:gd name="T1" fmla="*/ 150 h 999"/>
                <a:gd name="T2" fmla="*/ 537 w 1005"/>
                <a:gd name="T3" fmla="*/ 0 h 999"/>
                <a:gd name="T4" fmla="*/ 1005 w 1005"/>
                <a:gd name="T5" fmla="*/ 711 h 999"/>
                <a:gd name="T6" fmla="*/ 825 w 1005"/>
                <a:gd name="T7" fmla="*/ 942 h 999"/>
                <a:gd name="T8" fmla="*/ 123 w 1005"/>
                <a:gd name="T9" fmla="*/ 150 h 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5" h="999">
                  <a:moveTo>
                    <a:pt x="123" y="150"/>
                  </a:moveTo>
                  <a:lnTo>
                    <a:pt x="537" y="0"/>
                  </a:lnTo>
                  <a:lnTo>
                    <a:pt x="1005" y="711"/>
                  </a:lnTo>
                  <a:lnTo>
                    <a:pt x="825" y="942"/>
                  </a:lnTo>
                  <a:cubicBezTo>
                    <a:pt x="640" y="999"/>
                    <a:pt x="0" y="188"/>
                    <a:pt x="123" y="150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2" name="Line 171"/>
            <p:cNvSpPr>
              <a:spLocks noChangeShapeType="1"/>
            </p:cNvSpPr>
            <p:nvPr/>
          </p:nvSpPr>
          <p:spPr bwMode="auto">
            <a:xfrm>
              <a:off x="3879" y="2365"/>
              <a:ext cx="0" cy="638"/>
            </a:xfrm>
            <a:prstGeom prst="line">
              <a:avLst/>
            </a:prstGeom>
            <a:noFill/>
            <a:ln w="11113" cap="flat">
              <a:solidFill>
                <a:srgbClr val="24282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3" name="Freeform 172"/>
            <p:cNvSpPr>
              <a:spLocks/>
            </p:cNvSpPr>
            <p:nvPr/>
          </p:nvSpPr>
          <p:spPr bwMode="auto">
            <a:xfrm>
              <a:off x="3717" y="2304"/>
              <a:ext cx="319" cy="118"/>
            </a:xfrm>
            <a:custGeom>
              <a:avLst/>
              <a:gdLst>
                <a:gd name="T0" fmla="*/ 4407 w 4460"/>
                <a:gd name="T1" fmla="*/ 692 h 1645"/>
                <a:gd name="T2" fmla="*/ 17 w 4460"/>
                <a:gd name="T3" fmla="*/ 709 h 1645"/>
                <a:gd name="T4" fmla="*/ 2141 w 4460"/>
                <a:gd name="T5" fmla="*/ 441 h 1645"/>
                <a:gd name="T6" fmla="*/ 4407 w 4460"/>
                <a:gd name="T7" fmla="*/ 692 h 1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60" h="1645">
                  <a:moveTo>
                    <a:pt x="4407" y="692"/>
                  </a:moveTo>
                  <a:cubicBezTo>
                    <a:pt x="4337" y="1615"/>
                    <a:pt x="42" y="1645"/>
                    <a:pt x="17" y="709"/>
                  </a:cubicBezTo>
                  <a:cubicBezTo>
                    <a:pt x="0" y="55"/>
                    <a:pt x="1041" y="397"/>
                    <a:pt x="2141" y="441"/>
                  </a:cubicBezTo>
                  <a:cubicBezTo>
                    <a:pt x="3262" y="485"/>
                    <a:pt x="4460" y="0"/>
                    <a:pt x="4407" y="692"/>
                  </a:cubicBezTo>
                  <a:close/>
                </a:path>
              </a:pathLst>
            </a:custGeom>
            <a:solidFill>
              <a:srgbClr val="EEE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4" name="Freeform 173"/>
            <p:cNvSpPr>
              <a:spLocks/>
            </p:cNvSpPr>
            <p:nvPr/>
          </p:nvSpPr>
          <p:spPr bwMode="auto">
            <a:xfrm>
              <a:off x="3745" y="2354"/>
              <a:ext cx="69" cy="453"/>
            </a:xfrm>
            <a:custGeom>
              <a:avLst/>
              <a:gdLst>
                <a:gd name="T0" fmla="*/ 963 w 963"/>
                <a:gd name="T1" fmla="*/ 78 h 6350"/>
                <a:gd name="T2" fmla="*/ 20 w 963"/>
                <a:gd name="T3" fmla="*/ 0 h 6350"/>
                <a:gd name="T4" fmla="*/ 0 w 963"/>
                <a:gd name="T5" fmla="*/ 6299 h 6350"/>
                <a:gd name="T6" fmla="*/ 141 w 963"/>
                <a:gd name="T7" fmla="*/ 6235 h 6350"/>
                <a:gd name="T8" fmla="*/ 283 w 963"/>
                <a:gd name="T9" fmla="*/ 6338 h 6350"/>
                <a:gd name="T10" fmla="*/ 437 w 963"/>
                <a:gd name="T11" fmla="*/ 6235 h 6350"/>
                <a:gd name="T12" fmla="*/ 643 w 963"/>
                <a:gd name="T13" fmla="*/ 6350 h 6350"/>
                <a:gd name="T14" fmla="*/ 784 w 963"/>
                <a:gd name="T15" fmla="*/ 6235 h 6350"/>
                <a:gd name="T16" fmla="*/ 951 w 963"/>
                <a:gd name="T17" fmla="*/ 6338 h 6350"/>
                <a:gd name="T18" fmla="*/ 963 w 963"/>
                <a:gd name="T19" fmla="*/ 78 h 6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3" h="6350">
                  <a:moveTo>
                    <a:pt x="963" y="78"/>
                  </a:moveTo>
                  <a:lnTo>
                    <a:pt x="20" y="0"/>
                  </a:lnTo>
                  <a:lnTo>
                    <a:pt x="0" y="6299"/>
                  </a:lnTo>
                  <a:lnTo>
                    <a:pt x="141" y="6235"/>
                  </a:lnTo>
                  <a:lnTo>
                    <a:pt x="283" y="6338"/>
                  </a:lnTo>
                  <a:lnTo>
                    <a:pt x="437" y="6235"/>
                  </a:lnTo>
                  <a:lnTo>
                    <a:pt x="643" y="6350"/>
                  </a:lnTo>
                  <a:lnTo>
                    <a:pt x="784" y="6235"/>
                  </a:lnTo>
                  <a:lnTo>
                    <a:pt x="951" y="6338"/>
                  </a:lnTo>
                  <a:lnTo>
                    <a:pt x="963" y="78"/>
                  </a:lnTo>
                  <a:close/>
                </a:path>
              </a:pathLst>
            </a:custGeom>
            <a:solidFill>
              <a:srgbClr val="EEE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5" name="Oval 174"/>
            <p:cNvSpPr>
              <a:spLocks noChangeArrowheads="1"/>
            </p:cNvSpPr>
            <p:nvPr/>
          </p:nvSpPr>
          <p:spPr bwMode="auto">
            <a:xfrm>
              <a:off x="3893" y="2451"/>
              <a:ext cx="23" cy="24"/>
            </a:xfrm>
            <a:prstGeom prst="ellipse">
              <a:avLst/>
            </a:pr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6" name="Oval 175"/>
            <p:cNvSpPr>
              <a:spLocks noChangeArrowheads="1"/>
            </p:cNvSpPr>
            <p:nvPr/>
          </p:nvSpPr>
          <p:spPr bwMode="auto">
            <a:xfrm>
              <a:off x="3893" y="2630"/>
              <a:ext cx="23" cy="23"/>
            </a:xfrm>
            <a:prstGeom prst="ellipse">
              <a:avLst/>
            </a:pr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7" name="Oval 176"/>
            <p:cNvSpPr>
              <a:spLocks noChangeArrowheads="1"/>
            </p:cNvSpPr>
            <p:nvPr/>
          </p:nvSpPr>
          <p:spPr bwMode="auto">
            <a:xfrm>
              <a:off x="3893" y="2810"/>
              <a:ext cx="23" cy="24"/>
            </a:xfrm>
            <a:prstGeom prst="ellipse">
              <a:avLst/>
            </a:pr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8" name="Freeform 179"/>
            <p:cNvSpPr>
              <a:spLocks/>
            </p:cNvSpPr>
            <p:nvPr/>
          </p:nvSpPr>
          <p:spPr bwMode="auto">
            <a:xfrm>
              <a:off x="3766" y="2268"/>
              <a:ext cx="210" cy="58"/>
            </a:xfrm>
            <a:custGeom>
              <a:avLst/>
              <a:gdLst>
                <a:gd name="T0" fmla="*/ 2908 w 2940"/>
                <a:gd name="T1" fmla="*/ 523 h 811"/>
                <a:gd name="T2" fmla="*/ 33 w 2940"/>
                <a:gd name="T3" fmla="*/ 568 h 811"/>
                <a:gd name="T4" fmla="*/ 0 w 2940"/>
                <a:gd name="T5" fmla="*/ 134 h 811"/>
                <a:gd name="T6" fmla="*/ 1458 w 2940"/>
                <a:gd name="T7" fmla="*/ 19 h 811"/>
                <a:gd name="T8" fmla="*/ 2940 w 2940"/>
                <a:gd name="T9" fmla="*/ 118 h 811"/>
                <a:gd name="T10" fmla="*/ 2908 w 2940"/>
                <a:gd name="T11" fmla="*/ 523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40" h="811">
                  <a:moveTo>
                    <a:pt x="2908" y="523"/>
                  </a:moveTo>
                  <a:cubicBezTo>
                    <a:pt x="2004" y="769"/>
                    <a:pt x="1053" y="811"/>
                    <a:pt x="33" y="568"/>
                  </a:cubicBezTo>
                  <a:cubicBezTo>
                    <a:pt x="40" y="435"/>
                    <a:pt x="31" y="258"/>
                    <a:pt x="0" y="134"/>
                  </a:cubicBezTo>
                  <a:cubicBezTo>
                    <a:pt x="393" y="123"/>
                    <a:pt x="918" y="38"/>
                    <a:pt x="1458" y="19"/>
                  </a:cubicBezTo>
                  <a:cubicBezTo>
                    <a:pt x="1980" y="0"/>
                    <a:pt x="2518" y="85"/>
                    <a:pt x="2940" y="118"/>
                  </a:cubicBezTo>
                  <a:cubicBezTo>
                    <a:pt x="2921" y="230"/>
                    <a:pt x="2910" y="399"/>
                    <a:pt x="2908" y="523"/>
                  </a:cubicBezTo>
                  <a:close/>
                </a:path>
              </a:pathLst>
            </a:custGeom>
            <a:solidFill>
              <a:srgbClr val="E8A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9" name="Freeform 180"/>
            <p:cNvSpPr>
              <a:spLocks/>
            </p:cNvSpPr>
            <p:nvPr/>
          </p:nvSpPr>
          <p:spPr bwMode="auto">
            <a:xfrm>
              <a:off x="4250" y="1565"/>
              <a:ext cx="159" cy="383"/>
            </a:xfrm>
            <a:custGeom>
              <a:avLst/>
              <a:gdLst>
                <a:gd name="T0" fmla="*/ 0 w 2216"/>
                <a:gd name="T1" fmla="*/ 4784 h 5367"/>
                <a:gd name="T2" fmla="*/ 194 w 2216"/>
                <a:gd name="T3" fmla="*/ 1660 h 5367"/>
                <a:gd name="T4" fmla="*/ 2186 w 2216"/>
                <a:gd name="T5" fmla="*/ 1931 h 5367"/>
                <a:gd name="T6" fmla="*/ 0 w 2216"/>
                <a:gd name="T7" fmla="*/ 4784 h 5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16" h="5367">
                  <a:moveTo>
                    <a:pt x="0" y="4784"/>
                  </a:moveTo>
                  <a:lnTo>
                    <a:pt x="194" y="1660"/>
                  </a:lnTo>
                  <a:cubicBezTo>
                    <a:pt x="61" y="886"/>
                    <a:pt x="2216" y="0"/>
                    <a:pt x="2186" y="1931"/>
                  </a:cubicBezTo>
                  <a:cubicBezTo>
                    <a:pt x="2176" y="2596"/>
                    <a:pt x="578" y="5367"/>
                    <a:pt x="0" y="4784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0" name="Freeform 181"/>
            <p:cNvSpPr>
              <a:spLocks/>
            </p:cNvSpPr>
            <p:nvPr/>
          </p:nvSpPr>
          <p:spPr bwMode="auto">
            <a:xfrm>
              <a:off x="3328" y="1565"/>
              <a:ext cx="158" cy="383"/>
            </a:xfrm>
            <a:custGeom>
              <a:avLst/>
              <a:gdLst>
                <a:gd name="T0" fmla="*/ 2216 w 2216"/>
                <a:gd name="T1" fmla="*/ 4784 h 5367"/>
                <a:gd name="T2" fmla="*/ 2022 w 2216"/>
                <a:gd name="T3" fmla="*/ 1660 h 5367"/>
                <a:gd name="T4" fmla="*/ 30 w 2216"/>
                <a:gd name="T5" fmla="*/ 1931 h 5367"/>
                <a:gd name="T6" fmla="*/ 2216 w 2216"/>
                <a:gd name="T7" fmla="*/ 4784 h 5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16" h="5367">
                  <a:moveTo>
                    <a:pt x="2216" y="4784"/>
                  </a:moveTo>
                  <a:lnTo>
                    <a:pt x="2022" y="1660"/>
                  </a:lnTo>
                  <a:cubicBezTo>
                    <a:pt x="2156" y="886"/>
                    <a:pt x="0" y="0"/>
                    <a:pt x="30" y="1931"/>
                  </a:cubicBezTo>
                  <a:cubicBezTo>
                    <a:pt x="41" y="2596"/>
                    <a:pt x="1638" y="5367"/>
                    <a:pt x="2216" y="4784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1" name="Freeform 182"/>
            <p:cNvSpPr>
              <a:spLocks/>
            </p:cNvSpPr>
            <p:nvPr/>
          </p:nvSpPr>
          <p:spPr bwMode="auto">
            <a:xfrm rot="301863">
              <a:off x="3433" y="1458"/>
              <a:ext cx="867" cy="845"/>
            </a:xfrm>
            <a:custGeom>
              <a:avLst/>
              <a:gdLst>
                <a:gd name="T0" fmla="*/ 936 w 12135"/>
                <a:gd name="T1" fmla="*/ 0 h 11837"/>
                <a:gd name="T2" fmla="*/ 11092 w 12135"/>
                <a:gd name="T3" fmla="*/ 0 h 11837"/>
                <a:gd name="T4" fmla="*/ 8588 w 12135"/>
                <a:gd name="T5" fmla="*/ 11521 h 11837"/>
                <a:gd name="T6" fmla="*/ 3552 w 12135"/>
                <a:gd name="T7" fmla="*/ 11452 h 11837"/>
                <a:gd name="T8" fmla="*/ 936 w 12135"/>
                <a:gd name="T9" fmla="*/ 0 h 118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35" h="11837">
                  <a:moveTo>
                    <a:pt x="936" y="0"/>
                  </a:moveTo>
                  <a:lnTo>
                    <a:pt x="11092" y="0"/>
                  </a:lnTo>
                  <a:cubicBezTo>
                    <a:pt x="12135" y="6439"/>
                    <a:pt x="11648" y="11295"/>
                    <a:pt x="8588" y="11521"/>
                  </a:cubicBezTo>
                  <a:cubicBezTo>
                    <a:pt x="4292" y="11837"/>
                    <a:pt x="7554" y="11825"/>
                    <a:pt x="3552" y="11452"/>
                  </a:cubicBezTo>
                  <a:cubicBezTo>
                    <a:pt x="426" y="11161"/>
                    <a:pt x="0" y="6329"/>
                    <a:pt x="936" y="0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2" name="Freeform 183"/>
            <p:cNvSpPr>
              <a:spLocks/>
            </p:cNvSpPr>
            <p:nvPr/>
          </p:nvSpPr>
          <p:spPr bwMode="auto">
            <a:xfrm>
              <a:off x="3348" y="1006"/>
              <a:ext cx="1029" cy="879"/>
            </a:xfrm>
            <a:custGeom>
              <a:avLst/>
              <a:gdLst>
                <a:gd name="T0" fmla="*/ 1779 w 14393"/>
                <a:gd name="T1" fmla="*/ 12315 h 12315"/>
                <a:gd name="T2" fmla="*/ 2547 w 14393"/>
                <a:gd name="T3" fmla="*/ 6998 h 12315"/>
                <a:gd name="T4" fmla="*/ 10256 w 14393"/>
                <a:gd name="T5" fmla="*/ 8671 h 12315"/>
                <a:gd name="T6" fmla="*/ 12046 w 14393"/>
                <a:gd name="T7" fmla="*/ 8028 h 12315"/>
                <a:gd name="T8" fmla="*/ 12030 w 14393"/>
                <a:gd name="T9" fmla="*/ 10667 h 12315"/>
                <a:gd name="T10" fmla="*/ 12696 w 14393"/>
                <a:gd name="T11" fmla="*/ 12277 h 12315"/>
                <a:gd name="T12" fmla="*/ 13388 w 14393"/>
                <a:gd name="T13" fmla="*/ 7485 h 12315"/>
                <a:gd name="T14" fmla="*/ 14393 w 14393"/>
                <a:gd name="T15" fmla="*/ 4375 h 12315"/>
                <a:gd name="T16" fmla="*/ 2170 w 14393"/>
                <a:gd name="T17" fmla="*/ 5516 h 12315"/>
                <a:gd name="T18" fmla="*/ 1779 w 14393"/>
                <a:gd name="T19" fmla="*/ 12315 h 12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393" h="12315">
                  <a:moveTo>
                    <a:pt x="1779" y="12315"/>
                  </a:moveTo>
                  <a:cubicBezTo>
                    <a:pt x="2579" y="11837"/>
                    <a:pt x="2547" y="8508"/>
                    <a:pt x="2547" y="6998"/>
                  </a:cubicBezTo>
                  <a:cubicBezTo>
                    <a:pt x="4205" y="8251"/>
                    <a:pt x="8189" y="9044"/>
                    <a:pt x="10256" y="8671"/>
                  </a:cubicBezTo>
                  <a:cubicBezTo>
                    <a:pt x="10872" y="8560"/>
                    <a:pt x="11487" y="8342"/>
                    <a:pt x="12046" y="8028"/>
                  </a:cubicBezTo>
                  <a:cubicBezTo>
                    <a:pt x="12046" y="8028"/>
                    <a:pt x="11878" y="9741"/>
                    <a:pt x="12030" y="10667"/>
                  </a:cubicBezTo>
                  <a:cubicBezTo>
                    <a:pt x="12207" y="11746"/>
                    <a:pt x="12696" y="12277"/>
                    <a:pt x="12696" y="12277"/>
                  </a:cubicBezTo>
                  <a:cubicBezTo>
                    <a:pt x="13159" y="11949"/>
                    <a:pt x="13279" y="8678"/>
                    <a:pt x="13388" y="7485"/>
                  </a:cubicBezTo>
                  <a:cubicBezTo>
                    <a:pt x="13454" y="6766"/>
                    <a:pt x="14286" y="7149"/>
                    <a:pt x="14393" y="4375"/>
                  </a:cubicBezTo>
                  <a:cubicBezTo>
                    <a:pt x="10071" y="6465"/>
                    <a:pt x="3821" y="0"/>
                    <a:pt x="2170" y="5516"/>
                  </a:cubicBezTo>
                  <a:cubicBezTo>
                    <a:pt x="1979" y="6155"/>
                    <a:pt x="0" y="6681"/>
                    <a:pt x="1779" y="12315"/>
                  </a:cubicBezTo>
                  <a:close/>
                </a:path>
              </a:pathLst>
            </a:cu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3" name="Oval 184"/>
            <p:cNvSpPr>
              <a:spLocks noChangeArrowheads="1"/>
            </p:cNvSpPr>
            <p:nvPr/>
          </p:nvSpPr>
          <p:spPr bwMode="auto">
            <a:xfrm>
              <a:off x="3633" y="1672"/>
              <a:ext cx="195" cy="19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4" name="Oval 185"/>
            <p:cNvSpPr>
              <a:spLocks noChangeArrowheads="1"/>
            </p:cNvSpPr>
            <p:nvPr/>
          </p:nvSpPr>
          <p:spPr bwMode="auto">
            <a:xfrm>
              <a:off x="3685" y="1728"/>
              <a:ext cx="89" cy="89"/>
            </a:xfrm>
            <a:prstGeom prst="ellipse">
              <a:avLst/>
            </a:pr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5" name="Oval 186"/>
            <p:cNvSpPr>
              <a:spLocks noChangeArrowheads="1"/>
            </p:cNvSpPr>
            <p:nvPr/>
          </p:nvSpPr>
          <p:spPr bwMode="auto">
            <a:xfrm>
              <a:off x="3679" y="1744"/>
              <a:ext cx="41" cy="41"/>
            </a:xfrm>
            <a:prstGeom prst="ellipse">
              <a:avLst/>
            </a:prstGeom>
            <a:solidFill>
              <a:srgbClr val="FFFFFF"/>
            </a:solidFill>
            <a:ln w="11113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6" name="Freeform 187"/>
            <p:cNvSpPr>
              <a:spLocks/>
            </p:cNvSpPr>
            <p:nvPr/>
          </p:nvSpPr>
          <p:spPr bwMode="auto">
            <a:xfrm>
              <a:off x="3635" y="1672"/>
              <a:ext cx="191" cy="78"/>
            </a:xfrm>
            <a:custGeom>
              <a:avLst/>
              <a:gdLst>
                <a:gd name="T0" fmla="*/ 0 w 2667"/>
                <a:gd name="T1" fmla="*/ 1090 h 1090"/>
                <a:gd name="T2" fmla="*/ 2667 w 2667"/>
                <a:gd name="T3" fmla="*/ 1090 h 1090"/>
                <a:gd name="T4" fmla="*/ 1334 w 2667"/>
                <a:gd name="T5" fmla="*/ 0 h 1090"/>
                <a:gd name="T6" fmla="*/ 0 w 2667"/>
                <a:gd name="T7" fmla="*/ 1090 h 1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67" h="1090">
                  <a:moveTo>
                    <a:pt x="0" y="1090"/>
                  </a:moveTo>
                  <a:lnTo>
                    <a:pt x="2667" y="1090"/>
                  </a:lnTo>
                  <a:cubicBezTo>
                    <a:pt x="2542" y="468"/>
                    <a:pt x="1992" y="0"/>
                    <a:pt x="1334" y="0"/>
                  </a:cubicBezTo>
                  <a:cubicBezTo>
                    <a:pt x="675" y="0"/>
                    <a:pt x="126" y="468"/>
                    <a:pt x="0" y="1090"/>
                  </a:cubicBezTo>
                  <a:close/>
                </a:path>
              </a:pathLst>
            </a:custGeom>
            <a:solidFill>
              <a:srgbClr val="E8A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7" name="Oval 188"/>
            <p:cNvSpPr>
              <a:spLocks noChangeArrowheads="1"/>
            </p:cNvSpPr>
            <p:nvPr/>
          </p:nvSpPr>
          <p:spPr bwMode="auto">
            <a:xfrm>
              <a:off x="3908" y="1672"/>
              <a:ext cx="195" cy="19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8" name="Oval 189"/>
            <p:cNvSpPr>
              <a:spLocks noChangeArrowheads="1"/>
            </p:cNvSpPr>
            <p:nvPr/>
          </p:nvSpPr>
          <p:spPr bwMode="auto">
            <a:xfrm>
              <a:off x="3960" y="1728"/>
              <a:ext cx="89" cy="89"/>
            </a:xfrm>
            <a:prstGeom prst="ellipse">
              <a:avLst/>
            </a:pr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9" name="Oval 190"/>
            <p:cNvSpPr>
              <a:spLocks noChangeArrowheads="1"/>
            </p:cNvSpPr>
            <p:nvPr/>
          </p:nvSpPr>
          <p:spPr bwMode="auto">
            <a:xfrm>
              <a:off x="3954" y="1744"/>
              <a:ext cx="41" cy="41"/>
            </a:xfrm>
            <a:prstGeom prst="ellipse">
              <a:avLst/>
            </a:prstGeom>
            <a:solidFill>
              <a:srgbClr val="FFFFFF"/>
            </a:solidFill>
            <a:ln w="11113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0" name="Freeform 191"/>
            <p:cNvSpPr>
              <a:spLocks/>
            </p:cNvSpPr>
            <p:nvPr/>
          </p:nvSpPr>
          <p:spPr bwMode="auto">
            <a:xfrm>
              <a:off x="3910" y="1672"/>
              <a:ext cx="191" cy="78"/>
            </a:xfrm>
            <a:custGeom>
              <a:avLst/>
              <a:gdLst>
                <a:gd name="T0" fmla="*/ 0 w 2667"/>
                <a:gd name="T1" fmla="*/ 1090 h 1090"/>
                <a:gd name="T2" fmla="*/ 2667 w 2667"/>
                <a:gd name="T3" fmla="*/ 1090 h 1090"/>
                <a:gd name="T4" fmla="*/ 1334 w 2667"/>
                <a:gd name="T5" fmla="*/ 0 h 1090"/>
                <a:gd name="T6" fmla="*/ 0 w 2667"/>
                <a:gd name="T7" fmla="*/ 1090 h 1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67" h="1090">
                  <a:moveTo>
                    <a:pt x="0" y="1090"/>
                  </a:moveTo>
                  <a:lnTo>
                    <a:pt x="2667" y="1090"/>
                  </a:lnTo>
                  <a:cubicBezTo>
                    <a:pt x="2542" y="468"/>
                    <a:pt x="1992" y="0"/>
                    <a:pt x="1334" y="0"/>
                  </a:cubicBezTo>
                  <a:cubicBezTo>
                    <a:pt x="675" y="0"/>
                    <a:pt x="126" y="468"/>
                    <a:pt x="0" y="1090"/>
                  </a:cubicBezTo>
                  <a:close/>
                </a:path>
              </a:pathLst>
            </a:custGeom>
            <a:solidFill>
              <a:srgbClr val="E8A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1" name="Freeform 192"/>
            <p:cNvSpPr>
              <a:spLocks/>
            </p:cNvSpPr>
            <p:nvPr/>
          </p:nvSpPr>
          <p:spPr bwMode="auto">
            <a:xfrm>
              <a:off x="3763" y="1631"/>
              <a:ext cx="373" cy="62"/>
            </a:xfrm>
            <a:custGeom>
              <a:avLst/>
              <a:gdLst>
                <a:gd name="T0" fmla="*/ 4970 w 5226"/>
                <a:gd name="T1" fmla="*/ 402 h 868"/>
                <a:gd name="T2" fmla="*/ 5214 w 5226"/>
                <a:gd name="T3" fmla="*/ 0 h 868"/>
                <a:gd name="T4" fmla="*/ 3717 w 5226"/>
                <a:gd name="T5" fmla="*/ 833 h 868"/>
                <a:gd name="T6" fmla="*/ 5226 w 5226"/>
                <a:gd name="T7" fmla="*/ 431 h 868"/>
                <a:gd name="T8" fmla="*/ 4970 w 5226"/>
                <a:gd name="T9" fmla="*/ 402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26" h="868">
                  <a:moveTo>
                    <a:pt x="4970" y="402"/>
                  </a:moveTo>
                  <a:cubicBezTo>
                    <a:pt x="4970" y="402"/>
                    <a:pt x="5140" y="263"/>
                    <a:pt x="5214" y="0"/>
                  </a:cubicBezTo>
                  <a:cubicBezTo>
                    <a:pt x="3598" y="585"/>
                    <a:pt x="0" y="502"/>
                    <a:pt x="3717" y="833"/>
                  </a:cubicBezTo>
                  <a:cubicBezTo>
                    <a:pt x="4110" y="868"/>
                    <a:pt x="5033" y="862"/>
                    <a:pt x="5226" y="431"/>
                  </a:cubicBezTo>
                  <a:cubicBezTo>
                    <a:pt x="5226" y="431"/>
                    <a:pt x="4970" y="402"/>
                    <a:pt x="4970" y="402"/>
                  </a:cubicBezTo>
                  <a:close/>
                </a:path>
              </a:pathLst>
            </a:cu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2" name="Freeform 193"/>
            <p:cNvSpPr>
              <a:spLocks/>
            </p:cNvSpPr>
            <p:nvPr/>
          </p:nvSpPr>
          <p:spPr bwMode="auto">
            <a:xfrm>
              <a:off x="3614" y="1586"/>
              <a:ext cx="212" cy="122"/>
            </a:xfrm>
            <a:custGeom>
              <a:avLst/>
              <a:gdLst>
                <a:gd name="T0" fmla="*/ 309 w 2975"/>
                <a:gd name="T1" fmla="*/ 1270 h 1710"/>
                <a:gd name="T2" fmla="*/ 2975 w 2975"/>
                <a:gd name="T3" fmla="*/ 1710 h 1710"/>
                <a:gd name="T4" fmla="*/ 0 w 2975"/>
                <a:gd name="T5" fmla="*/ 1003 h 1710"/>
                <a:gd name="T6" fmla="*/ 482 w 2975"/>
                <a:gd name="T7" fmla="*/ 982 h 1710"/>
                <a:gd name="T8" fmla="*/ 309 w 2975"/>
                <a:gd name="T9" fmla="*/ 1270 h 1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5" h="1710">
                  <a:moveTo>
                    <a:pt x="309" y="1270"/>
                  </a:moveTo>
                  <a:cubicBezTo>
                    <a:pt x="2237" y="369"/>
                    <a:pt x="2602" y="1657"/>
                    <a:pt x="2975" y="1710"/>
                  </a:cubicBezTo>
                  <a:cubicBezTo>
                    <a:pt x="2776" y="215"/>
                    <a:pt x="902" y="0"/>
                    <a:pt x="0" y="1003"/>
                  </a:cubicBezTo>
                  <a:cubicBezTo>
                    <a:pt x="167" y="1092"/>
                    <a:pt x="304" y="982"/>
                    <a:pt x="482" y="982"/>
                  </a:cubicBezTo>
                  <a:cubicBezTo>
                    <a:pt x="382" y="989"/>
                    <a:pt x="309" y="1270"/>
                    <a:pt x="309" y="1270"/>
                  </a:cubicBezTo>
                  <a:close/>
                </a:path>
              </a:pathLst>
            </a:cu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3" name="Freeform 194"/>
            <p:cNvSpPr>
              <a:spLocks/>
            </p:cNvSpPr>
            <p:nvPr/>
          </p:nvSpPr>
          <p:spPr bwMode="auto">
            <a:xfrm>
              <a:off x="3806" y="1963"/>
              <a:ext cx="135" cy="74"/>
            </a:xfrm>
            <a:custGeom>
              <a:avLst/>
              <a:gdLst>
                <a:gd name="T0" fmla="*/ 1898 w 1898"/>
                <a:gd name="T1" fmla="*/ 47 h 1039"/>
                <a:gd name="T2" fmla="*/ 32 w 1898"/>
                <a:gd name="T3" fmla="*/ 65 h 1039"/>
                <a:gd name="T4" fmla="*/ 1898 w 1898"/>
                <a:gd name="T5" fmla="*/ 47 h 1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98" h="1039">
                  <a:moveTo>
                    <a:pt x="1898" y="47"/>
                  </a:moveTo>
                  <a:cubicBezTo>
                    <a:pt x="1647" y="694"/>
                    <a:pt x="502" y="1039"/>
                    <a:pt x="32" y="65"/>
                  </a:cubicBezTo>
                  <a:cubicBezTo>
                    <a:pt x="0" y="0"/>
                    <a:pt x="896" y="848"/>
                    <a:pt x="1898" y="47"/>
                  </a:cubicBezTo>
                  <a:close/>
                </a:path>
              </a:pathLst>
            </a:custGeom>
            <a:solidFill>
              <a:srgbClr val="E8A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4" name="Freeform 195"/>
            <p:cNvSpPr>
              <a:spLocks/>
            </p:cNvSpPr>
            <p:nvPr/>
          </p:nvSpPr>
          <p:spPr bwMode="auto">
            <a:xfrm>
              <a:off x="3803" y="2093"/>
              <a:ext cx="184" cy="106"/>
            </a:xfrm>
            <a:custGeom>
              <a:avLst/>
              <a:gdLst>
                <a:gd name="T0" fmla="*/ 0 w 2572"/>
                <a:gd name="T1" fmla="*/ 526 h 1488"/>
                <a:gd name="T2" fmla="*/ 2484 w 2572"/>
                <a:gd name="T3" fmla="*/ 96 h 1488"/>
                <a:gd name="T4" fmla="*/ 0 w 2572"/>
                <a:gd name="T5" fmla="*/ 526 h 1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72" h="1488">
                  <a:moveTo>
                    <a:pt x="0" y="526"/>
                  </a:moveTo>
                  <a:cubicBezTo>
                    <a:pt x="1238" y="1281"/>
                    <a:pt x="2393" y="0"/>
                    <a:pt x="2484" y="96"/>
                  </a:cubicBezTo>
                  <a:cubicBezTo>
                    <a:pt x="2572" y="188"/>
                    <a:pt x="1201" y="1488"/>
                    <a:pt x="0" y="526"/>
                  </a:cubicBezTo>
                  <a:close/>
                </a:path>
              </a:pathLst>
            </a:cu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5" name="Freeform 196"/>
            <p:cNvSpPr>
              <a:spLocks/>
            </p:cNvSpPr>
            <p:nvPr/>
          </p:nvSpPr>
          <p:spPr bwMode="auto">
            <a:xfrm>
              <a:off x="3285" y="1672"/>
              <a:ext cx="151" cy="173"/>
            </a:xfrm>
            <a:custGeom>
              <a:avLst/>
              <a:gdLst>
                <a:gd name="T0" fmla="*/ 2120 w 2120"/>
                <a:gd name="T1" fmla="*/ 2421 h 2421"/>
                <a:gd name="T2" fmla="*/ 1828 w 2120"/>
                <a:gd name="T3" fmla="*/ 0 h 2421"/>
                <a:gd name="T4" fmla="*/ 2120 w 2120"/>
                <a:gd name="T5" fmla="*/ 2421 h 2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20" h="2421">
                  <a:moveTo>
                    <a:pt x="2120" y="2421"/>
                  </a:moveTo>
                  <a:cubicBezTo>
                    <a:pt x="494" y="148"/>
                    <a:pt x="1189" y="480"/>
                    <a:pt x="1828" y="0"/>
                  </a:cubicBezTo>
                  <a:cubicBezTo>
                    <a:pt x="0" y="120"/>
                    <a:pt x="1773" y="2203"/>
                    <a:pt x="2120" y="2421"/>
                  </a:cubicBezTo>
                  <a:close/>
                </a:path>
              </a:pathLst>
            </a:custGeom>
            <a:solidFill>
              <a:srgbClr val="E8A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6" name="Freeform 197"/>
            <p:cNvSpPr>
              <a:spLocks/>
            </p:cNvSpPr>
            <p:nvPr/>
          </p:nvSpPr>
          <p:spPr bwMode="auto">
            <a:xfrm>
              <a:off x="3372" y="1733"/>
              <a:ext cx="58" cy="28"/>
            </a:xfrm>
            <a:custGeom>
              <a:avLst/>
              <a:gdLst>
                <a:gd name="T0" fmla="*/ 810 w 810"/>
                <a:gd name="T1" fmla="*/ 334 h 398"/>
                <a:gd name="T2" fmla="*/ 45 w 810"/>
                <a:gd name="T3" fmla="*/ 398 h 398"/>
                <a:gd name="T4" fmla="*/ 0 w 810"/>
                <a:gd name="T5" fmla="*/ 303 h 398"/>
                <a:gd name="T6" fmla="*/ 810 w 810"/>
                <a:gd name="T7" fmla="*/ 334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0" h="398">
                  <a:moveTo>
                    <a:pt x="810" y="334"/>
                  </a:moveTo>
                  <a:cubicBezTo>
                    <a:pt x="648" y="218"/>
                    <a:pt x="481" y="214"/>
                    <a:pt x="45" y="398"/>
                  </a:cubicBezTo>
                  <a:lnTo>
                    <a:pt x="0" y="303"/>
                  </a:lnTo>
                  <a:cubicBezTo>
                    <a:pt x="190" y="104"/>
                    <a:pt x="728" y="0"/>
                    <a:pt x="810" y="334"/>
                  </a:cubicBezTo>
                  <a:close/>
                </a:path>
              </a:pathLst>
            </a:custGeom>
            <a:solidFill>
              <a:srgbClr val="E8A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7" name="Freeform 198"/>
            <p:cNvSpPr>
              <a:spLocks/>
            </p:cNvSpPr>
            <p:nvPr/>
          </p:nvSpPr>
          <p:spPr bwMode="auto">
            <a:xfrm>
              <a:off x="4299" y="1672"/>
              <a:ext cx="151" cy="173"/>
            </a:xfrm>
            <a:custGeom>
              <a:avLst/>
              <a:gdLst>
                <a:gd name="T0" fmla="*/ 0 w 2120"/>
                <a:gd name="T1" fmla="*/ 2421 h 2421"/>
                <a:gd name="T2" fmla="*/ 292 w 2120"/>
                <a:gd name="T3" fmla="*/ 0 h 2421"/>
                <a:gd name="T4" fmla="*/ 0 w 2120"/>
                <a:gd name="T5" fmla="*/ 2421 h 2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20" h="2421">
                  <a:moveTo>
                    <a:pt x="0" y="2421"/>
                  </a:moveTo>
                  <a:cubicBezTo>
                    <a:pt x="1626" y="148"/>
                    <a:pt x="931" y="480"/>
                    <a:pt x="292" y="0"/>
                  </a:cubicBezTo>
                  <a:cubicBezTo>
                    <a:pt x="2120" y="120"/>
                    <a:pt x="347" y="2203"/>
                    <a:pt x="0" y="2421"/>
                  </a:cubicBezTo>
                  <a:close/>
                </a:path>
              </a:pathLst>
            </a:custGeom>
            <a:solidFill>
              <a:srgbClr val="E8A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8" name="Freeform 199"/>
            <p:cNvSpPr>
              <a:spLocks/>
            </p:cNvSpPr>
            <p:nvPr/>
          </p:nvSpPr>
          <p:spPr bwMode="auto">
            <a:xfrm>
              <a:off x="4304" y="1733"/>
              <a:ext cx="58" cy="28"/>
            </a:xfrm>
            <a:custGeom>
              <a:avLst/>
              <a:gdLst>
                <a:gd name="T0" fmla="*/ 0 w 811"/>
                <a:gd name="T1" fmla="*/ 334 h 398"/>
                <a:gd name="T2" fmla="*/ 765 w 811"/>
                <a:gd name="T3" fmla="*/ 398 h 398"/>
                <a:gd name="T4" fmla="*/ 811 w 811"/>
                <a:gd name="T5" fmla="*/ 303 h 398"/>
                <a:gd name="T6" fmla="*/ 0 w 811"/>
                <a:gd name="T7" fmla="*/ 334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1" h="398">
                  <a:moveTo>
                    <a:pt x="0" y="334"/>
                  </a:moveTo>
                  <a:cubicBezTo>
                    <a:pt x="163" y="218"/>
                    <a:pt x="329" y="214"/>
                    <a:pt x="765" y="398"/>
                  </a:cubicBezTo>
                  <a:lnTo>
                    <a:pt x="811" y="303"/>
                  </a:lnTo>
                  <a:cubicBezTo>
                    <a:pt x="620" y="104"/>
                    <a:pt x="82" y="0"/>
                    <a:pt x="0" y="334"/>
                  </a:cubicBezTo>
                  <a:close/>
                </a:path>
              </a:pathLst>
            </a:custGeom>
            <a:solidFill>
              <a:srgbClr val="E8A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9" name="Freeform 200"/>
            <p:cNvSpPr>
              <a:spLocks/>
            </p:cNvSpPr>
            <p:nvPr/>
          </p:nvSpPr>
          <p:spPr bwMode="auto">
            <a:xfrm>
              <a:off x="3537" y="1407"/>
              <a:ext cx="817" cy="254"/>
            </a:xfrm>
            <a:custGeom>
              <a:avLst/>
              <a:gdLst>
                <a:gd name="T0" fmla="*/ 0 w 11421"/>
                <a:gd name="T1" fmla="*/ 370 h 3560"/>
                <a:gd name="T2" fmla="*/ 11316 w 11421"/>
                <a:gd name="T3" fmla="*/ 31 h 3560"/>
                <a:gd name="T4" fmla="*/ 10837 w 11421"/>
                <a:gd name="T5" fmla="*/ 917 h 3560"/>
                <a:gd name="T6" fmla="*/ 0 w 11421"/>
                <a:gd name="T7" fmla="*/ 370 h 3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421" h="3560">
                  <a:moveTo>
                    <a:pt x="0" y="370"/>
                  </a:moveTo>
                  <a:cubicBezTo>
                    <a:pt x="7610" y="3428"/>
                    <a:pt x="11218" y="0"/>
                    <a:pt x="11316" y="31"/>
                  </a:cubicBezTo>
                  <a:cubicBezTo>
                    <a:pt x="11421" y="64"/>
                    <a:pt x="11208" y="415"/>
                    <a:pt x="10837" y="917"/>
                  </a:cubicBezTo>
                  <a:cubicBezTo>
                    <a:pt x="8887" y="3560"/>
                    <a:pt x="1249" y="2542"/>
                    <a:pt x="0" y="370"/>
                  </a:cubicBezTo>
                  <a:close/>
                </a:path>
              </a:pathLst>
            </a:custGeom>
            <a:solidFill>
              <a:srgbClr val="7E4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80" name="o"/>
          <p:cNvGrpSpPr/>
          <p:nvPr/>
        </p:nvGrpSpPr>
        <p:grpSpPr>
          <a:xfrm>
            <a:off x="1882069" y="4118284"/>
            <a:ext cx="672602" cy="442922"/>
            <a:chOff x="6117925" y="1296247"/>
            <a:chExt cx="547500" cy="361165"/>
          </a:xfrm>
        </p:grpSpPr>
        <p:sp>
          <p:nvSpPr>
            <p:cNvPr id="81" name="Oval 159"/>
            <p:cNvSpPr/>
            <p:nvPr/>
          </p:nvSpPr>
          <p:spPr>
            <a:xfrm>
              <a:off x="6117925" y="1296247"/>
              <a:ext cx="547500" cy="361165"/>
            </a:xfrm>
            <a:custGeom>
              <a:avLst/>
              <a:gdLst>
                <a:gd name="connsiteX0" fmla="*/ 0 w 547500"/>
                <a:gd name="connsiteY0" fmla="*/ 187726 h 375452"/>
                <a:gd name="connsiteX1" fmla="*/ 273750 w 547500"/>
                <a:gd name="connsiteY1" fmla="*/ 0 h 375452"/>
                <a:gd name="connsiteX2" fmla="*/ 547500 w 547500"/>
                <a:gd name="connsiteY2" fmla="*/ 187726 h 375452"/>
                <a:gd name="connsiteX3" fmla="*/ 273750 w 547500"/>
                <a:gd name="connsiteY3" fmla="*/ 375452 h 375452"/>
                <a:gd name="connsiteX4" fmla="*/ 0 w 547500"/>
                <a:gd name="connsiteY4" fmla="*/ 187726 h 375452"/>
                <a:gd name="connsiteX0" fmla="*/ 0 w 547500"/>
                <a:gd name="connsiteY0" fmla="*/ 173439 h 361165"/>
                <a:gd name="connsiteX1" fmla="*/ 273750 w 547500"/>
                <a:gd name="connsiteY1" fmla="*/ 0 h 361165"/>
                <a:gd name="connsiteX2" fmla="*/ 547500 w 547500"/>
                <a:gd name="connsiteY2" fmla="*/ 173439 h 361165"/>
                <a:gd name="connsiteX3" fmla="*/ 273750 w 547500"/>
                <a:gd name="connsiteY3" fmla="*/ 361165 h 361165"/>
                <a:gd name="connsiteX4" fmla="*/ 0 w 547500"/>
                <a:gd name="connsiteY4" fmla="*/ 173439 h 361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7500" h="361165">
                  <a:moveTo>
                    <a:pt x="0" y="173439"/>
                  </a:moveTo>
                  <a:cubicBezTo>
                    <a:pt x="0" y="113245"/>
                    <a:pt x="122562" y="0"/>
                    <a:pt x="273750" y="0"/>
                  </a:cubicBezTo>
                  <a:cubicBezTo>
                    <a:pt x="424938" y="0"/>
                    <a:pt x="547500" y="69761"/>
                    <a:pt x="547500" y="173439"/>
                  </a:cubicBezTo>
                  <a:cubicBezTo>
                    <a:pt x="547500" y="277117"/>
                    <a:pt x="424938" y="361165"/>
                    <a:pt x="273750" y="361165"/>
                  </a:cubicBezTo>
                  <a:cubicBezTo>
                    <a:pt x="122562" y="361165"/>
                    <a:pt x="0" y="233633"/>
                    <a:pt x="0" y="173439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82" name="Group 81"/>
            <p:cNvGrpSpPr/>
            <p:nvPr/>
          </p:nvGrpSpPr>
          <p:grpSpPr>
            <a:xfrm>
              <a:off x="6314044" y="1360731"/>
              <a:ext cx="155261" cy="227444"/>
              <a:chOff x="6314044" y="1360731"/>
              <a:chExt cx="155261" cy="227444"/>
            </a:xfrm>
          </p:grpSpPr>
          <p:sp>
            <p:nvSpPr>
              <p:cNvPr id="83" name="Oval 143"/>
              <p:cNvSpPr>
                <a:spLocks noChangeArrowheads="1"/>
              </p:cNvSpPr>
              <p:nvPr/>
            </p:nvSpPr>
            <p:spPr bwMode="auto">
              <a:xfrm>
                <a:off x="6320853" y="1360731"/>
                <a:ext cx="133470" cy="159347"/>
              </a:xfrm>
              <a:prstGeom prst="ellipse">
                <a:avLst/>
              </a:prstGeom>
              <a:solidFill>
                <a:srgbClr val="3B37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84" name="Freeform 144"/>
              <p:cNvSpPr>
                <a:spLocks/>
              </p:cNvSpPr>
              <p:nvPr/>
            </p:nvSpPr>
            <p:spPr bwMode="auto">
              <a:xfrm>
                <a:off x="6314044" y="1536421"/>
                <a:ext cx="155261" cy="51754"/>
              </a:xfrm>
              <a:custGeom>
                <a:avLst/>
                <a:gdLst>
                  <a:gd name="T0" fmla="*/ 0 w 497"/>
                  <a:gd name="T1" fmla="*/ 0 h 166"/>
                  <a:gd name="T2" fmla="*/ 497 w 497"/>
                  <a:gd name="T3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97" h="166">
                    <a:moveTo>
                      <a:pt x="0" y="0"/>
                    </a:moveTo>
                    <a:cubicBezTo>
                      <a:pt x="149" y="166"/>
                      <a:pt x="348" y="79"/>
                      <a:pt x="497" y="0"/>
                    </a:cubicBezTo>
                  </a:path>
                </a:pathLst>
              </a:custGeom>
              <a:noFill/>
              <a:ln w="6350" cap="flat">
                <a:solidFill>
                  <a:srgbClr val="F08F4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</p:grpSp>
      <p:grpSp>
        <p:nvGrpSpPr>
          <p:cNvPr id="85" name="a h sa"/>
          <p:cNvGrpSpPr/>
          <p:nvPr/>
        </p:nvGrpSpPr>
        <p:grpSpPr>
          <a:xfrm>
            <a:off x="1882070" y="4120694"/>
            <a:ext cx="672600" cy="425112"/>
            <a:chOff x="8077185" y="1323247"/>
            <a:chExt cx="547500" cy="346644"/>
          </a:xfrm>
        </p:grpSpPr>
        <p:sp>
          <p:nvSpPr>
            <p:cNvPr id="86" name="Oval 162"/>
            <p:cNvSpPr/>
            <p:nvPr/>
          </p:nvSpPr>
          <p:spPr>
            <a:xfrm>
              <a:off x="8077185" y="1323247"/>
              <a:ext cx="547500" cy="342115"/>
            </a:xfrm>
            <a:custGeom>
              <a:avLst/>
              <a:gdLst>
                <a:gd name="connsiteX0" fmla="*/ 0 w 547500"/>
                <a:gd name="connsiteY0" fmla="*/ 187726 h 375452"/>
                <a:gd name="connsiteX1" fmla="*/ 273750 w 547500"/>
                <a:gd name="connsiteY1" fmla="*/ 0 h 375452"/>
                <a:gd name="connsiteX2" fmla="*/ 547500 w 547500"/>
                <a:gd name="connsiteY2" fmla="*/ 187726 h 375452"/>
                <a:gd name="connsiteX3" fmla="*/ 273750 w 547500"/>
                <a:gd name="connsiteY3" fmla="*/ 375452 h 375452"/>
                <a:gd name="connsiteX4" fmla="*/ 0 w 547500"/>
                <a:gd name="connsiteY4" fmla="*/ 187726 h 375452"/>
                <a:gd name="connsiteX0" fmla="*/ 0 w 547500"/>
                <a:gd name="connsiteY0" fmla="*/ 154389 h 342115"/>
                <a:gd name="connsiteX1" fmla="*/ 273750 w 547500"/>
                <a:gd name="connsiteY1" fmla="*/ 0 h 342115"/>
                <a:gd name="connsiteX2" fmla="*/ 547500 w 547500"/>
                <a:gd name="connsiteY2" fmla="*/ 154389 h 342115"/>
                <a:gd name="connsiteX3" fmla="*/ 273750 w 547500"/>
                <a:gd name="connsiteY3" fmla="*/ 342115 h 342115"/>
                <a:gd name="connsiteX4" fmla="*/ 0 w 547500"/>
                <a:gd name="connsiteY4" fmla="*/ 154389 h 342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7500" h="342115">
                  <a:moveTo>
                    <a:pt x="0" y="154389"/>
                  </a:moveTo>
                  <a:cubicBezTo>
                    <a:pt x="0" y="97370"/>
                    <a:pt x="122562" y="0"/>
                    <a:pt x="273750" y="0"/>
                  </a:cubicBezTo>
                  <a:cubicBezTo>
                    <a:pt x="424938" y="0"/>
                    <a:pt x="547500" y="50711"/>
                    <a:pt x="547500" y="154389"/>
                  </a:cubicBezTo>
                  <a:cubicBezTo>
                    <a:pt x="547500" y="258067"/>
                    <a:pt x="424938" y="342115"/>
                    <a:pt x="273750" y="342115"/>
                  </a:cubicBezTo>
                  <a:cubicBezTo>
                    <a:pt x="122562" y="342115"/>
                    <a:pt x="0" y="211408"/>
                    <a:pt x="0" y="154389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87" name="Group 86"/>
            <p:cNvGrpSpPr/>
            <p:nvPr/>
          </p:nvGrpSpPr>
          <p:grpSpPr>
            <a:xfrm>
              <a:off x="8156748" y="1379798"/>
              <a:ext cx="403134" cy="290093"/>
              <a:chOff x="8156748" y="1379798"/>
              <a:chExt cx="403134" cy="290093"/>
            </a:xfrm>
          </p:grpSpPr>
          <p:sp>
            <p:nvSpPr>
              <p:cNvPr id="88" name="Freeform 145"/>
              <p:cNvSpPr>
                <a:spLocks/>
              </p:cNvSpPr>
              <p:nvPr/>
            </p:nvSpPr>
            <p:spPr bwMode="auto">
              <a:xfrm>
                <a:off x="8170368" y="1392055"/>
                <a:ext cx="370448" cy="277836"/>
              </a:xfrm>
              <a:custGeom>
                <a:avLst/>
                <a:gdLst>
                  <a:gd name="T0" fmla="*/ 0 w 1185"/>
                  <a:gd name="T1" fmla="*/ 14 h 889"/>
                  <a:gd name="T2" fmla="*/ 1185 w 1185"/>
                  <a:gd name="T3" fmla="*/ 0 h 889"/>
                  <a:gd name="T4" fmla="*/ 0 w 1185"/>
                  <a:gd name="T5" fmla="*/ 14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85" h="889">
                    <a:moveTo>
                      <a:pt x="0" y="14"/>
                    </a:moveTo>
                    <a:cubicBezTo>
                      <a:pt x="482" y="207"/>
                      <a:pt x="877" y="203"/>
                      <a:pt x="1185" y="0"/>
                    </a:cubicBezTo>
                    <a:cubicBezTo>
                      <a:pt x="1145" y="793"/>
                      <a:pt x="150" y="889"/>
                      <a:pt x="0" y="14"/>
                    </a:cubicBezTo>
                    <a:close/>
                  </a:path>
                </a:pathLst>
              </a:custGeom>
              <a:solidFill>
                <a:srgbClr val="3B37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89" name="Freeform 146"/>
              <p:cNvSpPr>
                <a:spLocks/>
              </p:cNvSpPr>
              <p:nvPr/>
            </p:nvSpPr>
            <p:spPr bwMode="auto">
              <a:xfrm>
                <a:off x="8170368" y="1392055"/>
                <a:ext cx="378619" cy="130746"/>
              </a:xfrm>
              <a:custGeom>
                <a:avLst/>
                <a:gdLst>
                  <a:gd name="T0" fmla="*/ 1185 w 1213"/>
                  <a:gd name="T1" fmla="*/ 0 h 417"/>
                  <a:gd name="T2" fmla="*/ 0 w 1213"/>
                  <a:gd name="T3" fmla="*/ 14 h 417"/>
                  <a:gd name="T4" fmla="*/ 1185 w 1213"/>
                  <a:gd name="T5" fmla="*/ 0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13" h="417">
                    <a:moveTo>
                      <a:pt x="1185" y="0"/>
                    </a:moveTo>
                    <a:cubicBezTo>
                      <a:pt x="1213" y="324"/>
                      <a:pt x="40" y="417"/>
                      <a:pt x="0" y="14"/>
                    </a:cubicBezTo>
                    <a:cubicBezTo>
                      <a:pt x="479" y="136"/>
                      <a:pt x="845" y="137"/>
                      <a:pt x="118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90" name="Freeform 147"/>
              <p:cNvSpPr>
                <a:spLocks/>
              </p:cNvSpPr>
              <p:nvPr/>
            </p:nvSpPr>
            <p:spPr bwMode="auto">
              <a:xfrm>
                <a:off x="8156748" y="1386608"/>
                <a:ext cx="36772" cy="24515"/>
              </a:xfrm>
              <a:custGeom>
                <a:avLst/>
                <a:gdLst>
                  <a:gd name="T0" fmla="*/ 0 w 120"/>
                  <a:gd name="T1" fmla="*/ 79 h 79"/>
                  <a:gd name="T2" fmla="*/ 120 w 120"/>
                  <a:gd name="T3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20" h="79">
                    <a:moveTo>
                      <a:pt x="0" y="79"/>
                    </a:moveTo>
                    <a:cubicBezTo>
                      <a:pt x="48" y="29"/>
                      <a:pt x="51" y="8"/>
                      <a:pt x="120" y="0"/>
                    </a:cubicBezTo>
                  </a:path>
                </a:pathLst>
              </a:custGeom>
              <a:noFill/>
              <a:ln w="6350" cap="flat">
                <a:solidFill>
                  <a:srgbClr val="F08F4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91" name="Freeform 148"/>
              <p:cNvSpPr>
                <a:spLocks/>
              </p:cNvSpPr>
              <p:nvPr/>
            </p:nvSpPr>
            <p:spPr bwMode="auto">
              <a:xfrm>
                <a:off x="8521748" y="1379798"/>
                <a:ext cx="38134" cy="24515"/>
              </a:xfrm>
              <a:custGeom>
                <a:avLst/>
                <a:gdLst>
                  <a:gd name="T0" fmla="*/ 120 w 120"/>
                  <a:gd name="T1" fmla="*/ 79 h 79"/>
                  <a:gd name="T2" fmla="*/ 0 w 120"/>
                  <a:gd name="T3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20" h="79">
                    <a:moveTo>
                      <a:pt x="120" y="79"/>
                    </a:moveTo>
                    <a:cubicBezTo>
                      <a:pt x="72" y="30"/>
                      <a:pt x="69" y="9"/>
                      <a:pt x="0" y="0"/>
                    </a:cubicBezTo>
                  </a:path>
                </a:pathLst>
              </a:custGeom>
              <a:noFill/>
              <a:ln w="6350" cap="flat">
                <a:solidFill>
                  <a:srgbClr val="F08F4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92" name="Freeform 149"/>
              <p:cNvSpPr>
                <a:spLocks/>
              </p:cNvSpPr>
              <p:nvPr/>
            </p:nvSpPr>
            <p:spPr bwMode="auto">
              <a:xfrm>
                <a:off x="8273875" y="1525525"/>
                <a:ext cx="171604" cy="77631"/>
              </a:xfrm>
              <a:custGeom>
                <a:avLst/>
                <a:gdLst>
                  <a:gd name="T0" fmla="*/ 163 w 550"/>
                  <a:gd name="T1" fmla="*/ 0 h 249"/>
                  <a:gd name="T2" fmla="*/ 280 w 550"/>
                  <a:gd name="T3" fmla="*/ 38 h 249"/>
                  <a:gd name="T4" fmla="*/ 390 w 550"/>
                  <a:gd name="T5" fmla="*/ 5 h 249"/>
                  <a:gd name="T6" fmla="*/ 538 w 550"/>
                  <a:gd name="T7" fmla="*/ 102 h 249"/>
                  <a:gd name="T8" fmla="*/ 15 w 550"/>
                  <a:gd name="T9" fmla="*/ 98 h 249"/>
                  <a:gd name="T10" fmla="*/ 163 w 550"/>
                  <a:gd name="T11" fmla="*/ 0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0" h="249">
                    <a:moveTo>
                      <a:pt x="163" y="0"/>
                    </a:moveTo>
                    <a:cubicBezTo>
                      <a:pt x="211" y="0"/>
                      <a:pt x="253" y="15"/>
                      <a:pt x="280" y="38"/>
                    </a:cubicBezTo>
                    <a:cubicBezTo>
                      <a:pt x="307" y="17"/>
                      <a:pt x="346" y="5"/>
                      <a:pt x="390" y="5"/>
                    </a:cubicBezTo>
                    <a:cubicBezTo>
                      <a:pt x="472" y="5"/>
                      <a:pt x="534" y="49"/>
                      <a:pt x="538" y="102"/>
                    </a:cubicBezTo>
                    <a:cubicBezTo>
                      <a:pt x="550" y="249"/>
                      <a:pt x="0" y="244"/>
                      <a:pt x="15" y="98"/>
                    </a:cubicBezTo>
                    <a:cubicBezTo>
                      <a:pt x="21" y="44"/>
                      <a:pt x="81" y="0"/>
                      <a:pt x="163" y="0"/>
                    </a:cubicBezTo>
                    <a:close/>
                  </a:path>
                </a:pathLst>
              </a:custGeom>
              <a:solidFill>
                <a:srgbClr val="EB3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</p:grpSp>
      <p:grpSp>
        <p:nvGrpSpPr>
          <p:cNvPr id="93" name="m"/>
          <p:cNvGrpSpPr/>
          <p:nvPr/>
        </p:nvGrpSpPr>
        <p:grpSpPr>
          <a:xfrm>
            <a:off x="1882069" y="4123820"/>
            <a:ext cx="672602" cy="402036"/>
            <a:chOff x="5711743" y="2912618"/>
            <a:chExt cx="547500" cy="327827"/>
          </a:xfrm>
        </p:grpSpPr>
        <p:sp>
          <p:nvSpPr>
            <p:cNvPr id="94" name="Oval 176"/>
            <p:cNvSpPr/>
            <p:nvPr/>
          </p:nvSpPr>
          <p:spPr>
            <a:xfrm>
              <a:off x="5711743" y="2912618"/>
              <a:ext cx="547500" cy="327827"/>
            </a:xfrm>
            <a:custGeom>
              <a:avLst/>
              <a:gdLst>
                <a:gd name="connsiteX0" fmla="*/ 0 w 547500"/>
                <a:gd name="connsiteY0" fmla="*/ 187726 h 375452"/>
                <a:gd name="connsiteX1" fmla="*/ 273750 w 547500"/>
                <a:gd name="connsiteY1" fmla="*/ 0 h 375452"/>
                <a:gd name="connsiteX2" fmla="*/ 547500 w 547500"/>
                <a:gd name="connsiteY2" fmla="*/ 187726 h 375452"/>
                <a:gd name="connsiteX3" fmla="*/ 273750 w 547500"/>
                <a:gd name="connsiteY3" fmla="*/ 375452 h 375452"/>
                <a:gd name="connsiteX4" fmla="*/ 0 w 547500"/>
                <a:gd name="connsiteY4" fmla="*/ 187726 h 375452"/>
                <a:gd name="connsiteX0" fmla="*/ 0 w 547500"/>
                <a:gd name="connsiteY0" fmla="*/ 140101 h 327827"/>
                <a:gd name="connsiteX1" fmla="*/ 273750 w 547500"/>
                <a:gd name="connsiteY1" fmla="*/ 0 h 327827"/>
                <a:gd name="connsiteX2" fmla="*/ 547500 w 547500"/>
                <a:gd name="connsiteY2" fmla="*/ 140101 h 327827"/>
                <a:gd name="connsiteX3" fmla="*/ 273750 w 547500"/>
                <a:gd name="connsiteY3" fmla="*/ 327827 h 327827"/>
                <a:gd name="connsiteX4" fmla="*/ 0 w 547500"/>
                <a:gd name="connsiteY4" fmla="*/ 140101 h 327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7500" h="327827">
                  <a:moveTo>
                    <a:pt x="0" y="140101"/>
                  </a:moveTo>
                  <a:cubicBezTo>
                    <a:pt x="0" y="85463"/>
                    <a:pt x="122562" y="0"/>
                    <a:pt x="273750" y="0"/>
                  </a:cubicBezTo>
                  <a:cubicBezTo>
                    <a:pt x="424938" y="0"/>
                    <a:pt x="547500" y="36423"/>
                    <a:pt x="547500" y="140101"/>
                  </a:cubicBezTo>
                  <a:cubicBezTo>
                    <a:pt x="547500" y="243779"/>
                    <a:pt x="424938" y="327827"/>
                    <a:pt x="273750" y="327827"/>
                  </a:cubicBezTo>
                  <a:cubicBezTo>
                    <a:pt x="122562" y="327827"/>
                    <a:pt x="0" y="194739"/>
                    <a:pt x="0" y="140101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5" name="Freeform 156"/>
            <p:cNvSpPr>
              <a:spLocks/>
            </p:cNvSpPr>
            <p:nvPr/>
          </p:nvSpPr>
          <p:spPr bwMode="auto">
            <a:xfrm>
              <a:off x="5807227" y="3057585"/>
              <a:ext cx="365760" cy="41275"/>
            </a:xfrm>
            <a:custGeom>
              <a:avLst/>
              <a:gdLst>
                <a:gd name="T0" fmla="*/ 0 w 3149"/>
                <a:gd name="T1" fmla="*/ 17 h 254"/>
                <a:gd name="T2" fmla="*/ 3149 w 3149"/>
                <a:gd name="T3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149" h="254">
                  <a:moveTo>
                    <a:pt x="0" y="17"/>
                  </a:moveTo>
                  <a:cubicBezTo>
                    <a:pt x="984" y="194"/>
                    <a:pt x="2099" y="254"/>
                    <a:pt x="3149" y="0"/>
                  </a:cubicBezTo>
                </a:path>
              </a:pathLst>
            </a:custGeom>
            <a:noFill/>
            <a:ln w="7938" cap="flat">
              <a:solidFill>
                <a:srgbClr val="F08F4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6" name="Freeform 156"/>
            <p:cNvSpPr>
              <a:spLocks/>
            </p:cNvSpPr>
            <p:nvPr/>
          </p:nvSpPr>
          <p:spPr bwMode="auto">
            <a:xfrm flipH="1">
              <a:off x="5935124" y="3118487"/>
              <a:ext cx="115062" cy="45719"/>
            </a:xfrm>
            <a:custGeom>
              <a:avLst/>
              <a:gdLst>
                <a:gd name="T0" fmla="*/ 0 w 3149"/>
                <a:gd name="T1" fmla="*/ 17 h 254"/>
                <a:gd name="T2" fmla="*/ 3149 w 3149"/>
                <a:gd name="T3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149" h="254">
                  <a:moveTo>
                    <a:pt x="0" y="17"/>
                  </a:moveTo>
                  <a:cubicBezTo>
                    <a:pt x="984" y="194"/>
                    <a:pt x="2099" y="254"/>
                    <a:pt x="3149" y="0"/>
                  </a:cubicBezTo>
                </a:path>
              </a:pathLst>
            </a:custGeom>
            <a:noFill/>
            <a:ln w="7938" cap="flat">
              <a:solidFill>
                <a:srgbClr val="F08F4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97" name="s"/>
          <p:cNvGrpSpPr/>
          <p:nvPr/>
        </p:nvGrpSpPr>
        <p:grpSpPr>
          <a:xfrm>
            <a:off x="1913659" y="4124608"/>
            <a:ext cx="646946" cy="396197"/>
            <a:chOff x="5600060" y="3633709"/>
            <a:chExt cx="526618" cy="323065"/>
          </a:xfrm>
        </p:grpSpPr>
        <p:sp>
          <p:nvSpPr>
            <p:cNvPr id="98" name="Oval 184"/>
            <p:cNvSpPr/>
            <p:nvPr/>
          </p:nvSpPr>
          <p:spPr>
            <a:xfrm>
              <a:off x="5600060" y="3633709"/>
              <a:ext cx="526618" cy="323065"/>
            </a:xfrm>
            <a:custGeom>
              <a:avLst/>
              <a:gdLst>
                <a:gd name="connsiteX0" fmla="*/ 0 w 547500"/>
                <a:gd name="connsiteY0" fmla="*/ 187726 h 375452"/>
                <a:gd name="connsiteX1" fmla="*/ 273750 w 547500"/>
                <a:gd name="connsiteY1" fmla="*/ 0 h 375452"/>
                <a:gd name="connsiteX2" fmla="*/ 547500 w 547500"/>
                <a:gd name="connsiteY2" fmla="*/ 187726 h 375452"/>
                <a:gd name="connsiteX3" fmla="*/ 273750 w 547500"/>
                <a:gd name="connsiteY3" fmla="*/ 375452 h 375452"/>
                <a:gd name="connsiteX4" fmla="*/ 0 w 547500"/>
                <a:gd name="connsiteY4" fmla="*/ 187726 h 375452"/>
                <a:gd name="connsiteX0" fmla="*/ 37 w 547537"/>
                <a:gd name="connsiteY0" fmla="*/ 135339 h 323065"/>
                <a:gd name="connsiteX1" fmla="*/ 259500 w 547537"/>
                <a:gd name="connsiteY1" fmla="*/ 0 h 323065"/>
                <a:gd name="connsiteX2" fmla="*/ 547537 w 547537"/>
                <a:gd name="connsiteY2" fmla="*/ 135339 h 323065"/>
                <a:gd name="connsiteX3" fmla="*/ 273787 w 547537"/>
                <a:gd name="connsiteY3" fmla="*/ 323065 h 323065"/>
                <a:gd name="connsiteX4" fmla="*/ 37 w 547537"/>
                <a:gd name="connsiteY4" fmla="*/ 135339 h 323065"/>
                <a:gd name="connsiteX0" fmla="*/ 28 w 526618"/>
                <a:gd name="connsiteY0" fmla="*/ 135339 h 323065"/>
                <a:gd name="connsiteX1" fmla="*/ 238581 w 526618"/>
                <a:gd name="connsiteY1" fmla="*/ 0 h 323065"/>
                <a:gd name="connsiteX2" fmla="*/ 526618 w 526618"/>
                <a:gd name="connsiteY2" fmla="*/ 135339 h 323065"/>
                <a:gd name="connsiteX3" fmla="*/ 252868 w 526618"/>
                <a:gd name="connsiteY3" fmla="*/ 323065 h 323065"/>
                <a:gd name="connsiteX4" fmla="*/ 28 w 526618"/>
                <a:gd name="connsiteY4" fmla="*/ 135339 h 323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6618" h="323065">
                  <a:moveTo>
                    <a:pt x="28" y="135339"/>
                  </a:moveTo>
                  <a:cubicBezTo>
                    <a:pt x="-2353" y="81495"/>
                    <a:pt x="150816" y="0"/>
                    <a:pt x="238581" y="0"/>
                  </a:cubicBezTo>
                  <a:cubicBezTo>
                    <a:pt x="326346" y="0"/>
                    <a:pt x="526618" y="31661"/>
                    <a:pt x="526618" y="135339"/>
                  </a:cubicBezTo>
                  <a:cubicBezTo>
                    <a:pt x="526618" y="239017"/>
                    <a:pt x="340633" y="323065"/>
                    <a:pt x="252868" y="323065"/>
                  </a:cubicBezTo>
                  <a:cubicBezTo>
                    <a:pt x="165103" y="323065"/>
                    <a:pt x="2409" y="189183"/>
                    <a:pt x="28" y="135339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9" name="Freeform 81"/>
            <p:cNvSpPr>
              <a:spLocks/>
            </p:cNvSpPr>
            <p:nvPr/>
          </p:nvSpPr>
          <p:spPr bwMode="auto">
            <a:xfrm rot="630596">
              <a:off x="5677783" y="3708433"/>
              <a:ext cx="322780" cy="247873"/>
            </a:xfrm>
            <a:custGeom>
              <a:avLst/>
              <a:gdLst>
                <a:gd name="T0" fmla="*/ 0 w 1036"/>
                <a:gd name="T1" fmla="*/ 206 h 794"/>
                <a:gd name="T2" fmla="*/ 1006 w 1036"/>
                <a:gd name="T3" fmla="*/ 33 h 794"/>
                <a:gd name="T4" fmla="*/ 0 w 1036"/>
                <a:gd name="T5" fmla="*/ 206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6" h="794">
                  <a:moveTo>
                    <a:pt x="0" y="206"/>
                  </a:moveTo>
                  <a:cubicBezTo>
                    <a:pt x="430" y="192"/>
                    <a:pt x="974" y="0"/>
                    <a:pt x="1006" y="33"/>
                  </a:cubicBezTo>
                  <a:cubicBezTo>
                    <a:pt x="1036" y="65"/>
                    <a:pt x="576" y="794"/>
                    <a:pt x="0" y="2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100" name="ra"/>
          <p:cNvGrpSpPr/>
          <p:nvPr/>
        </p:nvGrpSpPr>
        <p:grpSpPr>
          <a:xfrm>
            <a:off x="1940027" y="4115910"/>
            <a:ext cx="625508" cy="460448"/>
            <a:chOff x="6739168" y="1257442"/>
            <a:chExt cx="509166" cy="375458"/>
          </a:xfrm>
        </p:grpSpPr>
        <p:sp>
          <p:nvSpPr>
            <p:cNvPr id="101" name="Oval 293"/>
            <p:cNvSpPr/>
            <p:nvPr/>
          </p:nvSpPr>
          <p:spPr>
            <a:xfrm>
              <a:off x="6739168" y="1257442"/>
              <a:ext cx="509166" cy="375458"/>
            </a:xfrm>
            <a:custGeom>
              <a:avLst/>
              <a:gdLst>
                <a:gd name="connsiteX0" fmla="*/ 0 w 997610"/>
                <a:gd name="connsiteY0" fmla="*/ 341467 h 682933"/>
                <a:gd name="connsiteX1" fmla="*/ 498805 w 997610"/>
                <a:gd name="connsiteY1" fmla="*/ 0 h 682933"/>
                <a:gd name="connsiteX2" fmla="*/ 997610 w 997610"/>
                <a:gd name="connsiteY2" fmla="*/ 341467 h 682933"/>
                <a:gd name="connsiteX3" fmla="*/ 498805 w 997610"/>
                <a:gd name="connsiteY3" fmla="*/ 682934 h 682933"/>
                <a:gd name="connsiteX4" fmla="*/ 0 w 997610"/>
                <a:gd name="connsiteY4" fmla="*/ 341467 h 682933"/>
                <a:gd name="connsiteX0" fmla="*/ 0 w 927760"/>
                <a:gd name="connsiteY0" fmla="*/ 335122 h 682944"/>
                <a:gd name="connsiteX1" fmla="*/ 428955 w 927760"/>
                <a:gd name="connsiteY1" fmla="*/ 5 h 682944"/>
                <a:gd name="connsiteX2" fmla="*/ 927760 w 927760"/>
                <a:gd name="connsiteY2" fmla="*/ 341472 h 682944"/>
                <a:gd name="connsiteX3" fmla="*/ 428955 w 927760"/>
                <a:gd name="connsiteY3" fmla="*/ 682939 h 682944"/>
                <a:gd name="connsiteX4" fmla="*/ 0 w 927760"/>
                <a:gd name="connsiteY4" fmla="*/ 335122 h 682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7760" h="682944">
                  <a:moveTo>
                    <a:pt x="0" y="335122"/>
                  </a:moveTo>
                  <a:cubicBezTo>
                    <a:pt x="0" y="146535"/>
                    <a:pt x="274328" y="-1053"/>
                    <a:pt x="428955" y="5"/>
                  </a:cubicBezTo>
                  <a:cubicBezTo>
                    <a:pt x="583582" y="1063"/>
                    <a:pt x="927760" y="152885"/>
                    <a:pt x="927760" y="341472"/>
                  </a:cubicBezTo>
                  <a:cubicBezTo>
                    <a:pt x="927760" y="530059"/>
                    <a:pt x="583582" y="683997"/>
                    <a:pt x="428955" y="682939"/>
                  </a:cubicBezTo>
                  <a:cubicBezTo>
                    <a:pt x="274328" y="681881"/>
                    <a:pt x="0" y="523709"/>
                    <a:pt x="0" y="335122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102" name="Group 101"/>
            <p:cNvGrpSpPr/>
            <p:nvPr/>
          </p:nvGrpSpPr>
          <p:grpSpPr>
            <a:xfrm>
              <a:off x="6787999" y="1356645"/>
              <a:ext cx="374533" cy="243787"/>
              <a:chOff x="6787999" y="1356645"/>
              <a:chExt cx="374533" cy="243787"/>
            </a:xfrm>
          </p:grpSpPr>
          <p:sp>
            <p:nvSpPr>
              <p:cNvPr id="103" name="Freeform 138"/>
              <p:cNvSpPr>
                <a:spLocks/>
              </p:cNvSpPr>
              <p:nvPr/>
            </p:nvSpPr>
            <p:spPr bwMode="auto">
              <a:xfrm>
                <a:off x="6802980" y="1367540"/>
                <a:ext cx="341847" cy="232892"/>
              </a:xfrm>
              <a:custGeom>
                <a:avLst/>
                <a:gdLst>
                  <a:gd name="T0" fmla="*/ 0 w 1096"/>
                  <a:gd name="T1" fmla="*/ 11 h 745"/>
                  <a:gd name="T2" fmla="*/ 1096 w 1096"/>
                  <a:gd name="T3" fmla="*/ 0 h 745"/>
                  <a:gd name="T4" fmla="*/ 0 w 1096"/>
                  <a:gd name="T5" fmla="*/ 11 h 7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96" h="745">
                    <a:moveTo>
                      <a:pt x="0" y="11"/>
                    </a:moveTo>
                    <a:cubicBezTo>
                      <a:pt x="445" y="173"/>
                      <a:pt x="810" y="169"/>
                      <a:pt x="1096" y="0"/>
                    </a:cubicBezTo>
                    <a:cubicBezTo>
                      <a:pt x="1059" y="664"/>
                      <a:pt x="138" y="745"/>
                      <a:pt x="0" y="11"/>
                    </a:cubicBezTo>
                    <a:close/>
                  </a:path>
                </a:pathLst>
              </a:custGeom>
              <a:solidFill>
                <a:srgbClr val="3B37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04" name="Freeform 139"/>
              <p:cNvSpPr>
                <a:spLocks/>
              </p:cNvSpPr>
              <p:nvPr/>
            </p:nvSpPr>
            <p:spPr bwMode="auto">
              <a:xfrm>
                <a:off x="6802980" y="1367540"/>
                <a:ext cx="359552" cy="140280"/>
              </a:xfrm>
              <a:custGeom>
                <a:avLst/>
                <a:gdLst>
                  <a:gd name="T0" fmla="*/ 1096 w 1152"/>
                  <a:gd name="T1" fmla="*/ 0 h 447"/>
                  <a:gd name="T2" fmla="*/ 0 w 1152"/>
                  <a:gd name="T3" fmla="*/ 11 h 447"/>
                  <a:gd name="T4" fmla="*/ 1096 w 1152"/>
                  <a:gd name="T5" fmla="*/ 0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52" h="447">
                    <a:moveTo>
                      <a:pt x="1096" y="0"/>
                    </a:moveTo>
                    <a:cubicBezTo>
                      <a:pt x="1152" y="296"/>
                      <a:pt x="36" y="447"/>
                      <a:pt x="0" y="11"/>
                    </a:cubicBezTo>
                    <a:cubicBezTo>
                      <a:pt x="398" y="169"/>
                      <a:pt x="855" y="144"/>
                      <a:pt x="109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05" name="Freeform 140"/>
              <p:cNvSpPr>
                <a:spLocks/>
              </p:cNvSpPr>
              <p:nvPr/>
            </p:nvSpPr>
            <p:spPr bwMode="auto">
              <a:xfrm>
                <a:off x="6841115" y="1445171"/>
                <a:ext cx="284645" cy="87164"/>
              </a:xfrm>
              <a:custGeom>
                <a:avLst/>
                <a:gdLst>
                  <a:gd name="T0" fmla="*/ 526 w 911"/>
                  <a:gd name="T1" fmla="*/ 274 h 280"/>
                  <a:gd name="T2" fmla="*/ 419 w 911"/>
                  <a:gd name="T3" fmla="*/ 280 h 280"/>
                  <a:gd name="T4" fmla="*/ 0 w 911"/>
                  <a:gd name="T5" fmla="*/ 50 h 280"/>
                  <a:gd name="T6" fmla="*/ 911 w 911"/>
                  <a:gd name="T7" fmla="*/ 0 h 280"/>
                  <a:gd name="T8" fmla="*/ 526 w 911"/>
                  <a:gd name="T9" fmla="*/ 274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1" h="280">
                    <a:moveTo>
                      <a:pt x="526" y="274"/>
                    </a:moveTo>
                    <a:cubicBezTo>
                      <a:pt x="490" y="278"/>
                      <a:pt x="454" y="280"/>
                      <a:pt x="419" y="280"/>
                    </a:cubicBezTo>
                    <a:cubicBezTo>
                      <a:pt x="243" y="272"/>
                      <a:pt x="105" y="238"/>
                      <a:pt x="0" y="50"/>
                    </a:cubicBezTo>
                    <a:cubicBezTo>
                      <a:pt x="353" y="208"/>
                      <a:pt x="671" y="144"/>
                      <a:pt x="911" y="0"/>
                    </a:cubicBezTo>
                    <a:cubicBezTo>
                      <a:pt x="829" y="156"/>
                      <a:pt x="683" y="249"/>
                      <a:pt x="526" y="27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06" name="Freeform 141"/>
              <p:cNvSpPr>
                <a:spLocks/>
              </p:cNvSpPr>
              <p:nvPr/>
            </p:nvSpPr>
            <p:spPr bwMode="auto">
              <a:xfrm>
                <a:off x="6787999" y="1359369"/>
                <a:ext cx="38134" cy="34048"/>
              </a:xfrm>
              <a:custGeom>
                <a:avLst/>
                <a:gdLst>
                  <a:gd name="T0" fmla="*/ 0 w 120"/>
                  <a:gd name="T1" fmla="*/ 112 h 112"/>
                  <a:gd name="T2" fmla="*/ 120 w 120"/>
                  <a:gd name="T3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20" h="112">
                    <a:moveTo>
                      <a:pt x="0" y="112"/>
                    </a:moveTo>
                    <a:cubicBezTo>
                      <a:pt x="49" y="42"/>
                      <a:pt x="51" y="13"/>
                      <a:pt x="120" y="0"/>
                    </a:cubicBezTo>
                  </a:path>
                </a:pathLst>
              </a:custGeom>
              <a:noFill/>
              <a:ln w="6350" cap="flat">
                <a:solidFill>
                  <a:srgbClr val="24211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07" name="Freeform 142"/>
              <p:cNvSpPr>
                <a:spLocks/>
              </p:cNvSpPr>
              <p:nvPr/>
            </p:nvSpPr>
            <p:spPr bwMode="auto">
              <a:xfrm>
                <a:off x="7123036" y="1356645"/>
                <a:ext cx="36772" cy="35410"/>
              </a:xfrm>
              <a:custGeom>
                <a:avLst/>
                <a:gdLst>
                  <a:gd name="T0" fmla="*/ 120 w 120"/>
                  <a:gd name="T1" fmla="*/ 111 h 111"/>
                  <a:gd name="T2" fmla="*/ 0 w 120"/>
                  <a:gd name="T3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20" h="111">
                    <a:moveTo>
                      <a:pt x="120" y="111"/>
                    </a:moveTo>
                    <a:cubicBezTo>
                      <a:pt x="72" y="41"/>
                      <a:pt x="69" y="12"/>
                      <a:pt x="0" y="0"/>
                    </a:cubicBezTo>
                  </a:path>
                </a:pathLst>
              </a:custGeom>
              <a:noFill/>
              <a:ln w="6350" cap="flat">
                <a:solidFill>
                  <a:srgbClr val="24211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</p:grpSp>
      <p:grpSp>
        <p:nvGrpSpPr>
          <p:cNvPr id="108" name="Group 107"/>
          <p:cNvGrpSpPr/>
          <p:nvPr/>
        </p:nvGrpSpPr>
        <p:grpSpPr>
          <a:xfrm>
            <a:off x="1805481" y="3636716"/>
            <a:ext cx="827573" cy="273843"/>
            <a:chOff x="7881939" y="2722563"/>
            <a:chExt cx="744538" cy="180975"/>
          </a:xfrm>
        </p:grpSpPr>
        <p:sp>
          <p:nvSpPr>
            <p:cNvPr id="109" name="Freeform 187"/>
            <p:cNvSpPr>
              <a:spLocks/>
            </p:cNvSpPr>
            <p:nvPr/>
          </p:nvSpPr>
          <p:spPr bwMode="auto">
            <a:xfrm flipV="1">
              <a:off x="7881939" y="2722563"/>
              <a:ext cx="309563" cy="180975"/>
            </a:xfrm>
            <a:custGeom>
              <a:avLst/>
              <a:gdLst>
                <a:gd name="T0" fmla="*/ 0 w 2667"/>
                <a:gd name="T1" fmla="*/ 1090 h 1090"/>
                <a:gd name="T2" fmla="*/ 2667 w 2667"/>
                <a:gd name="T3" fmla="*/ 1090 h 1090"/>
                <a:gd name="T4" fmla="*/ 1334 w 2667"/>
                <a:gd name="T5" fmla="*/ 0 h 1090"/>
                <a:gd name="T6" fmla="*/ 0 w 2667"/>
                <a:gd name="T7" fmla="*/ 1090 h 1090"/>
                <a:gd name="connsiteX0" fmla="*/ 0 w 10000"/>
                <a:gd name="connsiteY0" fmla="*/ 14615 h 14615"/>
                <a:gd name="connsiteX1" fmla="*/ 10000 w 10000"/>
                <a:gd name="connsiteY1" fmla="*/ 14615 h 14615"/>
                <a:gd name="connsiteX2" fmla="*/ 4923 w 10000"/>
                <a:gd name="connsiteY2" fmla="*/ 0 h 14615"/>
                <a:gd name="connsiteX3" fmla="*/ 0 w 10000"/>
                <a:gd name="connsiteY3" fmla="*/ 14615 h 14615"/>
                <a:gd name="connsiteX0" fmla="*/ 0 w 10000"/>
                <a:gd name="connsiteY0" fmla="*/ 14615 h 14615"/>
                <a:gd name="connsiteX1" fmla="*/ 10000 w 10000"/>
                <a:gd name="connsiteY1" fmla="*/ 14615 h 14615"/>
                <a:gd name="connsiteX2" fmla="*/ 4923 w 10000"/>
                <a:gd name="connsiteY2" fmla="*/ 0 h 14615"/>
                <a:gd name="connsiteX3" fmla="*/ 0 w 10000"/>
                <a:gd name="connsiteY3" fmla="*/ 14615 h 14615"/>
                <a:gd name="connsiteX0" fmla="*/ 0 w 10000"/>
                <a:gd name="connsiteY0" fmla="*/ 14615 h 14615"/>
                <a:gd name="connsiteX1" fmla="*/ 10000 w 10000"/>
                <a:gd name="connsiteY1" fmla="*/ 14615 h 14615"/>
                <a:gd name="connsiteX2" fmla="*/ 4923 w 10000"/>
                <a:gd name="connsiteY2" fmla="*/ 0 h 14615"/>
                <a:gd name="connsiteX3" fmla="*/ 0 w 10000"/>
                <a:gd name="connsiteY3" fmla="*/ 14615 h 14615"/>
                <a:gd name="connsiteX0" fmla="*/ 0 w 10009"/>
                <a:gd name="connsiteY0" fmla="*/ 14615 h 14615"/>
                <a:gd name="connsiteX1" fmla="*/ 10000 w 10009"/>
                <a:gd name="connsiteY1" fmla="*/ 14615 h 14615"/>
                <a:gd name="connsiteX2" fmla="*/ 4923 w 10009"/>
                <a:gd name="connsiteY2" fmla="*/ 0 h 14615"/>
                <a:gd name="connsiteX3" fmla="*/ 0 w 10009"/>
                <a:gd name="connsiteY3" fmla="*/ 14615 h 14615"/>
                <a:gd name="connsiteX0" fmla="*/ 88 w 10097"/>
                <a:gd name="connsiteY0" fmla="*/ 14615 h 14615"/>
                <a:gd name="connsiteX1" fmla="*/ 10088 w 10097"/>
                <a:gd name="connsiteY1" fmla="*/ 14615 h 14615"/>
                <a:gd name="connsiteX2" fmla="*/ 5011 w 10097"/>
                <a:gd name="connsiteY2" fmla="*/ 0 h 14615"/>
                <a:gd name="connsiteX3" fmla="*/ 88 w 10097"/>
                <a:gd name="connsiteY3" fmla="*/ 14615 h 14615"/>
                <a:gd name="connsiteX0" fmla="*/ 88 w 10192"/>
                <a:gd name="connsiteY0" fmla="*/ 14615 h 14615"/>
                <a:gd name="connsiteX1" fmla="*/ 10088 w 10192"/>
                <a:gd name="connsiteY1" fmla="*/ 14615 h 14615"/>
                <a:gd name="connsiteX2" fmla="*/ 5011 w 10192"/>
                <a:gd name="connsiteY2" fmla="*/ 0 h 14615"/>
                <a:gd name="connsiteX3" fmla="*/ 88 w 10192"/>
                <a:gd name="connsiteY3" fmla="*/ 14615 h 14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92" h="14615">
                  <a:moveTo>
                    <a:pt x="88" y="14615"/>
                  </a:moveTo>
                  <a:lnTo>
                    <a:pt x="10088" y="14615"/>
                  </a:lnTo>
                  <a:cubicBezTo>
                    <a:pt x="10718" y="6794"/>
                    <a:pt x="8425" y="0"/>
                    <a:pt x="5011" y="0"/>
                  </a:cubicBezTo>
                  <a:cubicBezTo>
                    <a:pt x="1597" y="0"/>
                    <a:pt x="-462" y="7948"/>
                    <a:pt x="88" y="14615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0" name="Freeform 187"/>
            <p:cNvSpPr>
              <a:spLocks/>
            </p:cNvSpPr>
            <p:nvPr/>
          </p:nvSpPr>
          <p:spPr bwMode="auto">
            <a:xfrm flipV="1">
              <a:off x="8316914" y="2722563"/>
              <a:ext cx="309563" cy="180975"/>
            </a:xfrm>
            <a:custGeom>
              <a:avLst/>
              <a:gdLst>
                <a:gd name="T0" fmla="*/ 0 w 2667"/>
                <a:gd name="T1" fmla="*/ 1090 h 1090"/>
                <a:gd name="T2" fmla="*/ 2667 w 2667"/>
                <a:gd name="T3" fmla="*/ 1090 h 1090"/>
                <a:gd name="T4" fmla="*/ 1334 w 2667"/>
                <a:gd name="T5" fmla="*/ 0 h 1090"/>
                <a:gd name="T6" fmla="*/ 0 w 2667"/>
                <a:gd name="T7" fmla="*/ 1090 h 1090"/>
                <a:gd name="connsiteX0" fmla="*/ 0 w 10000"/>
                <a:gd name="connsiteY0" fmla="*/ 14615 h 14615"/>
                <a:gd name="connsiteX1" fmla="*/ 10000 w 10000"/>
                <a:gd name="connsiteY1" fmla="*/ 14615 h 14615"/>
                <a:gd name="connsiteX2" fmla="*/ 4923 w 10000"/>
                <a:gd name="connsiteY2" fmla="*/ 0 h 14615"/>
                <a:gd name="connsiteX3" fmla="*/ 0 w 10000"/>
                <a:gd name="connsiteY3" fmla="*/ 14615 h 14615"/>
                <a:gd name="connsiteX0" fmla="*/ 0 w 10000"/>
                <a:gd name="connsiteY0" fmla="*/ 14615 h 14615"/>
                <a:gd name="connsiteX1" fmla="*/ 10000 w 10000"/>
                <a:gd name="connsiteY1" fmla="*/ 14615 h 14615"/>
                <a:gd name="connsiteX2" fmla="*/ 4923 w 10000"/>
                <a:gd name="connsiteY2" fmla="*/ 0 h 14615"/>
                <a:gd name="connsiteX3" fmla="*/ 0 w 10000"/>
                <a:gd name="connsiteY3" fmla="*/ 14615 h 14615"/>
                <a:gd name="connsiteX0" fmla="*/ 0 w 10000"/>
                <a:gd name="connsiteY0" fmla="*/ 14615 h 14615"/>
                <a:gd name="connsiteX1" fmla="*/ 10000 w 10000"/>
                <a:gd name="connsiteY1" fmla="*/ 14615 h 14615"/>
                <a:gd name="connsiteX2" fmla="*/ 4923 w 10000"/>
                <a:gd name="connsiteY2" fmla="*/ 0 h 14615"/>
                <a:gd name="connsiteX3" fmla="*/ 0 w 10000"/>
                <a:gd name="connsiteY3" fmla="*/ 14615 h 14615"/>
                <a:gd name="connsiteX0" fmla="*/ 0 w 10009"/>
                <a:gd name="connsiteY0" fmla="*/ 14615 h 14615"/>
                <a:gd name="connsiteX1" fmla="*/ 10000 w 10009"/>
                <a:gd name="connsiteY1" fmla="*/ 14615 h 14615"/>
                <a:gd name="connsiteX2" fmla="*/ 4923 w 10009"/>
                <a:gd name="connsiteY2" fmla="*/ 0 h 14615"/>
                <a:gd name="connsiteX3" fmla="*/ 0 w 10009"/>
                <a:gd name="connsiteY3" fmla="*/ 14615 h 14615"/>
                <a:gd name="connsiteX0" fmla="*/ 88 w 10097"/>
                <a:gd name="connsiteY0" fmla="*/ 14615 h 14615"/>
                <a:gd name="connsiteX1" fmla="*/ 10088 w 10097"/>
                <a:gd name="connsiteY1" fmla="*/ 14615 h 14615"/>
                <a:gd name="connsiteX2" fmla="*/ 5011 w 10097"/>
                <a:gd name="connsiteY2" fmla="*/ 0 h 14615"/>
                <a:gd name="connsiteX3" fmla="*/ 88 w 10097"/>
                <a:gd name="connsiteY3" fmla="*/ 14615 h 14615"/>
                <a:gd name="connsiteX0" fmla="*/ 88 w 10192"/>
                <a:gd name="connsiteY0" fmla="*/ 14615 h 14615"/>
                <a:gd name="connsiteX1" fmla="*/ 10088 w 10192"/>
                <a:gd name="connsiteY1" fmla="*/ 14615 h 14615"/>
                <a:gd name="connsiteX2" fmla="*/ 5011 w 10192"/>
                <a:gd name="connsiteY2" fmla="*/ 0 h 14615"/>
                <a:gd name="connsiteX3" fmla="*/ 88 w 10192"/>
                <a:gd name="connsiteY3" fmla="*/ 14615 h 14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92" h="14615">
                  <a:moveTo>
                    <a:pt x="88" y="14615"/>
                  </a:moveTo>
                  <a:lnTo>
                    <a:pt x="10088" y="14615"/>
                  </a:lnTo>
                  <a:cubicBezTo>
                    <a:pt x="10718" y="6794"/>
                    <a:pt x="8425" y="0"/>
                    <a:pt x="5011" y="0"/>
                  </a:cubicBezTo>
                  <a:cubicBezTo>
                    <a:pt x="1597" y="0"/>
                    <a:pt x="-462" y="7948"/>
                    <a:pt x="88" y="14615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191" name="Group 190"/>
          <p:cNvGrpSpPr/>
          <p:nvPr/>
        </p:nvGrpSpPr>
        <p:grpSpPr>
          <a:xfrm>
            <a:off x="5343174" y="1527605"/>
            <a:ext cx="3202112" cy="2782090"/>
            <a:chOff x="4570413" y="1508125"/>
            <a:chExt cx="3376613" cy="2933701"/>
          </a:xfrm>
        </p:grpSpPr>
        <p:sp>
          <p:nvSpPr>
            <p:cNvPr id="192" name="Freeform 39"/>
            <p:cNvSpPr>
              <a:spLocks/>
            </p:cNvSpPr>
            <p:nvPr/>
          </p:nvSpPr>
          <p:spPr bwMode="auto">
            <a:xfrm>
              <a:off x="5546725" y="3589338"/>
              <a:ext cx="1457325" cy="852488"/>
            </a:xfrm>
            <a:custGeom>
              <a:avLst/>
              <a:gdLst>
                <a:gd name="T0" fmla="*/ 499 w 918"/>
                <a:gd name="T1" fmla="*/ 0 h 537"/>
                <a:gd name="T2" fmla="*/ 580 w 918"/>
                <a:gd name="T3" fmla="*/ 6 h 537"/>
                <a:gd name="T4" fmla="*/ 651 w 918"/>
                <a:gd name="T5" fmla="*/ 18 h 537"/>
                <a:gd name="T6" fmla="*/ 705 w 918"/>
                <a:gd name="T7" fmla="*/ 36 h 537"/>
                <a:gd name="T8" fmla="*/ 735 w 918"/>
                <a:gd name="T9" fmla="*/ 63 h 537"/>
                <a:gd name="T10" fmla="*/ 740 w 918"/>
                <a:gd name="T11" fmla="*/ 136 h 537"/>
                <a:gd name="T12" fmla="*/ 749 w 918"/>
                <a:gd name="T13" fmla="*/ 237 h 537"/>
                <a:gd name="T14" fmla="*/ 765 w 918"/>
                <a:gd name="T15" fmla="*/ 314 h 537"/>
                <a:gd name="T16" fmla="*/ 786 w 918"/>
                <a:gd name="T17" fmla="*/ 373 h 537"/>
                <a:gd name="T18" fmla="*/ 808 w 918"/>
                <a:gd name="T19" fmla="*/ 413 h 537"/>
                <a:gd name="T20" fmla="*/ 829 w 918"/>
                <a:gd name="T21" fmla="*/ 441 h 537"/>
                <a:gd name="T22" fmla="*/ 847 w 918"/>
                <a:gd name="T23" fmla="*/ 457 h 537"/>
                <a:gd name="T24" fmla="*/ 860 w 918"/>
                <a:gd name="T25" fmla="*/ 465 h 537"/>
                <a:gd name="T26" fmla="*/ 866 w 918"/>
                <a:gd name="T27" fmla="*/ 466 h 537"/>
                <a:gd name="T28" fmla="*/ 898 w 918"/>
                <a:gd name="T29" fmla="*/ 468 h 537"/>
                <a:gd name="T30" fmla="*/ 915 w 918"/>
                <a:gd name="T31" fmla="*/ 483 h 537"/>
                <a:gd name="T32" fmla="*/ 918 w 918"/>
                <a:gd name="T33" fmla="*/ 508 h 537"/>
                <a:gd name="T34" fmla="*/ 909 w 918"/>
                <a:gd name="T35" fmla="*/ 529 h 537"/>
                <a:gd name="T36" fmla="*/ 887 w 918"/>
                <a:gd name="T37" fmla="*/ 537 h 537"/>
                <a:gd name="T38" fmla="*/ 17 w 918"/>
                <a:gd name="T39" fmla="*/ 534 h 537"/>
                <a:gd name="T40" fmla="*/ 3 w 918"/>
                <a:gd name="T41" fmla="*/ 520 h 537"/>
                <a:gd name="T42" fmla="*/ 0 w 918"/>
                <a:gd name="T43" fmla="*/ 493 h 537"/>
                <a:gd name="T44" fmla="*/ 8 w 918"/>
                <a:gd name="T45" fmla="*/ 474 h 537"/>
                <a:gd name="T46" fmla="*/ 29 w 918"/>
                <a:gd name="T47" fmla="*/ 466 h 537"/>
                <a:gd name="T48" fmla="*/ 48 w 918"/>
                <a:gd name="T49" fmla="*/ 466 h 537"/>
                <a:gd name="T50" fmla="*/ 58 w 918"/>
                <a:gd name="T51" fmla="*/ 461 h 537"/>
                <a:gd name="T52" fmla="*/ 76 w 918"/>
                <a:gd name="T53" fmla="*/ 446 h 537"/>
                <a:gd name="T54" fmla="*/ 100 w 918"/>
                <a:gd name="T55" fmla="*/ 421 h 537"/>
                <a:gd name="T56" fmla="*/ 123 w 918"/>
                <a:gd name="T57" fmla="*/ 382 h 537"/>
                <a:gd name="T58" fmla="*/ 147 w 918"/>
                <a:gd name="T59" fmla="*/ 324 h 537"/>
                <a:gd name="T60" fmla="*/ 165 w 918"/>
                <a:gd name="T61" fmla="*/ 247 h 537"/>
                <a:gd name="T62" fmla="*/ 176 w 918"/>
                <a:gd name="T63" fmla="*/ 145 h 537"/>
                <a:gd name="T64" fmla="*/ 181 w 918"/>
                <a:gd name="T65" fmla="*/ 69 h 537"/>
                <a:gd name="T66" fmla="*/ 211 w 918"/>
                <a:gd name="T67" fmla="*/ 42 h 537"/>
                <a:gd name="T68" fmla="*/ 265 w 918"/>
                <a:gd name="T69" fmla="*/ 22 h 537"/>
                <a:gd name="T70" fmla="*/ 336 w 918"/>
                <a:gd name="T71" fmla="*/ 8 h 537"/>
                <a:gd name="T72" fmla="*/ 415 w 918"/>
                <a:gd name="T73" fmla="*/ 1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18" h="537">
                  <a:moveTo>
                    <a:pt x="457" y="0"/>
                  </a:moveTo>
                  <a:lnTo>
                    <a:pt x="499" y="0"/>
                  </a:lnTo>
                  <a:lnTo>
                    <a:pt x="541" y="2"/>
                  </a:lnTo>
                  <a:lnTo>
                    <a:pt x="580" y="6"/>
                  </a:lnTo>
                  <a:lnTo>
                    <a:pt x="617" y="12"/>
                  </a:lnTo>
                  <a:lnTo>
                    <a:pt x="651" y="18"/>
                  </a:lnTo>
                  <a:lnTo>
                    <a:pt x="680" y="27"/>
                  </a:lnTo>
                  <a:lnTo>
                    <a:pt x="705" y="36"/>
                  </a:lnTo>
                  <a:lnTo>
                    <a:pt x="723" y="48"/>
                  </a:lnTo>
                  <a:lnTo>
                    <a:pt x="735" y="63"/>
                  </a:lnTo>
                  <a:lnTo>
                    <a:pt x="739" y="77"/>
                  </a:lnTo>
                  <a:lnTo>
                    <a:pt x="740" y="136"/>
                  </a:lnTo>
                  <a:lnTo>
                    <a:pt x="743" y="190"/>
                  </a:lnTo>
                  <a:lnTo>
                    <a:pt x="749" y="237"/>
                  </a:lnTo>
                  <a:lnTo>
                    <a:pt x="756" y="279"/>
                  </a:lnTo>
                  <a:lnTo>
                    <a:pt x="765" y="314"/>
                  </a:lnTo>
                  <a:lnTo>
                    <a:pt x="774" y="345"/>
                  </a:lnTo>
                  <a:lnTo>
                    <a:pt x="786" y="373"/>
                  </a:lnTo>
                  <a:lnTo>
                    <a:pt x="796" y="395"/>
                  </a:lnTo>
                  <a:lnTo>
                    <a:pt x="808" y="413"/>
                  </a:lnTo>
                  <a:lnTo>
                    <a:pt x="819" y="429"/>
                  </a:lnTo>
                  <a:lnTo>
                    <a:pt x="829" y="441"/>
                  </a:lnTo>
                  <a:lnTo>
                    <a:pt x="840" y="450"/>
                  </a:lnTo>
                  <a:lnTo>
                    <a:pt x="847" y="457"/>
                  </a:lnTo>
                  <a:lnTo>
                    <a:pt x="855" y="462"/>
                  </a:lnTo>
                  <a:lnTo>
                    <a:pt x="860" y="465"/>
                  </a:lnTo>
                  <a:lnTo>
                    <a:pt x="864" y="466"/>
                  </a:lnTo>
                  <a:lnTo>
                    <a:pt x="866" y="466"/>
                  </a:lnTo>
                  <a:lnTo>
                    <a:pt x="887" y="466"/>
                  </a:lnTo>
                  <a:lnTo>
                    <a:pt x="898" y="468"/>
                  </a:lnTo>
                  <a:lnTo>
                    <a:pt x="909" y="474"/>
                  </a:lnTo>
                  <a:lnTo>
                    <a:pt x="915" y="483"/>
                  </a:lnTo>
                  <a:lnTo>
                    <a:pt x="918" y="493"/>
                  </a:lnTo>
                  <a:lnTo>
                    <a:pt x="918" y="508"/>
                  </a:lnTo>
                  <a:lnTo>
                    <a:pt x="915" y="520"/>
                  </a:lnTo>
                  <a:lnTo>
                    <a:pt x="909" y="529"/>
                  </a:lnTo>
                  <a:lnTo>
                    <a:pt x="898" y="534"/>
                  </a:lnTo>
                  <a:lnTo>
                    <a:pt x="887" y="537"/>
                  </a:lnTo>
                  <a:lnTo>
                    <a:pt x="29" y="537"/>
                  </a:lnTo>
                  <a:lnTo>
                    <a:pt x="17" y="534"/>
                  </a:lnTo>
                  <a:lnTo>
                    <a:pt x="8" y="529"/>
                  </a:lnTo>
                  <a:lnTo>
                    <a:pt x="3" y="520"/>
                  </a:lnTo>
                  <a:lnTo>
                    <a:pt x="0" y="508"/>
                  </a:lnTo>
                  <a:lnTo>
                    <a:pt x="0" y="493"/>
                  </a:lnTo>
                  <a:lnTo>
                    <a:pt x="3" y="483"/>
                  </a:lnTo>
                  <a:lnTo>
                    <a:pt x="8" y="474"/>
                  </a:lnTo>
                  <a:lnTo>
                    <a:pt x="17" y="468"/>
                  </a:lnTo>
                  <a:lnTo>
                    <a:pt x="29" y="466"/>
                  </a:lnTo>
                  <a:lnTo>
                    <a:pt x="46" y="466"/>
                  </a:lnTo>
                  <a:lnTo>
                    <a:pt x="48" y="466"/>
                  </a:lnTo>
                  <a:lnTo>
                    <a:pt x="51" y="463"/>
                  </a:lnTo>
                  <a:lnTo>
                    <a:pt x="58" y="461"/>
                  </a:lnTo>
                  <a:lnTo>
                    <a:pt x="67" y="454"/>
                  </a:lnTo>
                  <a:lnTo>
                    <a:pt x="76" y="446"/>
                  </a:lnTo>
                  <a:lnTo>
                    <a:pt x="88" y="436"/>
                  </a:lnTo>
                  <a:lnTo>
                    <a:pt x="100" y="421"/>
                  </a:lnTo>
                  <a:lnTo>
                    <a:pt x="112" y="403"/>
                  </a:lnTo>
                  <a:lnTo>
                    <a:pt x="123" y="382"/>
                  </a:lnTo>
                  <a:lnTo>
                    <a:pt x="135" y="356"/>
                  </a:lnTo>
                  <a:lnTo>
                    <a:pt x="147" y="324"/>
                  </a:lnTo>
                  <a:lnTo>
                    <a:pt x="156" y="289"/>
                  </a:lnTo>
                  <a:lnTo>
                    <a:pt x="165" y="247"/>
                  </a:lnTo>
                  <a:lnTo>
                    <a:pt x="171" y="199"/>
                  </a:lnTo>
                  <a:lnTo>
                    <a:pt x="176" y="145"/>
                  </a:lnTo>
                  <a:lnTo>
                    <a:pt x="177" y="85"/>
                  </a:lnTo>
                  <a:lnTo>
                    <a:pt x="181" y="69"/>
                  </a:lnTo>
                  <a:lnTo>
                    <a:pt x="193" y="55"/>
                  </a:lnTo>
                  <a:lnTo>
                    <a:pt x="211" y="42"/>
                  </a:lnTo>
                  <a:lnTo>
                    <a:pt x="235" y="31"/>
                  </a:lnTo>
                  <a:lnTo>
                    <a:pt x="265" y="22"/>
                  </a:lnTo>
                  <a:lnTo>
                    <a:pt x="298" y="14"/>
                  </a:lnTo>
                  <a:lnTo>
                    <a:pt x="336" y="8"/>
                  </a:lnTo>
                  <a:lnTo>
                    <a:pt x="375" y="4"/>
                  </a:lnTo>
                  <a:lnTo>
                    <a:pt x="415" y="1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3" name="Freeform 40"/>
            <p:cNvSpPr>
              <a:spLocks/>
            </p:cNvSpPr>
            <p:nvPr/>
          </p:nvSpPr>
          <p:spPr bwMode="auto">
            <a:xfrm>
              <a:off x="4570413" y="1508125"/>
              <a:ext cx="3376613" cy="2444750"/>
            </a:xfrm>
            <a:custGeom>
              <a:avLst/>
              <a:gdLst>
                <a:gd name="T0" fmla="*/ 73 w 2127"/>
                <a:gd name="T1" fmla="*/ 0 h 1540"/>
                <a:gd name="T2" fmla="*/ 2068 w 2127"/>
                <a:gd name="T3" fmla="*/ 0 h 1540"/>
                <a:gd name="T4" fmla="*/ 2089 w 2127"/>
                <a:gd name="T5" fmla="*/ 3 h 1540"/>
                <a:gd name="T6" fmla="*/ 2106 w 2127"/>
                <a:gd name="T7" fmla="*/ 10 h 1540"/>
                <a:gd name="T8" fmla="*/ 2118 w 2127"/>
                <a:gd name="T9" fmla="*/ 21 h 1540"/>
                <a:gd name="T10" fmla="*/ 2125 w 2127"/>
                <a:gd name="T11" fmla="*/ 38 h 1540"/>
                <a:gd name="T12" fmla="*/ 2127 w 2127"/>
                <a:gd name="T13" fmla="*/ 59 h 1540"/>
                <a:gd name="T14" fmla="*/ 2127 w 2127"/>
                <a:gd name="T15" fmla="*/ 1451 h 1540"/>
                <a:gd name="T16" fmla="*/ 2126 w 2127"/>
                <a:gd name="T17" fmla="*/ 1468 h 1540"/>
                <a:gd name="T18" fmla="*/ 2122 w 2127"/>
                <a:gd name="T19" fmla="*/ 1486 h 1540"/>
                <a:gd name="T20" fmla="*/ 2117 w 2127"/>
                <a:gd name="T21" fmla="*/ 1502 h 1540"/>
                <a:gd name="T22" fmla="*/ 2108 w 2127"/>
                <a:gd name="T23" fmla="*/ 1516 h 1540"/>
                <a:gd name="T24" fmla="*/ 2097 w 2127"/>
                <a:gd name="T25" fmla="*/ 1528 h 1540"/>
                <a:gd name="T26" fmla="*/ 2084 w 2127"/>
                <a:gd name="T27" fmla="*/ 1536 h 1540"/>
                <a:gd name="T28" fmla="*/ 2068 w 2127"/>
                <a:gd name="T29" fmla="*/ 1540 h 1540"/>
                <a:gd name="T30" fmla="*/ 73 w 2127"/>
                <a:gd name="T31" fmla="*/ 1540 h 1540"/>
                <a:gd name="T32" fmla="*/ 54 w 2127"/>
                <a:gd name="T33" fmla="*/ 1536 h 1540"/>
                <a:gd name="T34" fmla="*/ 37 w 2127"/>
                <a:gd name="T35" fmla="*/ 1525 h 1540"/>
                <a:gd name="T36" fmla="*/ 22 w 2127"/>
                <a:gd name="T37" fmla="*/ 1510 h 1540"/>
                <a:gd name="T38" fmla="*/ 11 w 2127"/>
                <a:gd name="T39" fmla="*/ 1491 h 1540"/>
                <a:gd name="T40" fmla="*/ 3 w 2127"/>
                <a:gd name="T41" fmla="*/ 1472 h 1540"/>
                <a:gd name="T42" fmla="*/ 0 w 2127"/>
                <a:gd name="T43" fmla="*/ 1451 h 1540"/>
                <a:gd name="T44" fmla="*/ 0 w 2127"/>
                <a:gd name="T45" fmla="*/ 59 h 1540"/>
                <a:gd name="T46" fmla="*/ 3 w 2127"/>
                <a:gd name="T47" fmla="*/ 41 h 1540"/>
                <a:gd name="T48" fmla="*/ 11 w 2127"/>
                <a:gd name="T49" fmla="*/ 27 h 1540"/>
                <a:gd name="T50" fmla="*/ 22 w 2127"/>
                <a:gd name="T51" fmla="*/ 15 h 1540"/>
                <a:gd name="T52" fmla="*/ 37 w 2127"/>
                <a:gd name="T53" fmla="*/ 7 h 1540"/>
                <a:gd name="T54" fmla="*/ 54 w 2127"/>
                <a:gd name="T55" fmla="*/ 2 h 1540"/>
                <a:gd name="T56" fmla="*/ 73 w 2127"/>
                <a:gd name="T57" fmla="*/ 0 h 1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127" h="1540">
                  <a:moveTo>
                    <a:pt x="73" y="0"/>
                  </a:moveTo>
                  <a:lnTo>
                    <a:pt x="2068" y="0"/>
                  </a:lnTo>
                  <a:lnTo>
                    <a:pt x="2089" y="3"/>
                  </a:lnTo>
                  <a:lnTo>
                    <a:pt x="2106" y="10"/>
                  </a:lnTo>
                  <a:lnTo>
                    <a:pt x="2118" y="21"/>
                  </a:lnTo>
                  <a:lnTo>
                    <a:pt x="2125" y="38"/>
                  </a:lnTo>
                  <a:lnTo>
                    <a:pt x="2127" y="59"/>
                  </a:lnTo>
                  <a:lnTo>
                    <a:pt x="2127" y="1451"/>
                  </a:lnTo>
                  <a:lnTo>
                    <a:pt x="2126" y="1468"/>
                  </a:lnTo>
                  <a:lnTo>
                    <a:pt x="2122" y="1486"/>
                  </a:lnTo>
                  <a:lnTo>
                    <a:pt x="2117" y="1502"/>
                  </a:lnTo>
                  <a:lnTo>
                    <a:pt x="2108" y="1516"/>
                  </a:lnTo>
                  <a:lnTo>
                    <a:pt x="2097" y="1528"/>
                  </a:lnTo>
                  <a:lnTo>
                    <a:pt x="2084" y="1536"/>
                  </a:lnTo>
                  <a:lnTo>
                    <a:pt x="2068" y="1540"/>
                  </a:lnTo>
                  <a:lnTo>
                    <a:pt x="73" y="1540"/>
                  </a:lnTo>
                  <a:lnTo>
                    <a:pt x="54" y="1536"/>
                  </a:lnTo>
                  <a:lnTo>
                    <a:pt x="37" y="1525"/>
                  </a:lnTo>
                  <a:lnTo>
                    <a:pt x="22" y="1510"/>
                  </a:lnTo>
                  <a:lnTo>
                    <a:pt x="11" y="1491"/>
                  </a:lnTo>
                  <a:lnTo>
                    <a:pt x="3" y="1472"/>
                  </a:lnTo>
                  <a:lnTo>
                    <a:pt x="0" y="1451"/>
                  </a:lnTo>
                  <a:lnTo>
                    <a:pt x="0" y="59"/>
                  </a:lnTo>
                  <a:lnTo>
                    <a:pt x="3" y="41"/>
                  </a:lnTo>
                  <a:lnTo>
                    <a:pt x="11" y="27"/>
                  </a:lnTo>
                  <a:lnTo>
                    <a:pt x="22" y="15"/>
                  </a:lnTo>
                  <a:lnTo>
                    <a:pt x="37" y="7"/>
                  </a:lnTo>
                  <a:lnTo>
                    <a:pt x="54" y="2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0">
              <a:solidFill>
                <a:srgbClr val="000B15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4" name="Rectangle 41"/>
            <p:cNvSpPr>
              <a:spLocks noChangeArrowheads="1"/>
            </p:cNvSpPr>
            <p:nvPr/>
          </p:nvSpPr>
          <p:spPr bwMode="auto">
            <a:xfrm>
              <a:off x="4732338" y="1689100"/>
              <a:ext cx="3052763" cy="1747838"/>
            </a:xfrm>
            <a:prstGeom prst="rect">
              <a:avLst/>
            </a:prstGeom>
            <a:solidFill>
              <a:schemeClr val="bg1"/>
            </a:solidFill>
            <a:ln w="0">
              <a:solidFill>
                <a:srgbClr val="F0F4F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5" name="Freeform 42"/>
            <p:cNvSpPr>
              <a:spLocks/>
            </p:cNvSpPr>
            <p:nvPr/>
          </p:nvSpPr>
          <p:spPr bwMode="auto">
            <a:xfrm>
              <a:off x="6134100" y="3562350"/>
              <a:ext cx="276225" cy="276225"/>
            </a:xfrm>
            <a:custGeom>
              <a:avLst/>
              <a:gdLst>
                <a:gd name="T0" fmla="*/ 86 w 174"/>
                <a:gd name="T1" fmla="*/ 0 h 174"/>
                <a:gd name="T2" fmla="*/ 110 w 174"/>
                <a:gd name="T3" fmla="*/ 4 h 174"/>
                <a:gd name="T4" fmla="*/ 130 w 174"/>
                <a:gd name="T5" fmla="*/ 12 h 174"/>
                <a:gd name="T6" fmla="*/ 147 w 174"/>
                <a:gd name="T7" fmla="*/ 26 h 174"/>
                <a:gd name="T8" fmla="*/ 162 w 174"/>
                <a:gd name="T9" fmla="*/ 43 h 174"/>
                <a:gd name="T10" fmla="*/ 170 w 174"/>
                <a:gd name="T11" fmla="*/ 64 h 174"/>
                <a:gd name="T12" fmla="*/ 174 w 174"/>
                <a:gd name="T13" fmla="*/ 87 h 174"/>
                <a:gd name="T14" fmla="*/ 170 w 174"/>
                <a:gd name="T15" fmla="*/ 111 h 174"/>
                <a:gd name="T16" fmla="*/ 162 w 174"/>
                <a:gd name="T17" fmla="*/ 132 h 174"/>
                <a:gd name="T18" fmla="*/ 147 w 174"/>
                <a:gd name="T19" fmla="*/ 149 h 174"/>
                <a:gd name="T20" fmla="*/ 130 w 174"/>
                <a:gd name="T21" fmla="*/ 162 h 174"/>
                <a:gd name="T22" fmla="*/ 110 w 174"/>
                <a:gd name="T23" fmla="*/ 171 h 174"/>
                <a:gd name="T24" fmla="*/ 86 w 174"/>
                <a:gd name="T25" fmla="*/ 174 h 174"/>
                <a:gd name="T26" fmla="*/ 62 w 174"/>
                <a:gd name="T27" fmla="*/ 171 h 174"/>
                <a:gd name="T28" fmla="*/ 43 w 174"/>
                <a:gd name="T29" fmla="*/ 162 h 174"/>
                <a:gd name="T30" fmla="*/ 24 w 174"/>
                <a:gd name="T31" fmla="*/ 149 h 174"/>
                <a:gd name="T32" fmla="*/ 11 w 174"/>
                <a:gd name="T33" fmla="*/ 132 h 174"/>
                <a:gd name="T34" fmla="*/ 2 w 174"/>
                <a:gd name="T35" fmla="*/ 111 h 174"/>
                <a:gd name="T36" fmla="*/ 0 w 174"/>
                <a:gd name="T37" fmla="*/ 87 h 174"/>
                <a:gd name="T38" fmla="*/ 2 w 174"/>
                <a:gd name="T39" fmla="*/ 64 h 174"/>
                <a:gd name="T40" fmla="*/ 11 w 174"/>
                <a:gd name="T41" fmla="*/ 43 h 174"/>
                <a:gd name="T42" fmla="*/ 24 w 174"/>
                <a:gd name="T43" fmla="*/ 26 h 174"/>
                <a:gd name="T44" fmla="*/ 43 w 174"/>
                <a:gd name="T45" fmla="*/ 12 h 174"/>
                <a:gd name="T46" fmla="*/ 62 w 174"/>
                <a:gd name="T47" fmla="*/ 4 h 174"/>
                <a:gd name="T48" fmla="*/ 86 w 174"/>
                <a:gd name="T49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" h="174">
                  <a:moveTo>
                    <a:pt x="86" y="0"/>
                  </a:moveTo>
                  <a:lnTo>
                    <a:pt x="110" y="4"/>
                  </a:lnTo>
                  <a:lnTo>
                    <a:pt x="130" y="12"/>
                  </a:lnTo>
                  <a:lnTo>
                    <a:pt x="147" y="26"/>
                  </a:lnTo>
                  <a:lnTo>
                    <a:pt x="162" y="43"/>
                  </a:lnTo>
                  <a:lnTo>
                    <a:pt x="170" y="64"/>
                  </a:lnTo>
                  <a:lnTo>
                    <a:pt x="174" y="87"/>
                  </a:lnTo>
                  <a:lnTo>
                    <a:pt x="170" y="111"/>
                  </a:lnTo>
                  <a:lnTo>
                    <a:pt x="162" y="132"/>
                  </a:lnTo>
                  <a:lnTo>
                    <a:pt x="147" y="149"/>
                  </a:lnTo>
                  <a:lnTo>
                    <a:pt x="130" y="162"/>
                  </a:lnTo>
                  <a:lnTo>
                    <a:pt x="110" y="171"/>
                  </a:lnTo>
                  <a:lnTo>
                    <a:pt x="86" y="174"/>
                  </a:lnTo>
                  <a:lnTo>
                    <a:pt x="62" y="171"/>
                  </a:lnTo>
                  <a:lnTo>
                    <a:pt x="43" y="162"/>
                  </a:lnTo>
                  <a:lnTo>
                    <a:pt x="24" y="149"/>
                  </a:lnTo>
                  <a:lnTo>
                    <a:pt x="11" y="132"/>
                  </a:lnTo>
                  <a:lnTo>
                    <a:pt x="2" y="111"/>
                  </a:lnTo>
                  <a:lnTo>
                    <a:pt x="0" y="87"/>
                  </a:lnTo>
                  <a:lnTo>
                    <a:pt x="2" y="64"/>
                  </a:lnTo>
                  <a:lnTo>
                    <a:pt x="11" y="43"/>
                  </a:lnTo>
                  <a:lnTo>
                    <a:pt x="24" y="26"/>
                  </a:lnTo>
                  <a:lnTo>
                    <a:pt x="43" y="12"/>
                  </a:lnTo>
                  <a:lnTo>
                    <a:pt x="62" y="4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206" name="Rectangle 205"/>
          <p:cNvSpPr/>
          <p:nvPr/>
        </p:nvSpPr>
        <p:spPr>
          <a:xfrm>
            <a:off x="3563534" y="3901033"/>
            <a:ext cx="1714500" cy="14173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224" name="Group 223"/>
          <p:cNvGrpSpPr/>
          <p:nvPr/>
        </p:nvGrpSpPr>
        <p:grpSpPr>
          <a:xfrm>
            <a:off x="3795756" y="4322707"/>
            <a:ext cx="5348245" cy="1968398"/>
            <a:chOff x="5061008" y="4620608"/>
            <a:chExt cx="7130993" cy="2624531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grpSpPr>
        <p:sp>
          <p:nvSpPr>
            <p:cNvPr id="196" name="Rectangle 195"/>
            <p:cNvSpPr/>
            <p:nvPr/>
          </p:nvSpPr>
          <p:spPr>
            <a:xfrm>
              <a:off x="5061008" y="4620608"/>
              <a:ext cx="7130992" cy="173763"/>
            </a:xfrm>
            <a:prstGeom prst="rect">
              <a:avLst/>
            </a:prstGeom>
            <a:solidFill>
              <a:srgbClr val="A788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7" name="Rectangle 196"/>
            <p:cNvSpPr/>
            <p:nvPr/>
          </p:nvSpPr>
          <p:spPr>
            <a:xfrm>
              <a:off x="5061008" y="4772441"/>
              <a:ext cx="7130992" cy="99983"/>
            </a:xfrm>
            <a:prstGeom prst="rect">
              <a:avLst/>
            </a:prstGeom>
            <a:solidFill>
              <a:srgbClr val="705A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8" name="Flowchart: Manual Operation 197"/>
            <p:cNvSpPr/>
            <p:nvPr/>
          </p:nvSpPr>
          <p:spPr>
            <a:xfrm rot="858406">
              <a:off x="5612110" y="4780126"/>
              <a:ext cx="327483" cy="2465013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9767"/>
                <a:gd name="connsiteY0" fmla="*/ 389 h 10389"/>
                <a:gd name="connsiteX1" fmla="*/ 9767 w 9767"/>
                <a:gd name="connsiteY1" fmla="*/ 0 h 10389"/>
                <a:gd name="connsiteX2" fmla="*/ 8000 w 9767"/>
                <a:gd name="connsiteY2" fmla="*/ 10389 h 10389"/>
                <a:gd name="connsiteX3" fmla="*/ 2000 w 9767"/>
                <a:gd name="connsiteY3" fmla="*/ 10389 h 10389"/>
                <a:gd name="connsiteX4" fmla="*/ 0 w 9767"/>
                <a:gd name="connsiteY4" fmla="*/ 389 h 10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67" h="10389">
                  <a:moveTo>
                    <a:pt x="0" y="389"/>
                  </a:moveTo>
                  <a:lnTo>
                    <a:pt x="9767" y="0"/>
                  </a:lnTo>
                  <a:lnTo>
                    <a:pt x="8000" y="10389"/>
                  </a:lnTo>
                  <a:lnTo>
                    <a:pt x="2000" y="10389"/>
                  </a:lnTo>
                  <a:lnTo>
                    <a:pt x="0" y="389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9" name="Flowchart: Manual Operation 197"/>
            <p:cNvSpPr/>
            <p:nvPr/>
          </p:nvSpPr>
          <p:spPr>
            <a:xfrm rot="20741594" flipH="1">
              <a:off x="11468857" y="4780126"/>
              <a:ext cx="327483" cy="2465013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9767"/>
                <a:gd name="connsiteY0" fmla="*/ 389 h 10389"/>
                <a:gd name="connsiteX1" fmla="*/ 9767 w 9767"/>
                <a:gd name="connsiteY1" fmla="*/ 0 h 10389"/>
                <a:gd name="connsiteX2" fmla="*/ 8000 w 9767"/>
                <a:gd name="connsiteY2" fmla="*/ 10389 h 10389"/>
                <a:gd name="connsiteX3" fmla="*/ 2000 w 9767"/>
                <a:gd name="connsiteY3" fmla="*/ 10389 h 10389"/>
                <a:gd name="connsiteX4" fmla="*/ 0 w 9767"/>
                <a:gd name="connsiteY4" fmla="*/ 389 h 10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67" h="10389">
                  <a:moveTo>
                    <a:pt x="0" y="389"/>
                  </a:moveTo>
                  <a:lnTo>
                    <a:pt x="9767" y="0"/>
                  </a:lnTo>
                  <a:lnTo>
                    <a:pt x="8000" y="10389"/>
                  </a:lnTo>
                  <a:lnTo>
                    <a:pt x="2000" y="10389"/>
                  </a:lnTo>
                  <a:lnTo>
                    <a:pt x="0" y="389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0" name="Rectangle 199"/>
            <p:cNvSpPr/>
            <p:nvPr/>
          </p:nvSpPr>
          <p:spPr>
            <a:xfrm>
              <a:off x="5312619" y="4867618"/>
              <a:ext cx="6879382" cy="107670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212" name="Group 211"/>
          <p:cNvGrpSpPr/>
          <p:nvPr/>
        </p:nvGrpSpPr>
        <p:grpSpPr>
          <a:xfrm>
            <a:off x="4157182" y="4139790"/>
            <a:ext cx="908024" cy="185326"/>
            <a:chOff x="4395756" y="5991465"/>
            <a:chExt cx="1702191" cy="347413"/>
          </a:xfrm>
        </p:grpSpPr>
        <p:sp>
          <p:nvSpPr>
            <p:cNvPr id="213" name="Rounded Rectangle 212"/>
            <p:cNvSpPr/>
            <p:nvPr/>
          </p:nvSpPr>
          <p:spPr>
            <a:xfrm>
              <a:off x="4395756" y="5991465"/>
              <a:ext cx="1702191" cy="347413"/>
            </a:xfrm>
            <a:prstGeom prst="roundRect">
              <a:avLst/>
            </a:prstGeom>
            <a:solidFill>
              <a:srgbClr val="7D7A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4" name="Rounded Rectangle 213"/>
            <p:cNvSpPr/>
            <p:nvPr/>
          </p:nvSpPr>
          <p:spPr>
            <a:xfrm>
              <a:off x="4451350" y="6035675"/>
              <a:ext cx="1644650" cy="266700"/>
            </a:xfrm>
            <a:prstGeom prst="roundRect">
              <a:avLst/>
            </a:prstGeom>
            <a:pattFill prst="ltHorz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215" name="Group 214"/>
          <p:cNvGrpSpPr/>
          <p:nvPr/>
        </p:nvGrpSpPr>
        <p:grpSpPr>
          <a:xfrm>
            <a:off x="4097291" y="3953901"/>
            <a:ext cx="908024" cy="185326"/>
            <a:chOff x="4395756" y="5991465"/>
            <a:chExt cx="1702191" cy="347413"/>
          </a:xfrm>
        </p:grpSpPr>
        <p:sp>
          <p:nvSpPr>
            <p:cNvPr id="216" name="Rounded Rectangle 215"/>
            <p:cNvSpPr/>
            <p:nvPr/>
          </p:nvSpPr>
          <p:spPr>
            <a:xfrm>
              <a:off x="4395756" y="5991465"/>
              <a:ext cx="1702191" cy="347413"/>
            </a:xfrm>
            <a:prstGeom prst="roundRect">
              <a:avLst/>
            </a:prstGeom>
            <a:solidFill>
              <a:srgbClr val="FF79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7" name="Rounded Rectangle 216"/>
            <p:cNvSpPr/>
            <p:nvPr/>
          </p:nvSpPr>
          <p:spPr>
            <a:xfrm>
              <a:off x="4451350" y="6035675"/>
              <a:ext cx="1644650" cy="266700"/>
            </a:xfrm>
            <a:prstGeom prst="roundRect">
              <a:avLst/>
            </a:prstGeom>
            <a:pattFill prst="ltHorz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226" name="Group 225"/>
          <p:cNvGrpSpPr/>
          <p:nvPr/>
        </p:nvGrpSpPr>
        <p:grpSpPr>
          <a:xfrm>
            <a:off x="4219789" y="3767661"/>
            <a:ext cx="908024" cy="185326"/>
            <a:chOff x="4395756" y="5991465"/>
            <a:chExt cx="1702191" cy="347413"/>
          </a:xfrm>
        </p:grpSpPr>
        <p:sp>
          <p:nvSpPr>
            <p:cNvPr id="227" name="Rounded Rectangle 226"/>
            <p:cNvSpPr/>
            <p:nvPr/>
          </p:nvSpPr>
          <p:spPr>
            <a:xfrm>
              <a:off x="4395756" y="5991465"/>
              <a:ext cx="1702191" cy="347413"/>
            </a:xfrm>
            <a:prstGeom prst="roundRect">
              <a:avLst/>
            </a:prstGeom>
            <a:solidFill>
              <a:srgbClr val="BC95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28" name="Rounded Rectangle 227"/>
            <p:cNvSpPr/>
            <p:nvPr/>
          </p:nvSpPr>
          <p:spPr>
            <a:xfrm>
              <a:off x="4451350" y="6035675"/>
              <a:ext cx="1644650" cy="266700"/>
            </a:xfrm>
            <a:prstGeom prst="roundRect">
              <a:avLst/>
            </a:prstGeom>
            <a:pattFill prst="ltHorz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pic>
        <p:nvPicPr>
          <p:cNvPr id="230" name="Picture 2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19" y="1367580"/>
            <a:ext cx="920909" cy="923503"/>
          </a:xfrm>
          <a:prstGeom prst="rect">
            <a:avLst/>
          </a:prstGeom>
          <a:scene3d>
            <a:camera prst="perspectiveContrastingRightFacing"/>
            <a:lightRig rig="threePt" dir="t"/>
          </a:scene3d>
        </p:spPr>
      </p:pic>
      <p:sp>
        <p:nvSpPr>
          <p:cNvPr id="231" name="Rectangle 41"/>
          <p:cNvSpPr>
            <a:spLocks noChangeArrowheads="1"/>
          </p:cNvSpPr>
          <p:nvPr/>
        </p:nvSpPr>
        <p:spPr bwMode="auto">
          <a:xfrm>
            <a:off x="5485300" y="1699228"/>
            <a:ext cx="2894999" cy="165751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700" dirty="0">
                <a:solidFill>
                  <a:schemeClr val="bg1">
                    <a:lumMod val="95000"/>
                  </a:schemeClr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INPUT EMAIL &amp; PASSWORD</a:t>
            </a:r>
          </a:p>
        </p:txBody>
      </p:sp>
      <p:pic>
        <p:nvPicPr>
          <p:cNvPr id="219" name="Picture 218" descr="D:\D2N\SINTA\PANDUAN SINTA 2018\PANDUAN PENULIS\reg penulis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57" t="26010" r="14635" b="54455"/>
          <a:stretch/>
        </p:blipFill>
        <p:spPr bwMode="auto">
          <a:xfrm>
            <a:off x="4452666" y="1714722"/>
            <a:ext cx="4333891" cy="1380752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53227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46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46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49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49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53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53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57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57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57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57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78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9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9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75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75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75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75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1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75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75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2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8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8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16" presetClass="entr" presetSubtype="2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6" presetClass="entr" presetSubtype="2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" presetClass="entr" presetSubtype="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 animBg="1"/>
      <p:bldP spid="112" grpId="0" animBg="1"/>
      <p:bldP spid="201" grpId="0" animBg="1"/>
      <p:bldP spid="206" grpId="0" animBg="1"/>
      <p:bldP spid="2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Rectangle 112"/>
          <p:cNvSpPr/>
          <p:nvPr/>
        </p:nvSpPr>
        <p:spPr>
          <a:xfrm>
            <a:off x="-41393" y="4594287"/>
            <a:ext cx="9185393" cy="1428083"/>
          </a:xfrm>
          <a:prstGeom prst="rect">
            <a:avLst/>
          </a:prstGeom>
          <a:solidFill>
            <a:srgbClr val="8E9D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2" name="Rectangle 111"/>
          <p:cNvSpPr/>
          <p:nvPr/>
        </p:nvSpPr>
        <p:spPr>
          <a:xfrm>
            <a:off x="-41393" y="857250"/>
            <a:ext cx="3225871" cy="5143500"/>
          </a:xfrm>
          <a:custGeom>
            <a:avLst/>
            <a:gdLst>
              <a:gd name="connsiteX0" fmla="*/ 0 w 4301161"/>
              <a:gd name="connsiteY0" fmla="*/ 0 h 6858000"/>
              <a:gd name="connsiteX1" fmla="*/ 4301161 w 4301161"/>
              <a:gd name="connsiteY1" fmla="*/ 0 h 6858000"/>
              <a:gd name="connsiteX2" fmla="*/ 4301161 w 4301161"/>
              <a:gd name="connsiteY2" fmla="*/ 6858000 h 6858000"/>
              <a:gd name="connsiteX3" fmla="*/ 0 w 4301161"/>
              <a:gd name="connsiteY3" fmla="*/ 6858000 h 6858000"/>
              <a:gd name="connsiteX4" fmla="*/ 0 w 4301161"/>
              <a:gd name="connsiteY4" fmla="*/ 0 h 6858000"/>
              <a:gd name="connsiteX0" fmla="*/ 0 w 4301161"/>
              <a:gd name="connsiteY0" fmla="*/ 0 h 6858000"/>
              <a:gd name="connsiteX1" fmla="*/ 4301161 w 4301161"/>
              <a:gd name="connsiteY1" fmla="*/ 0 h 6858000"/>
              <a:gd name="connsiteX2" fmla="*/ 4301161 w 4301161"/>
              <a:gd name="connsiteY2" fmla="*/ 5000625 h 6858000"/>
              <a:gd name="connsiteX3" fmla="*/ 0 w 4301161"/>
              <a:gd name="connsiteY3" fmla="*/ 6858000 h 6858000"/>
              <a:gd name="connsiteX4" fmla="*/ 0 w 4301161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01161" h="6858000">
                <a:moveTo>
                  <a:pt x="0" y="0"/>
                </a:moveTo>
                <a:lnTo>
                  <a:pt x="4301161" y="0"/>
                </a:lnTo>
                <a:lnTo>
                  <a:pt x="4301161" y="5000625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B0BB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477" name="Group 476"/>
          <p:cNvGrpSpPr/>
          <p:nvPr/>
        </p:nvGrpSpPr>
        <p:grpSpPr>
          <a:xfrm>
            <a:off x="1185181" y="2336141"/>
            <a:ext cx="2576993" cy="4977704"/>
            <a:chOff x="3841279" y="1971855"/>
            <a:chExt cx="3435991" cy="6636938"/>
          </a:xfrm>
        </p:grpSpPr>
        <p:grpSp>
          <p:nvGrpSpPr>
            <p:cNvPr id="394" name="Group 393"/>
            <p:cNvGrpSpPr/>
            <p:nvPr/>
          </p:nvGrpSpPr>
          <p:grpSpPr>
            <a:xfrm flipH="1">
              <a:off x="4470970" y="4652478"/>
              <a:ext cx="2806300" cy="1009321"/>
              <a:chOff x="8950106" y="3326042"/>
              <a:chExt cx="1949530" cy="701173"/>
            </a:xfrm>
          </p:grpSpPr>
          <p:grpSp>
            <p:nvGrpSpPr>
              <p:cNvPr id="395" name="Group 394"/>
              <p:cNvGrpSpPr/>
              <p:nvPr/>
            </p:nvGrpSpPr>
            <p:grpSpPr>
              <a:xfrm rot="18864843" flipV="1">
                <a:off x="9353714" y="2922434"/>
                <a:ext cx="431505" cy="1238722"/>
                <a:chOff x="9599679" y="3640994"/>
                <a:chExt cx="431505" cy="1238722"/>
              </a:xfrm>
            </p:grpSpPr>
            <p:sp>
              <p:nvSpPr>
                <p:cNvPr id="399" name="Freeform 167"/>
                <p:cNvSpPr>
                  <a:spLocks/>
                </p:cNvSpPr>
                <p:nvPr/>
              </p:nvSpPr>
              <p:spPr bwMode="auto">
                <a:xfrm>
                  <a:off x="9848851" y="4706938"/>
                  <a:ext cx="164889" cy="172778"/>
                </a:xfrm>
                <a:custGeom>
                  <a:avLst/>
                  <a:gdLst>
                    <a:gd name="T0" fmla="*/ 882 w 1005"/>
                    <a:gd name="T1" fmla="*/ 150 h 999"/>
                    <a:gd name="T2" fmla="*/ 468 w 1005"/>
                    <a:gd name="T3" fmla="*/ 0 h 999"/>
                    <a:gd name="T4" fmla="*/ 0 w 1005"/>
                    <a:gd name="T5" fmla="*/ 711 h 999"/>
                    <a:gd name="T6" fmla="*/ 180 w 1005"/>
                    <a:gd name="T7" fmla="*/ 942 h 999"/>
                    <a:gd name="T8" fmla="*/ 882 w 1005"/>
                    <a:gd name="T9" fmla="*/ 150 h 999"/>
                    <a:gd name="connsiteX0" fmla="*/ 8776 w 14426"/>
                    <a:gd name="connsiteY0" fmla="*/ 1502 h 15329"/>
                    <a:gd name="connsiteX1" fmla="*/ 4657 w 14426"/>
                    <a:gd name="connsiteY1" fmla="*/ 0 h 15329"/>
                    <a:gd name="connsiteX2" fmla="*/ 0 w 14426"/>
                    <a:gd name="connsiteY2" fmla="*/ 7117 h 15329"/>
                    <a:gd name="connsiteX3" fmla="*/ 1791 w 14426"/>
                    <a:gd name="connsiteY3" fmla="*/ 9429 h 15329"/>
                    <a:gd name="connsiteX4" fmla="*/ 8776 w 14426"/>
                    <a:gd name="connsiteY4" fmla="*/ 1502 h 153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426" h="15329">
                      <a:moveTo>
                        <a:pt x="8776" y="1502"/>
                      </a:moveTo>
                      <a:lnTo>
                        <a:pt x="4657" y="0"/>
                      </a:lnTo>
                      <a:lnTo>
                        <a:pt x="0" y="7117"/>
                      </a:lnTo>
                      <a:lnTo>
                        <a:pt x="1791" y="9429"/>
                      </a:lnTo>
                      <a:cubicBezTo>
                        <a:pt x="24421" y="26218"/>
                        <a:pt x="10000" y="1882"/>
                        <a:pt x="8776" y="1502"/>
                      </a:cubicBezTo>
                      <a:close/>
                    </a:path>
                  </a:pathLst>
                </a:custGeom>
                <a:solidFill>
                  <a:srgbClr val="F0D1A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400" name="Freeform 127"/>
                <p:cNvSpPr>
                  <a:spLocks/>
                </p:cNvSpPr>
                <p:nvPr/>
              </p:nvSpPr>
              <p:spPr bwMode="auto">
                <a:xfrm>
                  <a:off x="9599679" y="3640994"/>
                  <a:ext cx="431505" cy="1146906"/>
                </a:xfrm>
                <a:custGeom>
                  <a:avLst/>
                  <a:gdLst>
                    <a:gd name="T0" fmla="*/ 3397 w 3470"/>
                    <a:gd name="T1" fmla="*/ 1829 h 9435"/>
                    <a:gd name="T2" fmla="*/ 3054 w 3470"/>
                    <a:gd name="T3" fmla="*/ 0 h 9435"/>
                    <a:gd name="T4" fmla="*/ 3002 w 3470"/>
                    <a:gd name="T5" fmla="*/ 9435 h 9435"/>
                    <a:gd name="T6" fmla="*/ 3470 w 3470"/>
                    <a:gd name="T7" fmla="*/ 8724 h 9435"/>
                    <a:gd name="T8" fmla="*/ 3397 w 3470"/>
                    <a:gd name="T9" fmla="*/ 1829 h 9435"/>
                    <a:gd name="connsiteX0" fmla="*/ 7555 w 8918"/>
                    <a:gd name="connsiteY0" fmla="*/ 1939 h 10000"/>
                    <a:gd name="connsiteX1" fmla="*/ 6566 w 8918"/>
                    <a:gd name="connsiteY1" fmla="*/ 0 h 10000"/>
                    <a:gd name="connsiteX2" fmla="*/ 6416 w 8918"/>
                    <a:gd name="connsiteY2" fmla="*/ 10000 h 10000"/>
                    <a:gd name="connsiteX3" fmla="*/ 7765 w 8918"/>
                    <a:gd name="connsiteY3" fmla="*/ 9246 h 10000"/>
                    <a:gd name="connsiteX4" fmla="*/ 7555 w 8918"/>
                    <a:gd name="connsiteY4" fmla="*/ 1939 h 10000"/>
                    <a:gd name="connsiteX0" fmla="*/ 8472 w 11484"/>
                    <a:gd name="connsiteY0" fmla="*/ 1939 h 10000"/>
                    <a:gd name="connsiteX1" fmla="*/ 7363 w 11484"/>
                    <a:gd name="connsiteY1" fmla="*/ 0 h 10000"/>
                    <a:gd name="connsiteX2" fmla="*/ 7194 w 11484"/>
                    <a:gd name="connsiteY2" fmla="*/ 10000 h 10000"/>
                    <a:gd name="connsiteX3" fmla="*/ 8707 w 11484"/>
                    <a:gd name="connsiteY3" fmla="*/ 9246 h 10000"/>
                    <a:gd name="connsiteX4" fmla="*/ 8472 w 11484"/>
                    <a:gd name="connsiteY4" fmla="*/ 1939 h 10000"/>
                    <a:gd name="connsiteX0" fmla="*/ 8472 w 11937"/>
                    <a:gd name="connsiteY0" fmla="*/ 1939 h 10000"/>
                    <a:gd name="connsiteX1" fmla="*/ 7363 w 11937"/>
                    <a:gd name="connsiteY1" fmla="*/ 0 h 10000"/>
                    <a:gd name="connsiteX2" fmla="*/ 7194 w 11937"/>
                    <a:gd name="connsiteY2" fmla="*/ 10000 h 10000"/>
                    <a:gd name="connsiteX3" fmla="*/ 8707 w 11937"/>
                    <a:gd name="connsiteY3" fmla="*/ 9246 h 10000"/>
                    <a:gd name="connsiteX4" fmla="*/ 8472 w 11937"/>
                    <a:gd name="connsiteY4" fmla="*/ 1939 h 10000"/>
                    <a:gd name="connsiteX0" fmla="*/ 7715 w 11606"/>
                    <a:gd name="connsiteY0" fmla="*/ 2658 h 10719"/>
                    <a:gd name="connsiteX1" fmla="*/ 8246 w 11606"/>
                    <a:gd name="connsiteY1" fmla="*/ 0 h 10719"/>
                    <a:gd name="connsiteX2" fmla="*/ 6437 w 11606"/>
                    <a:gd name="connsiteY2" fmla="*/ 10719 h 10719"/>
                    <a:gd name="connsiteX3" fmla="*/ 7950 w 11606"/>
                    <a:gd name="connsiteY3" fmla="*/ 9965 h 10719"/>
                    <a:gd name="connsiteX4" fmla="*/ 7715 w 11606"/>
                    <a:gd name="connsiteY4" fmla="*/ 2658 h 10719"/>
                    <a:gd name="connsiteX0" fmla="*/ 8399 w 12290"/>
                    <a:gd name="connsiteY0" fmla="*/ 2658 h 10719"/>
                    <a:gd name="connsiteX1" fmla="*/ 8930 w 12290"/>
                    <a:gd name="connsiteY1" fmla="*/ 0 h 10719"/>
                    <a:gd name="connsiteX2" fmla="*/ 7121 w 12290"/>
                    <a:gd name="connsiteY2" fmla="*/ 10719 h 10719"/>
                    <a:gd name="connsiteX3" fmla="*/ 8634 w 12290"/>
                    <a:gd name="connsiteY3" fmla="*/ 9965 h 10719"/>
                    <a:gd name="connsiteX4" fmla="*/ 8399 w 12290"/>
                    <a:gd name="connsiteY4" fmla="*/ 2658 h 10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90" h="10719">
                      <a:moveTo>
                        <a:pt x="8399" y="2658"/>
                      </a:moveTo>
                      <a:cubicBezTo>
                        <a:pt x="16633" y="1123"/>
                        <a:pt x="9300" y="646"/>
                        <a:pt x="8930" y="0"/>
                      </a:cubicBezTo>
                      <a:cubicBezTo>
                        <a:pt x="-2740" y="3000"/>
                        <a:pt x="-2579" y="8271"/>
                        <a:pt x="7121" y="10719"/>
                      </a:cubicBezTo>
                      <a:lnTo>
                        <a:pt x="8634" y="9965"/>
                      </a:lnTo>
                      <a:cubicBezTo>
                        <a:pt x="668" y="6540"/>
                        <a:pt x="4226" y="3926"/>
                        <a:pt x="8399" y="2658"/>
                      </a:cubicBezTo>
                      <a:close/>
                    </a:path>
                  </a:pathLst>
                </a:custGeom>
                <a:solidFill>
                  <a:srgbClr val="3175B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</p:grpSp>
          <p:grpSp>
            <p:nvGrpSpPr>
              <p:cNvPr id="396" name="Group 395"/>
              <p:cNvGrpSpPr/>
              <p:nvPr/>
            </p:nvGrpSpPr>
            <p:grpSpPr>
              <a:xfrm rot="5557467" flipV="1">
                <a:off x="10066434" y="3194013"/>
                <a:ext cx="504613" cy="1161791"/>
                <a:chOff x="9509127" y="3717925"/>
                <a:chExt cx="504613" cy="1161791"/>
              </a:xfrm>
            </p:grpSpPr>
            <p:sp>
              <p:nvSpPr>
                <p:cNvPr id="397" name="Freeform 167"/>
                <p:cNvSpPr>
                  <a:spLocks/>
                </p:cNvSpPr>
                <p:nvPr/>
              </p:nvSpPr>
              <p:spPr bwMode="auto">
                <a:xfrm>
                  <a:off x="9848851" y="4706938"/>
                  <a:ext cx="164889" cy="172778"/>
                </a:xfrm>
                <a:custGeom>
                  <a:avLst/>
                  <a:gdLst>
                    <a:gd name="T0" fmla="*/ 882 w 1005"/>
                    <a:gd name="T1" fmla="*/ 150 h 999"/>
                    <a:gd name="T2" fmla="*/ 468 w 1005"/>
                    <a:gd name="T3" fmla="*/ 0 h 999"/>
                    <a:gd name="T4" fmla="*/ 0 w 1005"/>
                    <a:gd name="T5" fmla="*/ 711 h 999"/>
                    <a:gd name="T6" fmla="*/ 180 w 1005"/>
                    <a:gd name="T7" fmla="*/ 942 h 999"/>
                    <a:gd name="T8" fmla="*/ 882 w 1005"/>
                    <a:gd name="T9" fmla="*/ 150 h 999"/>
                    <a:gd name="connsiteX0" fmla="*/ 8776 w 14426"/>
                    <a:gd name="connsiteY0" fmla="*/ 1502 h 15329"/>
                    <a:gd name="connsiteX1" fmla="*/ 4657 w 14426"/>
                    <a:gd name="connsiteY1" fmla="*/ 0 h 15329"/>
                    <a:gd name="connsiteX2" fmla="*/ 0 w 14426"/>
                    <a:gd name="connsiteY2" fmla="*/ 7117 h 15329"/>
                    <a:gd name="connsiteX3" fmla="*/ 1791 w 14426"/>
                    <a:gd name="connsiteY3" fmla="*/ 9429 h 15329"/>
                    <a:gd name="connsiteX4" fmla="*/ 8776 w 14426"/>
                    <a:gd name="connsiteY4" fmla="*/ 1502 h 153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426" h="15329">
                      <a:moveTo>
                        <a:pt x="8776" y="1502"/>
                      </a:moveTo>
                      <a:lnTo>
                        <a:pt x="4657" y="0"/>
                      </a:lnTo>
                      <a:lnTo>
                        <a:pt x="0" y="7117"/>
                      </a:lnTo>
                      <a:lnTo>
                        <a:pt x="1791" y="9429"/>
                      </a:lnTo>
                      <a:cubicBezTo>
                        <a:pt x="24421" y="26218"/>
                        <a:pt x="10000" y="1882"/>
                        <a:pt x="8776" y="1502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398" name="Freeform 127"/>
                <p:cNvSpPr>
                  <a:spLocks/>
                </p:cNvSpPr>
                <p:nvPr/>
              </p:nvSpPr>
              <p:spPr bwMode="auto">
                <a:xfrm>
                  <a:off x="9509127" y="3717925"/>
                  <a:ext cx="393700" cy="1069975"/>
                </a:xfrm>
                <a:custGeom>
                  <a:avLst/>
                  <a:gdLst>
                    <a:gd name="T0" fmla="*/ 3397 w 3470"/>
                    <a:gd name="T1" fmla="*/ 1829 h 9435"/>
                    <a:gd name="T2" fmla="*/ 3054 w 3470"/>
                    <a:gd name="T3" fmla="*/ 0 h 9435"/>
                    <a:gd name="T4" fmla="*/ 3002 w 3470"/>
                    <a:gd name="T5" fmla="*/ 9435 h 9435"/>
                    <a:gd name="T6" fmla="*/ 3470 w 3470"/>
                    <a:gd name="T7" fmla="*/ 8724 h 9435"/>
                    <a:gd name="T8" fmla="*/ 3397 w 3470"/>
                    <a:gd name="T9" fmla="*/ 1829 h 94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70" h="9435">
                      <a:moveTo>
                        <a:pt x="3397" y="1829"/>
                      </a:moveTo>
                      <a:lnTo>
                        <a:pt x="3054" y="0"/>
                      </a:lnTo>
                      <a:cubicBezTo>
                        <a:pt x="50" y="2211"/>
                        <a:pt x="0" y="7125"/>
                        <a:pt x="3002" y="9435"/>
                      </a:cubicBezTo>
                      <a:lnTo>
                        <a:pt x="3470" y="8724"/>
                      </a:lnTo>
                      <a:cubicBezTo>
                        <a:pt x="1005" y="5492"/>
                        <a:pt x="2106" y="3026"/>
                        <a:pt x="3397" y="1829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</p:grpSp>
        </p:grpSp>
        <p:grpSp>
          <p:nvGrpSpPr>
            <p:cNvPr id="401" name="Group 400" descr="Left:  Group 3"/>
            <p:cNvGrpSpPr>
              <a:grpSpLocks noChangeAspect="1"/>
            </p:cNvGrpSpPr>
            <p:nvPr/>
          </p:nvGrpSpPr>
          <p:grpSpPr bwMode="auto">
            <a:xfrm>
              <a:off x="3841279" y="1971855"/>
              <a:ext cx="2744776" cy="6636938"/>
              <a:chOff x="3285" y="1006"/>
              <a:chExt cx="1165" cy="2817"/>
            </a:xfrm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grpSpPr>
          <p:sp>
            <p:nvSpPr>
              <p:cNvPr id="402" name="Freeform 162"/>
              <p:cNvSpPr>
                <a:spLocks/>
              </p:cNvSpPr>
              <p:nvPr/>
            </p:nvSpPr>
            <p:spPr bwMode="auto">
              <a:xfrm>
                <a:off x="3998" y="3702"/>
                <a:ext cx="64" cy="57"/>
              </a:xfrm>
              <a:custGeom>
                <a:avLst/>
                <a:gdLst>
                  <a:gd name="T0" fmla="*/ 479 w 891"/>
                  <a:gd name="T1" fmla="*/ 793 h 793"/>
                  <a:gd name="T2" fmla="*/ 891 w 891"/>
                  <a:gd name="T3" fmla="*/ 510 h 793"/>
                  <a:gd name="T4" fmla="*/ 879 w 891"/>
                  <a:gd name="T5" fmla="*/ 0 h 793"/>
                  <a:gd name="T6" fmla="*/ 44 w 891"/>
                  <a:gd name="T7" fmla="*/ 0 h 793"/>
                  <a:gd name="T8" fmla="*/ 0 w 891"/>
                  <a:gd name="T9" fmla="*/ 543 h 793"/>
                  <a:gd name="T10" fmla="*/ 479 w 891"/>
                  <a:gd name="T11" fmla="*/ 793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91" h="793">
                    <a:moveTo>
                      <a:pt x="479" y="793"/>
                    </a:moveTo>
                    <a:lnTo>
                      <a:pt x="891" y="510"/>
                    </a:lnTo>
                    <a:lnTo>
                      <a:pt x="879" y="0"/>
                    </a:lnTo>
                    <a:lnTo>
                      <a:pt x="44" y="0"/>
                    </a:lnTo>
                    <a:lnTo>
                      <a:pt x="0" y="543"/>
                    </a:lnTo>
                    <a:lnTo>
                      <a:pt x="479" y="793"/>
                    </a:lnTo>
                    <a:close/>
                  </a:path>
                </a:pathLst>
              </a:custGeom>
              <a:solidFill>
                <a:srgbClr val="F0D1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03" name="Freeform 163"/>
              <p:cNvSpPr>
                <a:spLocks/>
              </p:cNvSpPr>
              <p:nvPr/>
            </p:nvSpPr>
            <p:spPr bwMode="auto">
              <a:xfrm>
                <a:off x="3978" y="3718"/>
                <a:ext cx="389" cy="105"/>
              </a:xfrm>
              <a:custGeom>
                <a:avLst/>
                <a:gdLst>
                  <a:gd name="T0" fmla="*/ 207 w 5437"/>
                  <a:gd name="T1" fmla="*/ 145 h 1473"/>
                  <a:gd name="T2" fmla="*/ 813 w 5437"/>
                  <a:gd name="T3" fmla="*/ 305 h 1473"/>
                  <a:gd name="T4" fmla="*/ 1265 w 5437"/>
                  <a:gd name="T5" fmla="*/ 102 h 1473"/>
                  <a:gd name="T6" fmla="*/ 218 w 5437"/>
                  <a:gd name="T7" fmla="*/ 1035 h 1473"/>
                  <a:gd name="T8" fmla="*/ 207 w 5437"/>
                  <a:gd name="T9" fmla="*/ 145 h 1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37" h="1473">
                    <a:moveTo>
                      <a:pt x="207" y="145"/>
                    </a:moveTo>
                    <a:cubicBezTo>
                      <a:pt x="334" y="19"/>
                      <a:pt x="455" y="305"/>
                      <a:pt x="813" y="305"/>
                    </a:cubicBezTo>
                    <a:cubicBezTo>
                      <a:pt x="1135" y="305"/>
                      <a:pt x="980" y="0"/>
                      <a:pt x="1265" y="102"/>
                    </a:cubicBezTo>
                    <a:cubicBezTo>
                      <a:pt x="5437" y="1473"/>
                      <a:pt x="349" y="1158"/>
                      <a:pt x="218" y="1035"/>
                    </a:cubicBezTo>
                    <a:cubicBezTo>
                      <a:pt x="0" y="831"/>
                      <a:pt x="118" y="318"/>
                      <a:pt x="207" y="145"/>
                    </a:cubicBezTo>
                    <a:close/>
                  </a:path>
                </a:pathLst>
              </a:custGeom>
              <a:solidFill>
                <a:srgbClr val="24282B"/>
              </a:solidFill>
              <a:ln w="1588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04" name="Freeform 164"/>
              <p:cNvSpPr>
                <a:spLocks/>
              </p:cNvSpPr>
              <p:nvPr/>
            </p:nvSpPr>
            <p:spPr bwMode="auto">
              <a:xfrm>
                <a:off x="3719" y="3702"/>
                <a:ext cx="64" cy="57"/>
              </a:xfrm>
              <a:custGeom>
                <a:avLst/>
                <a:gdLst>
                  <a:gd name="T0" fmla="*/ 413 w 891"/>
                  <a:gd name="T1" fmla="*/ 793 h 793"/>
                  <a:gd name="T2" fmla="*/ 0 w 891"/>
                  <a:gd name="T3" fmla="*/ 510 h 793"/>
                  <a:gd name="T4" fmla="*/ 13 w 891"/>
                  <a:gd name="T5" fmla="*/ 0 h 793"/>
                  <a:gd name="T6" fmla="*/ 848 w 891"/>
                  <a:gd name="T7" fmla="*/ 0 h 793"/>
                  <a:gd name="T8" fmla="*/ 891 w 891"/>
                  <a:gd name="T9" fmla="*/ 543 h 793"/>
                  <a:gd name="T10" fmla="*/ 413 w 891"/>
                  <a:gd name="T11" fmla="*/ 793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91" h="793">
                    <a:moveTo>
                      <a:pt x="413" y="793"/>
                    </a:moveTo>
                    <a:lnTo>
                      <a:pt x="0" y="510"/>
                    </a:lnTo>
                    <a:lnTo>
                      <a:pt x="13" y="0"/>
                    </a:lnTo>
                    <a:lnTo>
                      <a:pt x="848" y="0"/>
                    </a:lnTo>
                    <a:lnTo>
                      <a:pt x="891" y="543"/>
                    </a:lnTo>
                    <a:lnTo>
                      <a:pt x="413" y="793"/>
                    </a:lnTo>
                    <a:close/>
                  </a:path>
                </a:pathLst>
              </a:custGeom>
              <a:solidFill>
                <a:srgbClr val="F0D1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05" name="Freeform 178"/>
              <p:cNvSpPr>
                <a:spLocks/>
              </p:cNvSpPr>
              <p:nvPr/>
            </p:nvSpPr>
            <p:spPr bwMode="auto">
              <a:xfrm>
                <a:off x="3414" y="3718"/>
                <a:ext cx="389" cy="105"/>
              </a:xfrm>
              <a:custGeom>
                <a:avLst/>
                <a:gdLst>
                  <a:gd name="T0" fmla="*/ 5231 w 5438"/>
                  <a:gd name="T1" fmla="*/ 145 h 1473"/>
                  <a:gd name="T2" fmla="*/ 4625 w 5438"/>
                  <a:gd name="T3" fmla="*/ 305 h 1473"/>
                  <a:gd name="T4" fmla="*/ 4172 w 5438"/>
                  <a:gd name="T5" fmla="*/ 102 h 1473"/>
                  <a:gd name="T6" fmla="*/ 5219 w 5438"/>
                  <a:gd name="T7" fmla="*/ 1035 h 1473"/>
                  <a:gd name="T8" fmla="*/ 5231 w 5438"/>
                  <a:gd name="T9" fmla="*/ 145 h 1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38" h="1473">
                    <a:moveTo>
                      <a:pt x="5231" y="145"/>
                    </a:moveTo>
                    <a:cubicBezTo>
                      <a:pt x="5103" y="19"/>
                      <a:pt x="4982" y="305"/>
                      <a:pt x="4625" y="305"/>
                    </a:cubicBezTo>
                    <a:cubicBezTo>
                      <a:pt x="4303" y="305"/>
                      <a:pt x="4457" y="0"/>
                      <a:pt x="4172" y="102"/>
                    </a:cubicBezTo>
                    <a:cubicBezTo>
                      <a:pt x="0" y="1473"/>
                      <a:pt x="5089" y="1158"/>
                      <a:pt x="5219" y="1035"/>
                    </a:cubicBezTo>
                    <a:cubicBezTo>
                      <a:pt x="5438" y="831"/>
                      <a:pt x="5320" y="318"/>
                      <a:pt x="5231" y="145"/>
                    </a:cubicBezTo>
                    <a:close/>
                  </a:path>
                </a:pathLst>
              </a:custGeom>
              <a:solidFill>
                <a:srgbClr val="24282B"/>
              </a:solidFill>
              <a:ln w="1588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06" name="Freeform 119"/>
              <p:cNvSpPr>
                <a:spLocks/>
              </p:cNvSpPr>
              <p:nvPr/>
            </p:nvSpPr>
            <p:spPr bwMode="auto">
              <a:xfrm>
                <a:off x="3748" y="2227"/>
                <a:ext cx="241" cy="138"/>
              </a:xfrm>
              <a:custGeom>
                <a:avLst/>
                <a:gdLst>
                  <a:gd name="T0" fmla="*/ 0 w 3372"/>
                  <a:gd name="T1" fmla="*/ 0 h 1942"/>
                  <a:gd name="T2" fmla="*/ 3372 w 3372"/>
                  <a:gd name="T3" fmla="*/ 0 h 1942"/>
                  <a:gd name="T4" fmla="*/ 3372 w 3372"/>
                  <a:gd name="T5" fmla="*/ 1942 h 1942"/>
                  <a:gd name="T6" fmla="*/ 0 w 3372"/>
                  <a:gd name="T7" fmla="*/ 1942 h 1942"/>
                  <a:gd name="T8" fmla="*/ 0 w 3372"/>
                  <a:gd name="T9" fmla="*/ 0 h 19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72" h="1942">
                    <a:moveTo>
                      <a:pt x="0" y="0"/>
                    </a:moveTo>
                    <a:cubicBezTo>
                      <a:pt x="1124" y="0"/>
                      <a:pt x="2248" y="0"/>
                      <a:pt x="3372" y="0"/>
                    </a:cubicBezTo>
                    <a:cubicBezTo>
                      <a:pt x="3148" y="664"/>
                      <a:pt x="3035" y="1320"/>
                      <a:pt x="3372" y="1942"/>
                    </a:cubicBezTo>
                    <a:cubicBezTo>
                      <a:pt x="2248" y="1942"/>
                      <a:pt x="1124" y="1942"/>
                      <a:pt x="0" y="1942"/>
                    </a:cubicBezTo>
                    <a:cubicBezTo>
                      <a:pt x="401" y="1383"/>
                      <a:pt x="363" y="727"/>
                      <a:pt x="0" y="0"/>
                    </a:cubicBezTo>
                    <a:close/>
                  </a:path>
                </a:pathLst>
              </a:custGeom>
              <a:solidFill>
                <a:srgbClr val="F0D1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07" name="Freeform 121"/>
              <p:cNvSpPr>
                <a:spLocks/>
              </p:cNvSpPr>
              <p:nvPr/>
            </p:nvSpPr>
            <p:spPr bwMode="auto">
              <a:xfrm>
                <a:off x="3998" y="3702"/>
                <a:ext cx="64" cy="57"/>
              </a:xfrm>
              <a:custGeom>
                <a:avLst/>
                <a:gdLst>
                  <a:gd name="T0" fmla="*/ 479 w 891"/>
                  <a:gd name="T1" fmla="*/ 793 h 793"/>
                  <a:gd name="T2" fmla="*/ 891 w 891"/>
                  <a:gd name="T3" fmla="*/ 510 h 793"/>
                  <a:gd name="T4" fmla="*/ 879 w 891"/>
                  <a:gd name="T5" fmla="*/ 0 h 793"/>
                  <a:gd name="T6" fmla="*/ 44 w 891"/>
                  <a:gd name="T7" fmla="*/ 0 h 793"/>
                  <a:gd name="T8" fmla="*/ 0 w 891"/>
                  <a:gd name="T9" fmla="*/ 543 h 793"/>
                  <a:gd name="T10" fmla="*/ 479 w 891"/>
                  <a:gd name="T11" fmla="*/ 793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91" h="793">
                    <a:moveTo>
                      <a:pt x="479" y="793"/>
                    </a:moveTo>
                    <a:lnTo>
                      <a:pt x="891" y="510"/>
                    </a:lnTo>
                    <a:lnTo>
                      <a:pt x="879" y="0"/>
                    </a:lnTo>
                    <a:lnTo>
                      <a:pt x="44" y="0"/>
                    </a:lnTo>
                    <a:lnTo>
                      <a:pt x="0" y="543"/>
                    </a:lnTo>
                    <a:lnTo>
                      <a:pt x="479" y="793"/>
                    </a:lnTo>
                    <a:close/>
                  </a:path>
                </a:pathLst>
              </a:custGeom>
              <a:solidFill>
                <a:srgbClr val="F0D1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08" name="Freeform 122"/>
              <p:cNvSpPr>
                <a:spLocks/>
              </p:cNvSpPr>
              <p:nvPr/>
            </p:nvSpPr>
            <p:spPr bwMode="auto">
              <a:xfrm>
                <a:off x="3978" y="3718"/>
                <a:ext cx="389" cy="105"/>
              </a:xfrm>
              <a:custGeom>
                <a:avLst/>
                <a:gdLst>
                  <a:gd name="T0" fmla="*/ 207 w 5437"/>
                  <a:gd name="T1" fmla="*/ 145 h 1473"/>
                  <a:gd name="T2" fmla="*/ 813 w 5437"/>
                  <a:gd name="T3" fmla="*/ 305 h 1473"/>
                  <a:gd name="T4" fmla="*/ 1265 w 5437"/>
                  <a:gd name="T5" fmla="*/ 102 h 1473"/>
                  <a:gd name="T6" fmla="*/ 218 w 5437"/>
                  <a:gd name="T7" fmla="*/ 1035 h 1473"/>
                  <a:gd name="T8" fmla="*/ 207 w 5437"/>
                  <a:gd name="T9" fmla="*/ 145 h 1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37" h="1473">
                    <a:moveTo>
                      <a:pt x="207" y="145"/>
                    </a:moveTo>
                    <a:cubicBezTo>
                      <a:pt x="334" y="19"/>
                      <a:pt x="455" y="305"/>
                      <a:pt x="813" y="305"/>
                    </a:cubicBezTo>
                    <a:cubicBezTo>
                      <a:pt x="1135" y="305"/>
                      <a:pt x="980" y="0"/>
                      <a:pt x="1265" y="102"/>
                    </a:cubicBezTo>
                    <a:cubicBezTo>
                      <a:pt x="5437" y="1473"/>
                      <a:pt x="349" y="1158"/>
                      <a:pt x="218" y="1035"/>
                    </a:cubicBezTo>
                    <a:cubicBezTo>
                      <a:pt x="0" y="831"/>
                      <a:pt x="118" y="318"/>
                      <a:pt x="207" y="145"/>
                    </a:cubicBezTo>
                    <a:close/>
                  </a:path>
                </a:pathLst>
              </a:custGeom>
              <a:solidFill>
                <a:srgbClr val="24282B"/>
              </a:solidFill>
              <a:ln w="1588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09" name="Freeform 123"/>
              <p:cNvSpPr>
                <a:spLocks/>
              </p:cNvSpPr>
              <p:nvPr/>
            </p:nvSpPr>
            <p:spPr bwMode="auto">
              <a:xfrm>
                <a:off x="3719" y="3702"/>
                <a:ext cx="64" cy="57"/>
              </a:xfrm>
              <a:custGeom>
                <a:avLst/>
                <a:gdLst>
                  <a:gd name="T0" fmla="*/ 413 w 891"/>
                  <a:gd name="T1" fmla="*/ 793 h 793"/>
                  <a:gd name="T2" fmla="*/ 0 w 891"/>
                  <a:gd name="T3" fmla="*/ 510 h 793"/>
                  <a:gd name="T4" fmla="*/ 13 w 891"/>
                  <a:gd name="T5" fmla="*/ 0 h 793"/>
                  <a:gd name="T6" fmla="*/ 848 w 891"/>
                  <a:gd name="T7" fmla="*/ 0 h 793"/>
                  <a:gd name="T8" fmla="*/ 891 w 891"/>
                  <a:gd name="T9" fmla="*/ 543 h 793"/>
                  <a:gd name="T10" fmla="*/ 413 w 891"/>
                  <a:gd name="T11" fmla="*/ 793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91" h="793">
                    <a:moveTo>
                      <a:pt x="413" y="793"/>
                    </a:moveTo>
                    <a:lnTo>
                      <a:pt x="0" y="510"/>
                    </a:lnTo>
                    <a:lnTo>
                      <a:pt x="13" y="0"/>
                    </a:lnTo>
                    <a:lnTo>
                      <a:pt x="848" y="0"/>
                    </a:lnTo>
                    <a:lnTo>
                      <a:pt x="891" y="543"/>
                    </a:lnTo>
                    <a:lnTo>
                      <a:pt x="413" y="793"/>
                    </a:lnTo>
                    <a:close/>
                  </a:path>
                </a:pathLst>
              </a:custGeom>
              <a:solidFill>
                <a:srgbClr val="F0D1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10" name="Freeform 124"/>
              <p:cNvSpPr>
                <a:spLocks/>
              </p:cNvSpPr>
              <p:nvPr/>
            </p:nvSpPr>
            <p:spPr bwMode="auto">
              <a:xfrm>
                <a:off x="3654" y="2977"/>
                <a:ext cx="471" cy="749"/>
              </a:xfrm>
              <a:custGeom>
                <a:avLst/>
                <a:gdLst>
                  <a:gd name="T0" fmla="*/ 3297 w 6593"/>
                  <a:gd name="T1" fmla="*/ 29 h 10492"/>
                  <a:gd name="T2" fmla="*/ 0 w 6593"/>
                  <a:gd name="T3" fmla="*/ 0 h 10492"/>
                  <a:gd name="T4" fmla="*/ 888 w 6593"/>
                  <a:gd name="T5" fmla="*/ 10492 h 10492"/>
                  <a:gd name="T6" fmla="*/ 1775 w 6593"/>
                  <a:gd name="T7" fmla="*/ 10492 h 10492"/>
                  <a:gd name="T8" fmla="*/ 2504 w 6593"/>
                  <a:gd name="T9" fmla="*/ 1807 h 10492"/>
                  <a:gd name="T10" fmla="*/ 4089 w 6593"/>
                  <a:gd name="T11" fmla="*/ 1807 h 10492"/>
                  <a:gd name="T12" fmla="*/ 4818 w 6593"/>
                  <a:gd name="T13" fmla="*/ 10492 h 10492"/>
                  <a:gd name="T14" fmla="*/ 5706 w 6593"/>
                  <a:gd name="T15" fmla="*/ 10492 h 10492"/>
                  <a:gd name="T16" fmla="*/ 6593 w 6593"/>
                  <a:gd name="T17" fmla="*/ 0 h 10492"/>
                  <a:gd name="T18" fmla="*/ 3297 w 6593"/>
                  <a:gd name="T19" fmla="*/ 29 h 104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593" h="10492">
                    <a:moveTo>
                      <a:pt x="3297" y="29"/>
                    </a:moveTo>
                    <a:lnTo>
                      <a:pt x="0" y="0"/>
                    </a:lnTo>
                    <a:lnTo>
                      <a:pt x="888" y="10492"/>
                    </a:lnTo>
                    <a:lnTo>
                      <a:pt x="1775" y="10492"/>
                    </a:lnTo>
                    <a:lnTo>
                      <a:pt x="2504" y="1807"/>
                    </a:lnTo>
                    <a:cubicBezTo>
                      <a:pt x="3110" y="1989"/>
                      <a:pt x="3495" y="1973"/>
                      <a:pt x="4089" y="1807"/>
                    </a:cubicBezTo>
                    <a:lnTo>
                      <a:pt x="4818" y="10492"/>
                    </a:lnTo>
                    <a:lnTo>
                      <a:pt x="5706" y="10492"/>
                    </a:lnTo>
                    <a:lnTo>
                      <a:pt x="6593" y="0"/>
                    </a:lnTo>
                    <a:lnTo>
                      <a:pt x="3297" y="29"/>
                    </a:lnTo>
                    <a:close/>
                  </a:path>
                </a:pathLst>
              </a:custGeom>
              <a:solidFill>
                <a:srgbClr val="24282B"/>
              </a:solidFill>
              <a:ln w="1588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11" name="Freeform 125"/>
              <p:cNvSpPr>
                <a:spLocks/>
              </p:cNvSpPr>
              <p:nvPr/>
            </p:nvSpPr>
            <p:spPr bwMode="auto">
              <a:xfrm>
                <a:off x="3652" y="2340"/>
                <a:ext cx="470" cy="669"/>
              </a:xfrm>
              <a:custGeom>
                <a:avLst/>
                <a:gdLst>
                  <a:gd name="T0" fmla="*/ 6572 w 6572"/>
                  <a:gd name="T1" fmla="*/ 9037 h 9373"/>
                  <a:gd name="T2" fmla="*/ 6520 w 6572"/>
                  <a:gd name="T3" fmla="*/ 2752 h 9373"/>
                  <a:gd name="T4" fmla="*/ 6520 w 6572"/>
                  <a:gd name="T5" fmla="*/ 539 h 9373"/>
                  <a:gd name="T6" fmla="*/ 4506 w 6572"/>
                  <a:gd name="T7" fmla="*/ 0 h 9373"/>
                  <a:gd name="T8" fmla="*/ 3286 w 6572"/>
                  <a:gd name="T9" fmla="*/ 841 h 9373"/>
                  <a:gd name="T10" fmla="*/ 2066 w 6572"/>
                  <a:gd name="T11" fmla="*/ 0 h 9373"/>
                  <a:gd name="T12" fmla="*/ 52 w 6572"/>
                  <a:gd name="T13" fmla="*/ 539 h 9373"/>
                  <a:gd name="T14" fmla="*/ 52 w 6572"/>
                  <a:gd name="T15" fmla="*/ 2752 h 9373"/>
                  <a:gd name="T16" fmla="*/ 0 w 6572"/>
                  <a:gd name="T17" fmla="*/ 9036 h 9373"/>
                  <a:gd name="T18" fmla="*/ 6572 w 6572"/>
                  <a:gd name="T19" fmla="*/ 9037 h 9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572" h="9373">
                    <a:moveTo>
                      <a:pt x="6572" y="9037"/>
                    </a:moveTo>
                    <a:cubicBezTo>
                      <a:pt x="6510" y="6840"/>
                      <a:pt x="6520" y="4932"/>
                      <a:pt x="6520" y="2752"/>
                    </a:cubicBezTo>
                    <a:lnTo>
                      <a:pt x="6520" y="539"/>
                    </a:lnTo>
                    <a:lnTo>
                      <a:pt x="4506" y="0"/>
                    </a:lnTo>
                    <a:cubicBezTo>
                      <a:pt x="4102" y="616"/>
                      <a:pt x="3841" y="801"/>
                      <a:pt x="3286" y="841"/>
                    </a:cubicBezTo>
                    <a:cubicBezTo>
                      <a:pt x="2731" y="801"/>
                      <a:pt x="2469" y="616"/>
                      <a:pt x="2066" y="0"/>
                    </a:cubicBezTo>
                    <a:lnTo>
                      <a:pt x="52" y="539"/>
                    </a:lnTo>
                    <a:lnTo>
                      <a:pt x="52" y="2752"/>
                    </a:lnTo>
                    <a:cubicBezTo>
                      <a:pt x="52" y="4931"/>
                      <a:pt x="62" y="6839"/>
                      <a:pt x="0" y="9036"/>
                    </a:cubicBezTo>
                    <a:cubicBezTo>
                      <a:pt x="1241" y="9372"/>
                      <a:pt x="5331" y="9373"/>
                      <a:pt x="6572" y="9037"/>
                    </a:cubicBezTo>
                    <a:close/>
                  </a:path>
                </a:pathLst>
              </a:custGeom>
              <a:solidFill>
                <a:srgbClr val="3175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12" name="Freeform 126"/>
              <p:cNvSpPr>
                <a:spLocks/>
              </p:cNvSpPr>
              <p:nvPr/>
            </p:nvSpPr>
            <p:spPr bwMode="auto">
              <a:xfrm>
                <a:off x="3652" y="3001"/>
                <a:ext cx="72" cy="71"/>
              </a:xfrm>
              <a:custGeom>
                <a:avLst/>
                <a:gdLst>
                  <a:gd name="T0" fmla="*/ 882 w 1005"/>
                  <a:gd name="T1" fmla="*/ 150 h 999"/>
                  <a:gd name="T2" fmla="*/ 468 w 1005"/>
                  <a:gd name="T3" fmla="*/ 0 h 999"/>
                  <a:gd name="T4" fmla="*/ 0 w 1005"/>
                  <a:gd name="T5" fmla="*/ 711 h 999"/>
                  <a:gd name="T6" fmla="*/ 180 w 1005"/>
                  <a:gd name="T7" fmla="*/ 942 h 999"/>
                  <a:gd name="T8" fmla="*/ 882 w 1005"/>
                  <a:gd name="T9" fmla="*/ 150 h 9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5" h="999">
                    <a:moveTo>
                      <a:pt x="882" y="150"/>
                    </a:moveTo>
                    <a:lnTo>
                      <a:pt x="468" y="0"/>
                    </a:lnTo>
                    <a:lnTo>
                      <a:pt x="0" y="711"/>
                    </a:lnTo>
                    <a:lnTo>
                      <a:pt x="180" y="942"/>
                    </a:lnTo>
                    <a:cubicBezTo>
                      <a:pt x="365" y="999"/>
                      <a:pt x="1005" y="188"/>
                      <a:pt x="882" y="150"/>
                    </a:cubicBezTo>
                    <a:close/>
                  </a:path>
                </a:pathLst>
              </a:custGeom>
              <a:solidFill>
                <a:srgbClr val="F0D1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13" name="Freeform 127"/>
              <p:cNvSpPr>
                <a:spLocks/>
              </p:cNvSpPr>
              <p:nvPr/>
            </p:nvSpPr>
            <p:spPr bwMode="auto">
              <a:xfrm>
                <a:off x="3438" y="2378"/>
                <a:ext cx="248" cy="674"/>
              </a:xfrm>
              <a:custGeom>
                <a:avLst/>
                <a:gdLst>
                  <a:gd name="T0" fmla="*/ 3397 w 3470"/>
                  <a:gd name="T1" fmla="*/ 1829 h 9435"/>
                  <a:gd name="T2" fmla="*/ 3054 w 3470"/>
                  <a:gd name="T3" fmla="*/ 0 h 9435"/>
                  <a:gd name="T4" fmla="*/ 3002 w 3470"/>
                  <a:gd name="T5" fmla="*/ 9435 h 9435"/>
                  <a:gd name="T6" fmla="*/ 3470 w 3470"/>
                  <a:gd name="T7" fmla="*/ 8724 h 9435"/>
                  <a:gd name="T8" fmla="*/ 3397 w 3470"/>
                  <a:gd name="T9" fmla="*/ 1829 h 94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0" h="9435">
                    <a:moveTo>
                      <a:pt x="3397" y="1829"/>
                    </a:moveTo>
                    <a:lnTo>
                      <a:pt x="3054" y="0"/>
                    </a:lnTo>
                    <a:cubicBezTo>
                      <a:pt x="50" y="2211"/>
                      <a:pt x="0" y="7125"/>
                      <a:pt x="3002" y="9435"/>
                    </a:cubicBezTo>
                    <a:lnTo>
                      <a:pt x="3470" y="8724"/>
                    </a:lnTo>
                    <a:cubicBezTo>
                      <a:pt x="1005" y="5492"/>
                      <a:pt x="2106" y="3026"/>
                      <a:pt x="3397" y="1829"/>
                    </a:cubicBezTo>
                    <a:close/>
                  </a:path>
                </a:pathLst>
              </a:custGeom>
              <a:solidFill>
                <a:srgbClr val="3175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16" name="Line 130"/>
              <p:cNvSpPr>
                <a:spLocks noChangeShapeType="1"/>
              </p:cNvSpPr>
              <p:nvPr/>
            </p:nvSpPr>
            <p:spPr bwMode="auto">
              <a:xfrm>
                <a:off x="3879" y="2365"/>
                <a:ext cx="0" cy="638"/>
              </a:xfrm>
              <a:prstGeom prst="line">
                <a:avLst/>
              </a:prstGeom>
              <a:noFill/>
              <a:ln w="11113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17" name="Freeform 131"/>
              <p:cNvSpPr>
                <a:spLocks/>
              </p:cNvSpPr>
              <p:nvPr/>
            </p:nvSpPr>
            <p:spPr bwMode="auto">
              <a:xfrm>
                <a:off x="3717" y="2304"/>
                <a:ext cx="319" cy="118"/>
              </a:xfrm>
              <a:custGeom>
                <a:avLst/>
                <a:gdLst>
                  <a:gd name="T0" fmla="*/ 4407 w 4460"/>
                  <a:gd name="T1" fmla="*/ 692 h 1645"/>
                  <a:gd name="T2" fmla="*/ 17 w 4460"/>
                  <a:gd name="T3" fmla="*/ 709 h 1645"/>
                  <a:gd name="T4" fmla="*/ 2141 w 4460"/>
                  <a:gd name="T5" fmla="*/ 441 h 1645"/>
                  <a:gd name="T6" fmla="*/ 4407 w 4460"/>
                  <a:gd name="T7" fmla="*/ 692 h 16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460" h="1645">
                    <a:moveTo>
                      <a:pt x="4407" y="692"/>
                    </a:moveTo>
                    <a:cubicBezTo>
                      <a:pt x="4337" y="1615"/>
                      <a:pt x="42" y="1645"/>
                      <a:pt x="17" y="709"/>
                    </a:cubicBezTo>
                    <a:cubicBezTo>
                      <a:pt x="0" y="55"/>
                      <a:pt x="1041" y="397"/>
                      <a:pt x="2141" y="441"/>
                    </a:cubicBezTo>
                    <a:cubicBezTo>
                      <a:pt x="3262" y="485"/>
                      <a:pt x="4460" y="0"/>
                      <a:pt x="4407" y="692"/>
                    </a:cubicBezTo>
                    <a:close/>
                  </a:path>
                </a:pathLst>
              </a:custGeom>
              <a:solidFill>
                <a:srgbClr val="EEE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18" name="Freeform 132"/>
              <p:cNvSpPr>
                <a:spLocks/>
              </p:cNvSpPr>
              <p:nvPr/>
            </p:nvSpPr>
            <p:spPr bwMode="auto">
              <a:xfrm>
                <a:off x="3745" y="2354"/>
                <a:ext cx="69" cy="453"/>
              </a:xfrm>
              <a:custGeom>
                <a:avLst/>
                <a:gdLst>
                  <a:gd name="T0" fmla="*/ 963 w 963"/>
                  <a:gd name="T1" fmla="*/ 78 h 6350"/>
                  <a:gd name="T2" fmla="*/ 20 w 963"/>
                  <a:gd name="T3" fmla="*/ 0 h 6350"/>
                  <a:gd name="T4" fmla="*/ 0 w 963"/>
                  <a:gd name="T5" fmla="*/ 6299 h 6350"/>
                  <a:gd name="T6" fmla="*/ 141 w 963"/>
                  <a:gd name="T7" fmla="*/ 6235 h 6350"/>
                  <a:gd name="T8" fmla="*/ 283 w 963"/>
                  <a:gd name="T9" fmla="*/ 6338 h 6350"/>
                  <a:gd name="T10" fmla="*/ 437 w 963"/>
                  <a:gd name="T11" fmla="*/ 6235 h 6350"/>
                  <a:gd name="T12" fmla="*/ 643 w 963"/>
                  <a:gd name="T13" fmla="*/ 6350 h 6350"/>
                  <a:gd name="T14" fmla="*/ 784 w 963"/>
                  <a:gd name="T15" fmla="*/ 6235 h 6350"/>
                  <a:gd name="T16" fmla="*/ 951 w 963"/>
                  <a:gd name="T17" fmla="*/ 6338 h 6350"/>
                  <a:gd name="T18" fmla="*/ 963 w 963"/>
                  <a:gd name="T19" fmla="*/ 78 h 6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63" h="6350">
                    <a:moveTo>
                      <a:pt x="963" y="78"/>
                    </a:moveTo>
                    <a:lnTo>
                      <a:pt x="20" y="0"/>
                    </a:lnTo>
                    <a:lnTo>
                      <a:pt x="0" y="6299"/>
                    </a:lnTo>
                    <a:lnTo>
                      <a:pt x="141" y="6235"/>
                    </a:lnTo>
                    <a:lnTo>
                      <a:pt x="283" y="6338"/>
                    </a:lnTo>
                    <a:lnTo>
                      <a:pt x="437" y="6235"/>
                    </a:lnTo>
                    <a:lnTo>
                      <a:pt x="643" y="6350"/>
                    </a:lnTo>
                    <a:lnTo>
                      <a:pt x="784" y="6235"/>
                    </a:lnTo>
                    <a:lnTo>
                      <a:pt x="951" y="6338"/>
                    </a:lnTo>
                    <a:lnTo>
                      <a:pt x="963" y="78"/>
                    </a:lnTo>
                    <a:close/>
                  </a:path>
                </a:pathLst>
              </a:custGeom>
              <a:solidFill>
                <a:srgbClr val="EEE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19" name="Oval 133"/>
              <p:cNvSpPr>
                <a:spLocks noChangeArrowheads="1"/>
              </p:cNvSpPr>
              <p:nvPr/>
            </p:nvSpPr>
            <p:spPr bwMode="auto">
              <a:xfrm>
                <a:off x="3893" y="2451"/>
                <a:ext cx="23" cy="24"/>
              </a:xfrm>
              <a:prstGeom prst="ellipse">
                <a:avLst/>
              </a:prstGeom>
              <a:solidFill>
                <a:srgbClr val="24282B"/>
              </a:solidFill>
              <a:ln w="1588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20" name="Oval 134"/>
              <p:cNvSpPr>
                <a:spLocks noChangeArrowheads="1"/>
              </p:cNvSpPr>
              <p:nvPr/>
            </p:nvSpPr>
            <p:spPr bwMode="auto">
              <a:xfrm>
                <a:off x="3893" y="2630"/>
                <a:ext cx="23" cy="23"/>
              </a:xfrm>
              <a:prstGeom prst="ellipse">
                <a:avLst/>
              </a:prstGeom>
              <a:solidFill>
                <a:srgbClr val="24282B"/>
              </a:solidFill>
              <a:ln w="1588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21" name="Oval 135"/>
              <p:cNvSpPr>
                <a:spLocks noChangeArrowheads="1"/>
              </p:cNvSpPr>
              <p:nvPr/>
            </p:nvSpPr>
            <p:spPr bwMode="auto">
              <a:xfrm>
                <a:off x="3893" y="2810"/>
                <a:ext cx="23" cy="24"/>
              </a:xfrm>
              <a:prstGeom prst="ellipse">
                <a:avLst/>
              </a:prstGeom>
              <a:solidFill>
                <a:srgbClr val="24282B"/>
              </a:solidFill>
              <a:ln w="1588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22" name="Freeform 136"/>
              <p:cNvSpPr>
                <a:spLocks/>
              </p:cNvSpPr>
              <p:nvPr/>
            </p:nvSpPr>
            <p:spPr bwMode="auto">
              <a:xfrm>
                <a:off x="3959" y="2523"/>
                <a:ext cx="112" cy="124"/>
              </a:xfrm>
              <a:custGeom>
                <a:avLst/>
                <a:gdLst>
                  <a:gd name="T0" fmla="*/ 0 w 1560"/>
                  <a:gd name="T1" fmla="*/ 0 h 1737"/>
                  <a:gd name="T2" fmla="*/ 718 w 1560"/>
                  <a:gd name="T3" fmla="*/ 0 h 1737"/>
                  <a:gd name="T4" fmla="*/ 842 w 1560"/>
                  <a:gd name="T5" fmla="*/ 0 h 1737"/>
                  <a:gd name="T6" fmla="*/ 1560 w 1560"/>
                  <a:gd name="T7" fmla="*/ 0 h 1737"/>
                  <a:gd name="T8" fmla="*/ 810 w 1560"/>
                  <a:gd name="T9" fmla="*/ 1731 h 1737"/>
                  <a:gd name="T10" fmla="*/ 0 w 1560"/>
                  <a:gd name="T11" fmla="*/ 0 h 1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60" h="1737">
                    <a:moveTo>
                      <a:pt x="0" y="0"/>
                    </a:moveTo>
                    <a:lnTo>
                      <a:pt x="718" y="0"/>
                    </a:lnTo>
                    <a:lnTo>
                      <a:pt x="842" y="0"/>
                    </a:lnTo>
                    <a:lnTo>
                      <a:pt x="1560" y="0"/>
                    </a:lnTo>
                    <a:cubicBezTo>
                      <a:pt x="1560" y="1185"/>
                      <a:pt x="1550" y="1725"/>
                      <a:pt x="810" y="1731"/>
                    </a:cubicBezTo>
                    <a:cubicBezTo>
                      <a:pt x="61" y="1737"/>
                      <a:pt x="0" y="1124"/>
                      <a:pt x="0" y="0"/>
                    </a:cubicBezTo>
                    <a:close/>
                  </a:path>
                </a:pathLst>
              </a:custGeom>
              <a:solidFill>
                <a:srgbClr val="90A2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23" name="Freeform 137"/>
              <p:cNvSpPr>
                <a:spLocks/>
              </p:cNvSpPr>
              <p:nvPr/>
            </p:nvSpPr>
            <p:spPr bwMode="auto">
              <a:xfrm>
                <a:off x="3414" y="3718"/>
                <a:ext cx="389" cy="105"/>
              </a:xfrm>
              <a:custGeom>
                <a:avLst/>
                <a:gdLst>
                  <a:gd name="T0" fmla="*/ 5231 w 5438"/>
                  <a:gd name="T1" fmla="*/ 145 h 1473"/>
                  <a:gd name="T2" fmla="*/ 4625 w 5438"/>
                  <a:gd name="T3" fmla="*/ 305 h 1473"/>
                  <a:gd name="T4" fmla="*/ 4172 w 5438"/>
                  <a:gd name="T5" fmla="*/ 102 h 1473"/>
                  <a:gd name="T6" fmla="*/ 5219 w 5438"/>
                  <a:gd name="T7" fmla="*/ 1035 h 1473"/>
                  <a:gd name="T8" fmla="*/ 5231 w 5438"/>
                  <a:gd name="T9" fmla="*/ 145 h 1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38" h="1473">
                    <a:moveTo>
                      <a:pt x="5231" y="145"/>
                    </a:moveTo>
                    <a:cubicBezTo>
                      <a:pt x="5103" y="19"/>
                      <a:pt x="4982" y="305"/>
                      <a:pt x="4625" y="305"/>
                    </a:cubicBezTo>
                    <a:cubicBezTo>
                      <a:pt x="4303" y="305"/>
                      <a:pt x="4457" y="0"/>
                      <a:pt x="4172" y="102"/>
                    </a:cubicBezTo>
                    <a:cubicBezTo>
                      <a:pt x="0" y="1473"/>
                      <a:pt x="5089" y="1158"/>
                      <a:pt x="5219" y="1035"/>
                    </a:cubicBezTo>
                    <a:cubicBezTo>
                      <a:pt x="5438" y="831"/>
                      <a:pt x="5320" y="318"/>
                      <a:pt x="5231" y="145"/>
                    </a:cubicBezTo>
                    <a:close/>
                  </a:path>
                </a:pathLst>
              </a:custGeom>
              <a:solidFill>
                <a:srgbClr val="24282B"/>
              </a:solidFill>
              <a:ln w="1588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24" name="Freeform 138"/>
              <p:cNvSpPr>
                <a:spLocks/>
              </p:cNvSpPr>
              <p:nvPr/>
            </p:nvSpPr>
            <p:spPr bwMode="auto">
              <a:xfrm>
                <a:off x="3766" y="2268"/>
                <a:ext cx="210" cy="58"/>
              </a:xfrm>
              <a:custGeom>
                <a:avLst/>
                <a:gdLst>
                  <a:gd name="T0" fmla="*/ 2908 w 2940"/>
                  <a:gd name="T1" fmla="*/ 523 h 811"/>
                  <a:gd name="T2" fmla="*/ 33 w 2940"/>
                  <a:gd name="T3" fmla="*/ 568 h 811"/>
                  <a:gd name="T4" fmla="*/ 0 w 2940"/>
                  <a:gd name="T5" fmla="*/ 134 h 811"/>
                  <a:gd name="T6" fmla="*/ 1458 w 2940"/>
                  <a:gd name="T7" fmla="*/ 19 h 811"/>
                  <a:gd name="T8" fmla="*/ 2940 w 2940"/>
                  <a:gd name="T9" fmla="*/ 118 h 811"/>
                  <a:gd name="T10" fmla="*/ 2908 w 2940"/>
                  <a:gd name="T11" fmla="*/ 523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40" h="811">
                    <a:moveTo>
                      <a:pt x="2908" y="523"/>
                    </a:moveTo>
                    <a:cubicBezTo>
                      <a:pt x="2004" y="769"/>
                      <a:pt x="1053" y="811"/>
                      <a:pt x="33" y="568"/>
                    </a:cubicBezTo>
                    <a:cubicBezTo>
                      <a:pt x="40" y="435"/>
                      <a:pt x="31" y="258"/>
                      <a:pt x="0" y="134"/>
                    </a:cubicBezTo>
                    <a:cubicBezTo>
                      <a:pt x="393" y="123"/>
                      <a:pt x="918" y="38"/>
                      <a:pt x="1458" y="19"/>
                    </a:cubicBezTo>
                    <a:cubicBezTo>
                      <a:pt x="1980" y="0"/>
                      <a:pt x="2518" y="85"/>
                      <a:pt x="2940" y="118"/>
                    </a:cubicBezTo>
                    <a:cubicBezTo>
                      <a:pt x="2921" y="230"/>
                      <a:pt x="2910" y="399"/>
                      <a:pt x="2908" y="523"/>
                    </a:cubicBezTo>
                    <a:close/>
                  </a:path>
                </a:pathLst>
              </a:custGeom>
              <a:solidFill>
                <a:srgbClr val="E8A8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25" name="Freeform 139"/>
              <p:cNvSpPr>
                <a:spLocks/>
              </p:cNvSpPr>
              <p:nvPr/>
            </p:nvSpPr>
            <p:spPr bwMode="auto">
              <a:xfrm>
                <a:off x="4250" y="1565"/>
                <a:ext cx="159" cy="383"/>
              </a:xfrm>
              <a:custGeom>
                <a:avLst/>
                <a:gdLst>
                  <a:gd name="T0" fmla="*/ 0 w 2216"/>
                  <a:gd name="T1" fmla="*/ 4784 h 5367"/>
                  <a:gd name="T2" fmla="*/ 194 w 2216"/>
                  <a:gd name="T3" fmla="*/ 1660 h 5367"/>
                  <a:gd name="T4" fmla="*/ 2186 w 2216"/>
                  <a:gd name="T5" fmla="*/ 1931 h 5367"/>
                  <a:gd name="T6" fmla="*/ 0 w 2216"/>
                  <a:gd name="T7" fmla="*/ 4784 h 5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16" h="5367">
                    <a:moveTo>
                      <a:pt x="0" y="4784"/>
                    </a:moveTo>
                    <a:lnTo>
                      <a:pt x="194" y="1660"/>
                    </a:lnTo>
                    <a:cubicBezTo>
                      <a:pt x="61" y="886"/>
                      <a:pt x="2216" y="0"/>
                      <a:pt x="2186" y="1931"/>
                    </a:cubicBezTo>
                    <a:cubicBezTo>
                      <a:pt x="2176" y="2596"/>
                      <a:pt x="578" y="5367"/>
                      <a:pt x="0" y="4784"/>
                    </a:cubicBezTo>
                    <a:close/>
                  </a:path>
                </a:pathLst>
              </a:custGeom>
              <a:solidFill>
                <a:srgbClr val="F0D1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26" name="Freeform 140"/>
              <p:cNvSpPr>
                <a:spLocks/>
              </p:cNvSpPr>
              <p:nvPr/>
            </p:nvSpPr>
            <p:spPr bwMode="auto">
              <a:xfrm>
                <a:off x="3328" y="1565"/>
                <a:ext cx="158" cy="383"/>
              </a:xfrm>
              <a:custGeom>
                <a:avLst/>
                <a:gdLst>
                  <a:gd name="T0" fmla="*/ 2216 w 2216"/>
                  <a:gd name="T1" fmla="*/ 4784 h 5367"/>
                  <a:gd name="T2" fmla="*/ 2022 w 2216"/>
                  <a:gd name="T3" fmla="*/ 1660 h 5367"/>
                  <a:gd name="T4" fmla="*/ 30 w 2216"/>
                  <a:gd name="T5" fmla="*/ 1931 h 5367"/>
                  <a:gd name="T6" fmla="*/ 2216 w 2216"/>
                  <a:gd name="T7" fmla="*/ 4784 h 5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16" h="5367">
                    <a:moveTo>
                      <a:pt x="2216" y="4784"/>
                    </a:moveTo>
                    <a:lnTo>
                      <a:pt x="2022" y="1660"/>
                    </a:lnTo>
                    <a:cubicBezTo>
                      <a:pt x="2156" y="886"/>
                      <a:pt x="0" y="0"/>
                      <a:pt x="30" y="1931"/>
                    </a:cubicBezTo>
                    <a:cubicBezTo>
                      <a:pt x="41" y="2596"/>
                      <a:pt x="1638" y="5367"/>
                      <a:pt x="2216" y="4784"/>
                    </a:cubicBezTo>
                    <a:close/>
                  </a:path>
                </a:pathLst>
              </a:custGeom>
              <a:solidFill>
                <a:srgbClr val="F0D1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27" name="Freeform 141"/>
              <p:cNvSpPr>
                <a:spLocks/>
              </p:cNvSpPr>
              <p:nvPr/>
            </p:nvSpPr>
            <p:spPr bwMode="auto">
              <a:xfrm>
                <a:off x="3433" y="1458"/>
                <a:ext cx="867" cy="845"/>
              </a:xfrm>
              <a:custGeom>
                <a:avLst/>
                <a:gdLst>
                  <a:gd name="T0" fmla="*/ 936 w 12135"/>
                  <a:gd name="T1" fmla="*/ 0 h 11837"/>
                  <a:gd name="T2" fmla="*/ 11092 w 12135"/>
                  <a:gd name="T3" fmla="*/ 0 h 11837"/>
                  <a:gd name="T4" fmla="*/ 8588 w 12135"/>
                  <a:gd name="T5" fmla="*/ 11521 h 11837"/>
                  <a:gd name="T6" fmla="*/ 3552 w 12135"/>
                  <a:gd name="T7" fmla="*/ 11452 h 11837"/>
                  <a:gd name="T8" fmla="*/ 936 w 12135"/>
                  <a:gd name="T9" fmla="*/ 0 h 118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35" h="11837">
                    <a:moveTo>
                      <a:pt x="936" y="0"/>
                    </a:moveTo>
                    <a:lnTo>
                      <a:pt x="11092" y="0"/>
                    </a:lnTo>
                    <a:cubicBezTo>
                      <a:pt x="12135" y="6439"/>
                      <a:pt x="11648" y="11295"/>
                      <a:pt x="8588" y="11521"/>
                    </a:cubicBezTo>
                    <a:cubicBezTo>
                      <a:pt x="4292" y="11837"/>
                      <a:pt x="7554" y="11825"/>
                      <a:pt x="3552" y="11452"/>
                    </a:cubicBezTo>
                    <a:cubicBezTo>
                      <a:pt x="426" y="11161"/>
                      <a:pt x="0" y="6329"/>
                      <a:pt x="936" y="0"/>
                    </a:cubicBezTo>
                    <a:close/>
                  </a:path>
                </a:pathLst>
              </a:custGeom>
              <a:solidFill>
                <a:srgbClr val="F0D1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28" name="Freeform 142"/>
              <p:cNvSpPr>
                <a:spLocks/>
              </p:cNvSpPr>
              <p:nvPr/>
            </p:nvSpPr>
            <p:spPr bwMode="auto">
              <a:xfrm>
                <a:off x="3348" y="1006"/>
                <a:ext cx="1029" cy="879"/>
              </a:xfrm>
              <a:custGeom>
                <a:avLst/>
                <a:gdLst>
                  <a:gd name="T0" fmla="*/ 1779 w 14393"/>
                  <a:gd name="T1" fmla="*/ 12315 h 12315"/>
                  <a:gd name="T2" fmla="*/ 2547 w 14393"/>
                  <a:gd name="T3" fmla="*/ 6998 h 12315"/>
                  <a:gd name="T4" fmla="*/ 10256 w 14393"/>
                  <a:gd name="T5" fmla="*/ 8671 h 12315"/>
                  <a:gd name="T6" fmla="*/ 12046 w 14393"/>
                  <a:gd name="T7" fmla="*/ 8028 h 12315"/>
                  <a:gd name="T8" fmla="*/ 12030 w 14393"/>
                  <a:gd name="T9" fmla="*/ 10667 h 12315"/>
                  <a:gd name="T10" fmla="*/ 12696 w 14393"/>
                  <a:gd name="T11" fmla="*/ 12277 h 12315"/>
                  <a:gd name="T12" fmla="*/ 13388 w 14393"/>
                  <a:gd name="T13" fmla="*/ 7485 h 12315"/>
                  <a:gd name="T14" fmla="*/ 14393 w 14393"/>
                  <a:gd name="T15" fmla="*/ 4375 h 12315"/>
                  <a:gd name="T16" fmla="*/ 2170 w 14393"/>
                  <a:gd name="T17" fmla="*/ 5516 h 12315"/>
                  <a:gd name="T18" fmla="*/ 1779 w 14393"/>
                  <a:gd name="T19" fmla="*/ 12315 h 12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393" h="12315">
                    <a:moveTo>
                      <a:pt x="1779" y="12315"/>
                    </a:moveTo>
                    <a:cubicBezTo>
                      <a:pt x="2579" y="11837"/>
                      <a:pt x="2547" y="8508"/>
                      <a:pt x="2547" y="6998"/>
                    </a:cubicBezTo>
                    <a:cubicBezTo>
                      <a:pt x="4205" y="8251"/>
                      <a:pt x="8189" y="9044"/>
                      <a:pt x="10256" y="8671"/>
                    </a:cubicBezTo>
                    <a:cubicBezTo>
                      <a:pt x="10872" y="8560"/>
                      <a:pt x="11487" y="8342"/>
                      <a:pt x="12046" y="8028"/>
                    </a:cubicBezTo>
                    <a:cubicBezTo>
                      <a:pt x="12046" y="8028"/>
                      <a:pt x="11878" y="9741"/>
                      <a:pt x="12030" y="10667"/>
                    </a:cubicBezTo>
                    <a:cubicBezTo>
                      <a:pt x="12207" y="11746"/>
                      <a:pt x="12696" y="12277"/>
                      <a:pt x="12696" y="12277"/>
                    </a:cubicBezTo>
                    <a:cubicBezTo>
                      <a:pt x="13159" y="11949"/>
                      <a:pt x="13279" y="8678"/>
                      <a:pt x="13388" y="7485"/>
                    </a:cubicBezTo>
                    <a:cubicBezTo>
                      <a:pt x="13454" y="6766"/>
                      <a:pt x="14286" y="7149"/>
                      <a:pt x="14393" y="4375"/>
                    </a:cubicBezTo>
                    <a:cubicBezTo>
                      <a:pt x="10071" y="6465"/>
                      <a:pt x="3821" y="0"/>
                      <a:pt x="2170" y="5516"/>
                    </a:cubicBezTo>
                    <a:cubicBezTo>
                      <a:pt x="1979" y="6155"/>
                      <a:pt x="0" y="6681"/>
                      <a:pt x="1779" y="12315"/>
                    </a:cubicBezTo>
                    <a:close/>
                  </a:path>
                </a:pathLst>
              </a:custGeom>
              <a:solidFill>
                <a:srgbClr val="24282B"/>
              </a:solidFill>
              <a:ln w="1588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29" name="Oval 143"/>
              <p:cNvSpPr>
                <a:spLocks noChangeArrowheads="1"/>
              </p:cNvSpPr>
              <p:nvPr/>
            </p:nvSpPr>
            <p:spPr bwMode="auto">
              <a:xfrm>
                <a:off x="3633" y="1672"/>
                <a:ext cx="195" cy="19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30" name="Oval 144"/>
              <p:cNvSpPr>
                <a:spLocks noChangeArrowheads="1"/>
              </p:cNvSpPr>
              <p:nvPr/>
            </p:nvSpPr>
            <p:spPr bwMode="auto">
              <a:xfrm>
                <a:off x="3685" y="1728"/>
                <a:ext cx="89" cy="89"/>
              </a:xfrm>
              <a:prstGeom prst="ellipse">
                <a:avLst/>
              </a:prstGeom>
              <a:solidFill>
                <a:srgbClr val="24282B"/>
              </a:solidFill>
              <a:ln w="1588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31" name="Oval 145"/>
              <p:cNvSpPr>
                <a:spLocks noChangeArrowheads="1"/>
              </p:cNvSpPr>
              <p:nvPr/>
            </p:nvSpPr>
            <p:spPr bwMode="auto">
              <a:xfrm>
                <a:off x="3679" y="1744"/>
                <a:ext cx="41" cy="41"/>
              </a:xfrm>
              <a:prstGeom prst="ellipse">
                <a:avLst/>
              </a:prstGeom>
              <a:solidFill>
                <a:srgbClr val="FFFFFF"/>
              </a:solidFill>
              <a:ln w="11113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32" name="Freeform 146"/>
              <p:cNvSpPr>
                <a:spLocks/>
              </p:cNvSpPr>
              <p:nvPr/>
            </p:nvSpPr>
            <p:spPr bwMode="auto">
              <a:xfrm>
                <a:off x="3635" y="1672"/>
                <a:ext cx="191" cy="78"/>
              </a:xfrm>
              <a:custGeom>
                <a:avLst/>
                <a:gdLst>
                  <a:gd name="T0" fmla="*/ 0 w 2667"/>
                  <a:gd name="T1" fmla="*/ 1090 h 1090"/>
                  <a:gd name="T2" fmla="*/ 2667 w 2667"/>
                  <a:gd name="T3" fmla="*/ 1090 h 1090"/>
                  <a:gd name="T4" fmla="*/ 1334 w 2667"/>
                  <a:gd name="T5" fmla="*/ 0 h 1090"/>
                  <a:gd name="T6" fmla="*/ 0 w 2667"/>
                  <a:gd name="T7" fmla="*/ 1090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67" h="1090">
                    <a:moveTo>
                      <a:pt x="0" y="1090"/>
                    </a:moveTo>
                    <a:lnTo>
                      <a:pt x="2667" y="1090"/>
                    </a:lnTo>
                    <a:cubicBezTo>
                      <a:pt x="2542" y="468"/>
                      <a:pt x="1992" y="0"/>
                      <a:pt x="1334" y="0"/>
                    </a:cubicBezTo>
                    <a:cubicBezTo>
                      <a:pt x="675" y="0"/>
                      <a:pt x="126" y="468"/>
                      <a:pt x="0" y="1090"/>
                    </a:cubicBezTo>
                    <a:close/>
                  </a:path>
                </a:pathLst>
              </a:custGeom>
              <a:solidFill>
                <a:srgbClr val="E8A8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33" name="Oval 147"/>
              <p:cNvSpPr>
                <a:spLocks noChangeArrowheads="1"/>
              </p:cNvSpPr>
              <p:nvPr/>
            </p:nvSpPr>
            <p:spPr bwMode="auto">
              <a:xfrm>
                <a:off x="3908" y="1672"/>
                <a:ext cx="195" cy="19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34" name="Oval 148"/>
              <p:cNvSpPr>
                <a:spLocks noChangeArrowheads="1"/>
              </p:cNvSpPr>
              <p:nvPr/>
            </p:nvSpPr>
            <p:spPr bwMode="auto">
              <a:xfrm>
                <a:off x="3960" y="1728"/>
                <a:ext cx="89" cy="89"/>
              </a:xfrm>
              <a:prstGeom prst="ellipse">
                <a:avLst/>
              </a:prstGeom>
              <a:solidFill>
                <a:srgbClr val="24282B"/>
              </a:solidFill>
              <a:ln w="1588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35" name="Oval 149"/>
              <p:cNvSpPr>
                <a:spLocks noChangeArrowheads="1"/>
              </p:cNvSpPr>
              <p:nvPr/>
            </p:nvSpPr>
            <p:spPr bwMode="auto">
              <a:xfrm>
                <a:off x="3954" y="1744"/>
                <a:ext cx="41" cy="41"/>
              </a:xfrm>
              <a:prstGeom prst="ellipse">
                <a:avLst/>
              </a:prstGeom>
              <a:solidFill>
                <a:srgbClr val="FFFFFF"/>
              </a:solidFill>
              <a:ln w="11113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36" name="Freeform 150"/>
              <p:cNvSpPr>
                <a:spLocks/>
              </p:cNvSpPr>
              <p:nvPr/>
            </p:nvSpPr>
            <p:spPr bwMode="auto">
              <a:xfrm>
                <a:off x="3910" y="1672"/>
                <a:ext cx="191" cy="78"/>
              </a:xfrm>
              <a:custGeom>
                <a:avLst/>
                <a:gdLst>
                  <a:gd name="T0" fmla="*/ 0 w 2667"/>
                  <a:gd name="T1" fmla="*/ 1090 h 1090"/>
                  <a:gd name="T2" fmla="*/ 2667 w 2667"/>
                  <a:gd name="T3" fmla="*/ 1090 h 1090"/>
                  <a:gd name="T4" fmla="*/ 1334 w 2667"/>
                  <a:gd name="T5" fmla="*/ 0 h 1090"/>
                  <a:gd name="T6" fmla="*/ 0 w 2667"/>
                  <a:gd name="T7" fmla="*/ 1090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67" h="1090">
                    <a:moveTo>
                      <a:pt x="0" y="1090"/>
                    </a:moveTo>
                    <a:lnTo>
                      <a:pt x="2667" y="1090"/>
                    </a:lnTo>
                    <a:cubicBezTo>
                      <a:pt x="2542" y="468"/>
                      <a:pt x="1992" y="0"/>
                      <a:pt x="1334" y="0"/>
                    </a:cubicBezTo>
                    <a:cubicBezTo>
                      <a:pt x="675" y="0"/>
                      <a:pt x="126" y="468"/>
                      <a:pt x="0" y="1090"/>
                    </a:cubicBezTo>
                    <a:close/>
                  </a:path>
                </a:pathLst>
              </a:custGeom>
              <a:solidFill>
                <a:srgbClr val="E8A8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37" name="Freeform 151"/>
              <p:cNvSpPr>
                <a:spLocks/>
              </p:cNvSpPr>
              <p:nvPr/>
            </p:nvSpPr>
            <p:spPr bwMode="auto">
              <a:xfrm>
                <a:off x="3763" y="1631"/>
                <a:ext cx="373" cy="62"/>
              </a:xfrm>
              <a:custGeom>
                <a:avLst/>
                <a:gdLst>
                  <a:gd name="T0" fmla="*/ 4970 w 5226"/>
                  <a:gd name="T1" fmla="*/ 402 h 868"/>
                  <a:gd name="T2" fmla="*/ 5214 w 5226"/>
                  <a:gd name="T3" fmla="*/ 0 h 868"/>
                  <a:gd name="T4" fmla="*/ 3717 w 5226"/>
                  <a:gd name="T5" fmla="*/ 833 h 868"/>
                  <a:gd name="T6" fmla="*/ 5226 w 5226"/>
                  <a:gd name="T7" fmla="*/ 431 h 868"/>
                  <a:gd name="T8" fmla="*/ 4970 w 5226"/>
                  <a:gd name="T9" fmla="*/ 402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26" h="868">
                    <a:moveTo>
                      <a:pt x="4970" y="402"/>
                    </a:moveTo>
                    <a:cubicBezTo>
                      <a:pt x="4970" y="402"/>
                      <a:pt x="5140" y="263"/>
                      <a:pt x="5214" y="0"/>
                    </a:cubicBezTo>
                    <a:cubicBezTo>
                      <a:pt x="3598" y="585"/>
                      <a:pt x="0" y="502"/>
                      <a:pt x="3717" y="833"/>
                    </a:cubicBezTo>
                    <a:cubicBezTo>
                      <a:pt x="4110" y="868"/>
                      <a:pt x="5033" y="862"/>
                      <a:pt x="5226" y="431"/>
                    </a:cubicBezTo>
                    <a:cubicBezTo>
                      <a:pt x="5226" y="431"/>
                      <a:pt x="4970" y="402"/>
                      <a:pt x="4970" y="402"/>
                    </a:cubicBezTo>
                    <a:close/>
                  </a:path>
                </a:pathLst>
              </a:custGeom>
              <a:solidFill>
                <a:srgbClr val="24282B"/>
              </a:solidFill>
              <a:ln w="1588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38" name="Freeform 152"/>
              <p:cNvSpPr>
                <a:spLocks/>
              </p:cNvSpPr>
              <p:nvPr/>
            </p:nvSpPr>
            <p:spPr bwMode="auto">
              <a:xfrm>
                <a:off x="3614" y="1586"/>
                <a:ext cx="212" cy="122"/>
              </a:xfrm>
              <a:custGeom>
                <a:avLst/>
                <a:gdLst>
                  <a:gd name="T0" fmla="*/ 309 w 2975"/>
                  <a:gd name="T1" fmla="*/ 1270 h 1710"/>
                  <a:gd name="T2" fmla="*/ 2975 w 2975"/>
                  <a:gd name="T3" fmla="*/ 1710 h 1710"/>
                  <a:gd name="T4" fmla="*/ 0 w 2975"/>
                  <a:gd name="T5" fmla="*/ 1003 h 1710"/>
                  <a:gd name="T6" fmla="*/ 482 w 2975"/>
                  <a:gd name="T7" fmla="*/ 982 h 1710"/>
                  <a:gd name="T8" fmla="*/ 309 w 2975"/>
                  <a:gd name="T9" fmla="*/ 1270 h 17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75" h="1710">
                    <a:moveTo>
                      <a:pt x="309" y="1270"/>
                    </a:moveTo>
                    <a:cubicBezTo>
                      <a:pt x="2237" y="369"/>
                      <a:pt x="2602" y="1657"/>
                      <a:pt x="2975" y="1710"/>
                    </a:cubicBezTo>
                    <a:cubicBezTo>
                      <a:pt x="2776" y="215"/>
                      <a:pt x="902" y="0"/>
                      <a:pt x="0" y="1003"/>
                    </a:cubicBezTo>
                    <a:cubicBezTo>
                      <a:pt x="167" y="1092"/>
                      <a:pt x="304" y="982"/>
                      <a:pt x="482" y="982"/>
                    </a:cubicBezTo>
                    <a:cubicBezTo>
                      <a:pt x="382" y="989"/>
                      <a:pt x="309" y="1270"/>
                      <a:pt x="309" y="1270"/>
                    </a:cubicBezTo>
                    <a:close/>
                  </a:path>
                </a:pathLst>
              </a:custGeom>
              <a:solidFill>
                <a:srgbClr val="24282B"/>
              </a:solidFill>
              <a:ln w="1588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39" name="Freeform 153"/>
              <p:cNvSpPr>
                <a:spLocks/>
              </p:cNvSpPr>
              <p:nvPr/>
            </p:nvSpPr>
            <p:spPr bwMode="auto">
              <a:xfrm>
                <a:off x="3806" y="1963"/>
                <a:ext cx="135" cy="74"/>
              </a:xfrm>
              <a:custGeom>
                <a:avLst/>
                <a:gdLst>
                  <a:gd name="T0" fmla="*/ 1898 w 1898"/>
                  <a:gd name="T1" fmla="*/ 47 h 1039"/>
                  <a:gd name="T2" fmla="*/ 32 w 1898"/>
                  <a:gd name="T3" fmla="*/ 65 h 1039"/>
                  <a:gd name="T4" fmla="*/ 1898 w 1898"/>
                  <a:gd name="T5" fmla="*/ 47 h 10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98" h="1039">
                    <a:moveTo>
                      <a:pt x="1898" y="47"/>
                    </a:moveTo>
                    <a:cubicBezTo>
                      <a:pt x="1647" y="694"/>
                      <a:pt x="502" y="1039"/>
                      <a:pt x="32" y="65"/>
                    </a:cubicBezTo>
                    <a:cubicBezTo>
                      <a:pt x="0" y="0"/>
                      <a:pt x="896" y="848"/>
                      <a:pt x="1898" y="47"/>
                    </a:cubicBezTo>
                    <a:close/>
                  </a:path>
                </a:pathLst>
              </a:custGeom>
              <a:solidFill>
                <a:srgbClr val="E8A8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40" name="Freeform 154"/>
              <p:cNvSpPr>
                <a:spLocks/>
              </p:cNvSpPr>
              <p:nvPr/>
            </p:nvSpPr>
            <p:spPr bwMode="auto">
              <a:xfrm>
                <a:off x="3803" y="2093"/>
                <a:ext cx="184" cy="106"/>
              </a:xfrm>
              <a:custGeom>
                <a:avLst/>
                <a:gdLst>
                  <a:gd name="T0" fmla="*/ 0 w 2572"/>
                  <a:gd name="T1" fmla="*/ 526 h 1488"/>
                  <a:gd name="T2" fmla="*/ 2484 w 2572"/>
                  <a:gd name="T3" fmla="*/ 96 h 1488"/>
                  <a:gd name="T4" fmla="*/ 0 w 2572"/>
                  <a:gd name="T5" fmla="*/ 526 h 1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572" h="1488">
                    <a:moveTo>
                      <a:pt x="0" y="526"/>
                    </a:moveTo>
                    <a:cubicBezTo>
                      <a:pt x="1238" y="1281"/>
                      <a:pt x="2393" y="0"/>
                      <a:pt x="2484" y="96"/>
                    </a:cubicBezTo>
                    <a:cubicBezTo>
                      <a:pt x="2572" y="188"/>
                      <a:pt x="1201" y="1488"/>
                      <a:pt x="0" y="526"/>
                    </a:cubicBezTo>
                    <a:close/>
                  </a:path>
                </a:pathLst>
              </a:custGeom>
              <a:solidFill>
                <a:srgbClr val="24282B"/>
              </a:solidFill>
              <a:ln w="1588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41" name="Freeform 155"/>
              <p:cNvSpPr>
                <a:spLocks/>
              </p:cNvSpPr>
              <p:nvPr/>
            </p:nvSpPr>
            <p:spPr bwMode="auto">
              <a:xfrm>
                <a:off x="3285" y="1672"/>
                <a:ext cx="151" cy="173"/>
              </a:xfrm>
              <a:custGeom>
                <a:avLst/>
                <a:gdLst>
                  <a:gd name="T0" fmla="*/ 2120 w 2120"/>
                  <a:gd name="T1" fmla="*/ 2421 h 2421"/>
                  <a:gd name="T2" fmla="*/ 1828 w 2120"/>
                  <a:gd name="T3" fmla="*/ 0 h 2421"/>
                  <a:gd name="T4" fmla="*/ 2120 w 2120"/>
                  <a:gd name="T5" fmla="*/ 2421 h 24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20" h="2421">
                    <a:moveTo>
                      <a:pt x="2120" y="2421"/>
                    </a:moveTo>
                    <a:cubicBezTo>
                      <a:pt x="494" y="148"/>
                      <a:pt x="1189" y="480"/>
                      <a:pt x="1828" y="0"/>
                    </a:cubicBezTo>
                    <a:cubicBezTo>
                      <a:pt x="0" y="120"/>
                      <a:pt x="1773" y="2203"/>
                      <a:pt x="2120" y="2421"/>
                    </a:cubicBezTo>
                    <a:close/>
                  </a:path>
                </a:pathLst>
              </a:custGeom>
              <a:solidFill>
                <a:srgbClr val="E8A8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42" name="Freeform 156"/>
              <p:cNvSpPr>
                <a:spLocks/>
              </p:cNvSpPr>
              <p:nvPr/>
            </p:nvSpPr>
            <p:spPr bwMode="auto">
              <a:xfrm>
                <a:off x="3372" y="1733"/>
                <a:ext cx="58" cy="28"/>
              </a:xfrm>
              <a:custGeom>
                <a:avLst/>
                <a:gdLst>
                  <a:gd name="T0" fmla="*/ 810 w 810"/>
                  <a:gd name="T1" fmla="*/ 334 h 398"/>
                  <a:gd name="T2" fmla="*/ 45 w 810"/>
                  <a:gd name="T3" fmla="*/ 398 h 398"/>
                  <a:gd name="T4" fmla="*/ 0 w 810"/>
                  <a:gd name="T5" fmla="*/ 303 h 398"/>
                  <a:gd name="T6" fmla="*/ 810 w 810"/>
                  <a:gd name="T7" fmla="*/ 334 h 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10" h="398">
                    <a:moveTo>
                      <a:pt x="810" y="334"/>
                    </a:moveTo>
                    <a:cubicBezTo>
                      <a:pt x="648" y="218"/>
                      <a:pt x="481" y="214"/>
                      <a:pt x="45" y="398"/>
                    </a:cubicBezTo>
                    <a:lnTo>
                      <a:pt x="0" y="303"/>
                    </a:lnTo>
                    <a:cubicBezTo>
                      <a:pt x="190" y="104"/>
                      <a:pt x="728" y="0"/>
                      <a:pt x="810" y="334"/>
                    </a:cubicBezTo>
                    <a:close/>
                  </a:path>
                </a:pathLst>
              </a:custGeom>
              <a:solidFill>
                <a:srgbClr val="E8A8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43" name="Freeform 157"/>
              <p:cNvSpPr>
                <a:spLocks/>
              </p:cNvSpPr>
              <p:nvPr/>
            </p:nvSpPr>
            <p:spPr bwMode="auto">
              <a:xfrm>
                <a:off x="4299" y="1672"/>
                <a:ext cx="151" cy="173"/>
              </a:xfrm>
              <a:custGeom>
                <a:avLst/>
                <a:gdLst>
                  <a:gd name="T0" fmla="*/ 0 w 2120"/>
                  <a:gd name="T1" fmla="*/ 2421 h 2421"/>
                  <a:gd name="T2" fmla="*/ 292 w 2120"/>
                  <a:gd name="T3" fmla="*/ 0 h 2421"/>
                  <a:gd name="T4" fmla="*/ 0 w 2120"/>
                  <a:gd name="T5" fmla="*/ 2421 h 24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20" h="2421">
                    <a:moveTo>
                      <a:pt x="0" y="2421"/>
                    </a:moveTo>
                    <a:cubicBezTo>
                      <a:pt x="1626" y="148"/>
                      <a:pt x="931" y="480"/>
                      <a:pt x="292" y="0"/>
                    </a:cubicBezTo>
                    <a:cubicBezTo>
                      <a:pt x="2120" y="120"/>
                      <a:pt x="347" y="2203"/>
                      <a:pt x="0" y="2421"/>
                    </a:cubicBezTo>
                    <a:close/>
                  </a:path>
                </a:pathLst>
              </a:custGeom>
              <a:solidFill>
                <a:srgbClr val="E8A8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44" name="Freeform 158"/>
              <p:cNvSpPr>
                <a:spLocks/>
              </p:cNvSpPr>
              <p:nvPr/>
            </p:nvSpPr>
            <p:spPr bwMode="auto">
              <a:xfrm>
                <a:off x="4304" y="1733"/>
                <a:ext cx="58" cy="28"/>
              </a:xfrm>
              <a:custGeom>
                <a:avLst/>
                <a:gdLst>
                  <a:gd name="T0" fmla="*/ 0 w 811"/>
                  <a:gd name="T1" fmla="*/ 334 h 398"/>
                  <a:gd name="T2" fmla="*/ 765 w 811"/>
                  <a:gd name="T3" fmla="*/ 398 h 398"/>
                  <a:gd name="T4" fmla="*/ 811 w 811"/>
                  <a:gd name="T5" fmla="*/ 303 h 398"/>
                  <a:gd name="T6" fmla="*/ 0 w 811"/>
                  <a:gd name="T7" fmla="*/ 334 h 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11" h="398">
                    <a:moveTo>
                      <a:pt x="0" y="334"/>
                    </a:moveTo>
                    <a:cubicBezTo>
                      <a:pt x="163" y="218"/>
                      <a:pt x="329" y="214"/>
                      <a:pt x="765" y="398"/>
                    </a:cubicBezTo>
                    <a:lnTo>
                      <a:pt x="811" y="303"/>
                    </a:lnTo>
                    <a:cubicBezTo>
                      <a:pt x="620" y="104"/>
                      <a:pt x="82" y="0"/>
                      <a:pt x="0" y="334"/>
                    </a:cubicBezTo>
                    <a:close/>
                  </a:path>
                </a:pathLst>
              </a:custGeom>
              <a:solidFill>
                <a:srgbClr val="E8A8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45" name="Freeform 159"/>
              <p:cNvSpPr>
                <a:spLocks/>
              </p:cNvSpPr>
              <p:nvPr/>
            </p:nvSpPr>
            <p:spPr bwMode="auto">
              <a:xfrm>
                <a:off x="3537" y="1407"/>
                <a:ext cx="817" cy="254"/>
              </a:xfrm>
              <a:custGeom>
                <a:avLst/>
                <a:gdLst>
                  <a:gd name="T0" fmla="*/ 0 w 11421"/>
                  <a:gd name="T1" fmla="*/ 370 h 3560"/>
                  <a:gd name="T2" fmla="*/ 11316 w 11421"/>
                  <a:gd name="T3" fmla="*/ 31 h 3560"/>
                  <a:gd name="T4" fmla="*/ 10837 w 11421"/>
                  <a:gd name="T5" fmla="*/ 917 h 3560"/>
                  <a:gd name="T6" fmla="*/ 0 w 11421"/>
                  <a:gd name="T7" fmla="*/ 370 h 35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421" h="3560">
                    <a:moveTo>
                      <a:pt x="0" y="370"/>
                    </a:moveTo>
                    <a:cubicBezTo>
                      <a:pt x="7610" y="3428"/>
                      <a:pt x="11218" y="0"/>
                      <a:pt x="11316" y="31"/>
                    </a:cubicBezTo>
                    <a:cubicBezTo>
                      <a:pt x="11421" y="64"/>
                      <a:pt x="11208" y="415"/>
                      <a:pt x="10837" y="917"/>
                    </a:cubicBezTo>
                    <a:cubicBezTo>
                      <a:pt x="8887" y="3560"/>
                      <a:pt x="1249" y="2542"/>
                      <a:pt x="0" y="370"/>
                    </a:cubicBezTo>
                    <a:close/>
                  </a:path>
                </a:pathLst>
              </a:custGeom>
              <a:solidFill>
                <a:srgbClr val="7E44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46" name="Freeform 160"/>
              <p:cNvSpPr>
                <a:spLocks/>
              </p:cNvSpPr>
              <p:nvPr/>
            </p:nvSpPr>
            <p:spPr bwMode="auto">
              <a:xfrm>
                <a:off x="3748" y="2227"/>
                <a:ext cx="241" cy="138"/>
              </a:xfrm>
              <a:custGeom>
                <a:avLst/>
                <a:gdLst>
                  <a:gd name="T0" fmla="*/ 0 w 3372"/>
                  <a:gd name="T1" fmla="*/ 0 h 1942"/>
                  <a:gd name="T2" fmla="*/ 3372 w 3372"/>
                  <a:gd name="T3" fmla="*/ 0 h 1942"/>
                  <a:gd name="T4" fmla="*/ 3372 w 3372"/>
                  <a:gd name="T5" fmla="*/ 1942 h 1942"/>
                  <a:gd name="T6" fmla="*/ 0 w 3372"/>
                  <a:gd name="T7" fmla="*/ 1942 h 1942"/>
                  <a:gd name="T8" fmla="*/ 0 w 3372"/>
                  <a:gd name="T9" fmla="*/ 0 h 19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72" h="1942">
                    <a:moveTo>
                      <a:pt x="0" y="0"/>
                    </a:moveTo>
                    <a:cubicBezTo>
                      <a:pt x="1124" y="0"/>
                      <a:pt x="2248" y="0"/>
                      <a:pt x="3372" y="0"/>
                    </a:cubicBezTo>
                    <a:cubicBezTo>
                      <a:pt x="3148" y="664"/>
                      <a:pt x="3035" y="1320"/>
                      <a:pt x="3372" y="1942"/>
                    </a:cubicBezTo>
                    <a:cubicBezTo>
                      <a:pt x="2248" y="1942"/>
                      <a:pt x="1124" y="1942"/>
                      <a:pt x="0" y="1942"/>
                    </a:cubicBezTo>
                    <a:cubicBezTo>
                      <a:pt x="401" y="1383"/>
                      <a:pt x="363" y="727"/>
                      <a:pt x="0" y="0"/>
                    </a:cubicBezTo>
                    <a:close/>
                  </a:path>
                </a:pathLst>
              </a:custGeom>
              <a:solidFill>
                <a:srgbClr val="F0D1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47" name="Freeform 167"/>
              <p:cNvSpPr>
                <a:spLocks/>
              </p:cNvSpPr>
              <p:nvPr/>
            </p:nvSpPr>
            <p:spPr bwMode="auto">
              <a:xfrm>
                <a:off x="3652" y="3001"/>
                <a:ext cx="72" cy="71"/>
              </a:xfrm>
              <a:custGeom>
                <a:avLst/>
                <a:gdLst>
                  <a:gd name="T0" fmla="*/ 882 w 1005"/>
                  <a:gd name="T1" fmla="*/ 150 h 999"/>
                  <a:gd name="T2" fmla="*/ 468 w 1005"/>
                  <a:gd name="T3" fmla="*/ 0 h 999"/>
                  <a:gd name="T4" fmla="*/ 0 w 1005"/>
                  <a:gd name="T5" fmla="*/ 711 h 999"/>
                  <a:gd name="T6" fmla="*/ 180 w 1005"/>
                  <a:gd name="T7" fmla="*/ 942 h 999"/>
                  <a:gd name="T8" fmla="*/ 882 w 1005"/>
                  <a:gd name="T9" fmla="*/ 150 h 9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5" h="999">
                    <a:moveTo>
                      <a:pt x="882" y="150"/>
                    </a:moveTo>
                    <a:lnTo>
                      <a:pt x="468" y="0"/>
                    </a:lnTo>
                    <a:lnTo>
                      <a:pt x="0" y="711"/>
                    </a:lnTo>
                    <a:lnTo>
                      <a:pt x="180" y="942"/>
                    </a:lnTo>
                    <a:cubicBezTo>
                      <a:pt x="365" y="999"/>
                      <a:pt x="1005" y="188"/>
                      <a:pt x="882" y="150"/>
                    </a:cubicBezTo>
                    <a:close/>
                  </a:path>
                </a:pathLst>
              </a:custGeom>
              <a:solidFill>
                <a:srgbClr val="F0D1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49" name="Line 171"/>
              <p:cNvSpPr>
                <a:spLocks noChangeShapeType="1"/>
              </p:cNvSpPr>
              <p:nvPr/>
            </p:nvSpPr>
            <p:spPr bwMode="auto">
              <a:xfrm>
                <a:off x="3879" y="2365"/>
                <a:ext cx="0" cy="638"/>
              </a:xfrm>
              <a:prstGeom prst="line">
                <a:avLst/>
              </a:prstGeom>
              <a:noFill/>
              <a:ln w="11113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50" name="Freeform 172"/>
              <p:cNvSpPr>
                <a:spLocks/>
              </p:cNvSpPr>
              <p:nvPr/>
            </p:nvSpPr>
            <p:spPr bwMode="auto">
              <a:xfrm>
                <a:off x="3717" y="2304"/>
                <a:ext cx="319" cy="118"/>
              </a:xfrm>
              <a:custGeom>
                <a:avLst/>
                <a:gdLst>
                  <a:gd name="T0" fmla="*/ 4407 w 4460"/>
                  <a:gd name="T1" fmla="*/ 692 h 1645"/>
                  <a:gd name="T2" fmla="*/ 17 w 4460"/>
                  <a:gd name="T3" fmla="*/ 709 h 1645"/>
                  <a:gd name="T4" fmla="*/ 2141 w 4460"/>
                  <a:gd name="T5" fmla="*/ 441 h 1645"/>
                  <a:gd name="T6" fmla="*/ 4407 w 4460"/>
                  <a:gd name="T7" fmla="*/ 692 h 16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460" h="1645">
                    <a:moveTo>
                      <a:pt x="4407" y="692"/>
                    </a:moveTo>
                    <a:cubicBezTo>
                      <a:pt x="4337" y="1615"/>
                      <a:pt x="42" y="1645"/>
                      <a:pt x="17" y="709"/>
                    </a:cubicBezTo>
                    <a:cubicBezTo>
                      <a:pt x="0" y="55"/>
                      <a:pt x="1041" y="397"/>
                      <a:pt x="2141" y="441"/>
                    </a:cubicBezTo>
                    <a:cubicBezTo>
                      <a:pt x="3262" y="485"/>
                      <a:pt x="4460" y="0"/>
                      <a:pt x="4407" y="692"/>
                    </a:cubicBezTo>
                    <a:close/>
                  </a:path>
                </a:pathLst>
              </a:custGeom>
              <a:solidFill>
                <a:srgbClr val="EEE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51" name="Freeform 173"/>
              <p:cNvSpPr>
                <a:spLocks/>
              </p:cNvSpPr>
              <p:nvPr/>
            </p:nvSpPr>
            <p:spPr bwMode="auto">
              <a:xfrm>
                <a:off x="3745" y="2354"/>
                <a:ext cx="69" cy="453"/>
              </a:xfrm>
              <a:custGeom>
                <a:avLst/>
                <a:gdLst>
                  <a:gd name="T0" fmla="*/ 963 w 963"/>
                  <a:gd name="T1" fmla="*/ 78 h 6350"/>
                  <a:gd name="T2" fmla="*/ 20 w 963"/>
                  <a:gd name="T3" fmla="*/ 0 h 6350"/>
                  <a:gd name="T4" fmla="*/ 0 w 963"/>
                  <a:gd name="T5" fmla="*/ 6299 h 6350"/>
                  <a:gd name="T6" fmla="*/ 141 w 963"/>
                  <a:gd name="T7" fmla="*/ 6235 h 6350"/>
                  <a:gd name="T8" fmla="*/ 283 w 963"/>
                  <a:gd name="T9" fmla="*/ 6338 h 6350"/>
                  <a:gd name="T10" fmla="*/ 437 w 963"/>
                  <a:gd name="T11" fmla="*/ 6235 h 6350"/>
                  <a:gd name="T12" fmla="*/ 643 w 963"/>
                  <a:gd name="T13" fmla="*/ 6350 h 6350"/>
                  <a:gd name="T14" fmla="*/ 784 w 963"/>
                  <a:gd name="T15" fmla="*/ 6235 h 6350"/>
                  <a:gd name="T16" fmla="*/ 951 w 963"/>
                  <a:gd name="T17" fmla="*/ 6338 h 6350"/>
                  <a:gd name="T18" fmla="*/ 963 w 963"/>
                  <a:gd name="T19" fmla="*/ 78 h 6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63" h="6350">
                    <a:moveTo>
                      <a:pt x="963" y="78"/>
                    </a:moveTo>
                    <a:lnTo>
                      <a:pt x="20" y="0"/>
                    </a:lnTo>
                    <a:lnTo>
                      <a:pt x="0" y="6299"/>
                    </a:lnTo>
                    <a:lnTo>
                      <a:pt x="141" y="6235"/>
                    </a:lnTo>
                    <a:lnTo>
                      <a:pt x="283" y="6338"/>
                    </a:lnTo>
                    <a:lnTo>
                      <a:pt x="437" y="6235"/>
                    </a:lnTo>
                    <a:lnTo>
                      <a:pt x="643" y="6350"/>
                    </a:lnTo>
                    <a:lnTo>
                      <a:pt x="784" y="6235"/>
                    </a:lnTo>
                    <a:lnTo>
                      <a:pt x="951" y="6338"/>
                    </a:lnTo>
                    <a:lnTo>
                      <a:pt x="963" y="78"/>
                    </a:lnTo>
                    <a:close/>
                  </a:path>
                </a:pathLst>
              </a:custGeom>
              <a:solidFill>
                <a:srgbClr val="EEE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52" name="Oval 174"/>
              <p:cNvSpPr>
                <a:spLocks noChangeArrowheads="1"/>
              </p:cNvSpPr>
              <p:nvPr/>
            </p:nvSpPr>
            <p:spPr bwMode="auto">
              <a:xfrm>
                <a:off x="3893" y="2451"/>
                <a:ext cx="23" cy="24"/>
              </a:xfrm>
              <a:prstGeom prst="ellipse">
                <a:avLst/>
              </a:prstGeom>
              <a:solidFill>
                <a:srgbClr val="24282B"/>
              </a:solidFill>
              <a:ln w="1588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53" name="Oval 175"/>
              <p:cNvSpPr>
                <a:spLocks noChangeArrowheads="1"/>
              </p:cNvSpPr>
              <p:nvPr/>
            </p:nvSpPr>
            <p:spPr bwMode="auto">
              <a:xfrm>
                <a:off x="3893" y="2630"/>
                <a:ext cx="23" cy="23"/>
              </a:xfrm>
              <a:prstGeom prst="ellipse">
                <a:avLst/>
              </a:prstGeom>
              <a:solidFill>
                <a:srgbClr val="24282B"/>
              </a:solidFill>
              <a:ln w="1588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54" name="Oval 176"/>
              <p:cNvSpPr>
                <a:spLocks noChangeArrowheads="1"/>
              </p:cNvSpPr>
              <p:nvPr/>
            </p:nvSpPr>
            <p:spPr bwMode="auto">
              <a:xfrm>
                <a:off x="3893" y="2810"/>
                <a:ext cx="23" cy="24"/>
              </a:xfrm>
              <a:prstGeom prst="ellipse">
                <a:avLst/>
              </a:prstGeom>
              <a:solidFill>
                <a:srgbClr val="24282B"/>
              </a:solidFill>
              <a:ln w="1588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55" name="Freeform 179"/>
              <p:cNvSpPr>
                <a:spLocks/>
              </p:cNvSpPr>
              <p:nvPr/>
            </p:nvSpPr>
            <p:spPr bwMode="auto">
              <a:xfrm>
                <a:off x="3766" y="2268"/>
                <a:ext cx="210" cy="58"/>
              </a:xfrm>
              <a:custGeom>
                <a:avLst/>
                <a:gdLst>
                  <a:gd name="T0" fmla="*/ 2908 w 2940"/>
                  <a:gd name="T1" fmla="*/ 523 h 811"/>
                  <a:gd name="T2" fmla="*/ 33 w 2940"/>
                  <a:gd name="T3" fmla="*/ 568 h 811"/>
                  <a:gd name="T4" fmla="*/ 0 w 2940"/>
                  <a:gd name="T5" fmla="*/ 134 h 811"/>
                  <a:gd name="T6" fmla="*/ 1458 w 2940"/>
                  <a:gd name="T7" fmla="*/ 19 h 811"/>
                  <a:gd name="T8" fmla="*/ 2940 w 2940"/>
                  <a:gd name="T9" fmla="*/ 118 h 811"/>
                  <a:gd name="T10" fmla="*/ 2908 w 2940"/>
                  <a:gd name="T11" fmla="*/ 523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40" h="811">
                    <a:moveTo>
                      <a:pt x="2908" y="523"/>
                    </a:moveTo>
                    <a:cubicBezTo>
                      <a:pt x="2004" y="769"/>
                      <a:pt x="1053" y="811"/>
                      <a:pt x="33" y="568"/>
                    </a:cubicBezTo>
                    <a:cubicBezTo>
                      <a:pt x="40" y="435"/>
                      <a:pt x="31" y="258"/>
                      <a:pt x="0" y="134"/>
                    </a:cubicBezTo>
                    <a:cubicBezTo>
                      <a:pt x="393" y="123"/>
                      <a:pt x="918" y="38"/>
                      <a:pt x="1458" y="19"/>
                    </a:cubicBezTo>
                    <a:cubicBezTo>
                      <a:pt x="1980" y="0"/>
                      <a:pt x="2518" y="85"/>
                      <a:pt x="2940" y="118"/>
                    </a:cubicBezTo>
                    <a:cubicBezTo>
                      <a:pt x="2921" y="230"/>
                      <a:pt x="2910" y="399"/>
                      <a:pt x="2908" y="523"/>
                    </a:cubicBezTo>
                    <a:close/>
                  </a:path>
                </a:pathLst>
              </a:custGeom>
              <a:solidFill>
                <a:srgbClr val="E8A8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56" name="Freeform 180"/>
              <p:cNvSpPr>
                <a:spLocks/>
              </p:cNvSpPr>
              <p:nvPr/>
            </p:nvSpPr>
            <p:spPr bwMode="auto">
              <a:xfrm>
                <a:off x="4250" y="1565"/>
                <a:ext cx="159" cy="383"/>
              </a:xfrm>
              <a:custGeom>
                <a:avLst/>
                <a:gdLst>
                  <a:gd name="T0" fmla="*/ 0 w 2216"/>
                  <a:gd name="T1" fmla="*/ 4784 h 5367"/>
                  <a:gd name="T2" fmla="*/ 194 w 2216"/>
                  <a:gd name="T3" fmla="*/ 1660 h 5367"/>
                  <a:gd name="T4" fmla="*/ 2186 w 2216"/>
                  <a:gd name="T5" fmla="*/ 1931 h 5367"/>
                  <a:gd name="T6" fmla="*/ 0 w 2216"/>
                  <a:gd name="T7" fmla="*/ 4784 h 5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16" h="5367">
                    <a:moveTo>
                      <a:pt x="0" y="4784"/>
                    </a:moveTo>
                    <a:lnTo>
                      <a:pt x="194" y="1660"/>
                    </a:lnTo>
                    <a:cubicBezTo>
                      <a:pt x="61" y="886"/>
                      <a:pt x="2216" y="0"/>
                      <a:pt x="2186" y="1931"/>
                    </a:cubicBezTo>
                    <a:cubicBezTo>
                      <a:pt x="2176" y="2596"/>
                      <a:pt x="578" y="5367"/>
                      <a:pt x="0" y="4784"/>
                    </a:cubicBezTo>
                    <a:close/>
                  </a:path>
                </a:pathLst>
              </a:custGeom>
              <a:solidFill>
                <a:srgbClr val="F0D1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57" name="Freeform 181"/>
              <p:cNvSpPr>
                <a:spLocks/>
              </p:cNvSpPr>
              <p:nvPr/>
            </p:nvSpPr>
            <p:spPr bwMode="auto">
              <a:xfrm>
                <a:off x="3328" y="1565"/>
                <a:ext cx="158" cy="383"/>
              </a:xfrm>
              <a:custGeom>
                <a:avLst/>
                <a:gdLst>
                  <a:gd name="T0" fmla="*/ 2216 w 2216"/>
                  <a:gd name="T1" fmla="*/ 4784 h 5367"/>
                  <a:gd name="T2" fmla="*/ 2022 w 2216"/>
                  <a:gd name="T3" fmla="*/ 1660 h 5367"/>
                  <a:gd name="T4" fmla="*/ 30 w 2216"/>
                  <a:gd name="T5" fmla="*/ 1931 h 5367"/>
                  <a:gd name="T6" fmla="*/ 2216 w 2216"/>
                  <a:gd name="T7" fmla="*/ 4784 h 5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16" h="5367">
                    <a:moveTo>
                      <a:pt x="2216" y="4784"/>
                    </a:moveTo>
                    <a:lnTo>
                      <a:pt x="2022" y="1660"/>
                    </a:lnTo>
                    <a:cubicBezTo>
                      <a:pt x="2156" y="886"/>
                      <a:pt x="0" y="0"/>
                      <a:pt x="30" y="1931"/>
                    </a:cubicBezTo>
                    <a:cubicBezTo>
                      <a:pt x="41" y="2596"/>
                      <a:pt x="1638" y="5367"/>
                      <a:pt x="2216" y="4784"/>
                    </a:cubicBezTo>
                    <a:close/>
                  </a:path>
                </a:pathLst>
              </a:custGeom>
              <a:solidFill>
                <a:srgbClr val="F0D1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58" name="Freeform 182"/>
              <p:cNvSpPr>
                <a:spLocks/>
              </p:cNvSpPr>
              <p:nvPr/>
            </p:nvSpPr>
            <p:spPr bwMode="auto">
              <a:xfrm>
                <a:off x="3433" y="1458"/>
                <a:ext cx="867" cy="845"/>
              </a:xfrm>
              <a:custGeom>
                <a:avLst/>
                <a:gdLst>
                  <a:gd name="T0" fmla="*/ 936 w 12135"/>
                  <a:gd name="T1" fmla="*/ 0 h 11837"/>
                  <a:gd name="T2" fmla="*/ 11092 w 12135"/>
                  <a:gd name="T3" fmla="*/ 0 h 11837"/>
                  <a:gd name="T4" fmla="*/ 8588 w 12135"/>
                  <a:gd name="T5" fmla="*/ 11521 h 11837"/>
                  <a:gd name="T6" fmla="*/ 3552 w 12135"/>
                  <a:gd name="T7" fmla="*/ 11452 h 11837"/>
                  <a:gd name="T8" fmla="*/ 936 w 12135"/>
                  <a:gd name="T9" fmla="*/ 0 h 118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35" h="11837">
                    <a:moveTo>
                      <a:pt x="936" y="0"/>
                    </a:moveTo>
                    <a:lnTo>
                      <a:pt x="11092" y="0"/>
                    </a:lnTo>
                    <a:cubicBezTo>
                      <a:pt x="12135" y="6439"/>
                      <a:pt x="11648" y="11295"/>
                      <a:pt x="8588" y="11521"/>
                    </a:cubicBezTo>
                    <a:cubicBezTo>
                      <a:pt x="4292" y="11837"/>
                      <a:pt x="7554" y="11825"/>
                      <a:pt x="3552" y="11452"/>
                    </a:cubicBezTo>
                    <a:cubicBezTo>
                      <a:pt x="426" y="11161"/>
                      <a:pt x="0" y="6329"/>
                      <a:pt x="936" y="0"/>
                    </a:cubicBezTo>
                    <a:close/>
                  </a:path>
                </a:pathLst>
              </a:custGeom>
              <a:solidFill>
                <a:srgbClr val="F0D1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59" name="Freeform 183"/>
              <p:cNvSpPr>
                <a:spLocks/>
              </p:cNvSpPr>
              <p:nvPr/>
            </p:nvSpPr>
            <p:spPr bwMode="auto">
              <a:xfrm>
                <a:off x="3348" y="1006"/>
                <a:ext cx="1029" cy="879"/>
              </a:xfrm>
              <a:custGeom>
                <a:avLst/>
                <a:gdLst>
                  <a:gd name="T0" fmla="*/ 1779 w 14393"/>
                  <a:gd name="T1" fmla="*/ 12315 h 12315"/>
                  <a:gd name="T2" fmla="*/ 2547 w 14393"/>
                  <a:gd name="T3" fmla="*/ 6998 h 12315"/>
                  <a:gd name="T4" fmla="*/ 10256 w 14393"/>
                  <a:gd name="T5" fmla="*/ 8671 h 12315"/>
                  <a:gd name="T6" fmla="*/ 12046 w 14393"/>
                  <a:gd name="T7" fmla="*/ 8028 h 12315"/>
                  <a:gd name="T8" fmla="*/ 12030 w 14393"/>
                  <a:gd name="T9" fmla="*/ 10667 h 12315"/>
                  <a:gd name="T10" fmla="*/ 12696 w 14393"/>
                  <a:gd name="T11" fmla="*/ 12277 h 12315"/>
                  <a:gd name="T12" fmla="*/ 13388 w 14393"/>
                  <a:gd name="T13" fmla="*/ 7485 h 12315"/>
                  <a:gd name="T14" fmla="*/ 14393 w 14393"/>
                  <a:gd name="T15" fmla="*/ 4375 h 12315"/>
                  <a:gd name="T16" fmla="*/ 2170 w 14393"/>
                  <a:gd name="T17" fmla="*/ 5516 h 12315"/>
                  <a:gd name="T18" fmla="*/ 1779 w 14393"/>
                  <a:gd name="T19" fmla="*/ 12315 h 12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393" h="12315">
                    <a:moveTo>
                      <a:pt x="1779" y="12315"/>
                    </a:moveTo>
                    <a:cubicBezTo>
                      <a:pt x="2579" y="11837"/>
                      <a:pt x="2547" y="8508"/>
                      <a:pt x="2547" y="6998"/>
                    </a:cubicBezTo>
                    <a:cubicBezTo>
                      <a:pt x="4205" y="8251"/>
                      <a:pt x="8189" y="9044"/>
                      <a:pt x="10256" y="8671"/>
                    </a:cubicBezTo>
                    <a:cubicBezTo>
                      <a:pt x="10872" y="8560"/>
                      <a:pt x="11487" y="8342"/>
                      <a:pt x="12046" y="8028"/>
                    </a:cubicBezTo>
                    <a:cubicBezTo>
                      <a:pt x="12046" y="8028"/>
                      <a:pt x="11878" y="9741"/>
                      <a:pt x="12030" y="10667"/>
                    </a:cubicBezTo>
                    <a:cubicBezTo>
                      <a:pt x="12207" y="11746"/>
                      <a:pt x="12696" y="12277"/>
                      <a:pt x="12696" y="12277"/>
                    </a:cubicBezTo>
                    <a:cubicBezTo>
                      <a:pt x="13159" y="11949"/>
                      <a:pt x="13279" y="8678"/>
                      <a:pt x="13388" y="7485"/>
                    </a:cubicBezTo>
                    <a:cubicBezTo>
                      <a:pt x="13454" y="6766"/>
                      <a:pt x="14286" y="7149"/>
                      <a:pt x="14393" y="4375"/>
                    </a:cubicBezTo>
                    <a:cubicBezTo>
                      <a:pt x="10071" y="6465"/>
                      <a:pt x="3821" y="0"/>
                      <a:pt x="2170" y="5516"/>
                    </a:cubicBezTo>
                    <a:cubicBezTo>
                      <a:pt x="1979" y="6155"/>
                      <a:pt x="0" y="6681"/>
                      <a:pt x="1779" y="12315"/>
                    </a:cubicBezTo>
                    <a:close/>
                  </a:path>
                </a:pathLst>
              </a:custGeom>
              <a:solidFill>
                <a:srgbClr val="24282B"/>
              </a:solidFill>
              <a:ln w="1588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60" name="Oval 184"/>
              <p:cNvSpPr>
                <a:spLocks noChangeArrowheads="1"/>
              </p:cNvSpPr>
              <p:nvPr/>
            </p:nvSpPr>
            <p:spPr bwMode="auto">
              <a:xfrm>
                <a:off x="3633" y="1672"/>
                <a:ext cx="195" cy="19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61" name="Oval 185"/>
              <p:cNvSpPr>
                <a:spLocks noChangeArrowheads="1"/>
              </p:cNvSpPr>
              <p:nvPr/>
            </p:nvSpPr>
            <p:spPr bwMode="auto">
              <a:xfrm>
                <a:off x="3685" y="1728"/>
                <a:ext cx="89" cy="89"/>
              </a:xfrm>
              <a:prstGeom prst="ellipse">
                <a:avLst/>
              </a:prstGeom>
              <a:solidFill>
                <a:srgbClr val="24282B"/>
              </a:solidFill>
              <a:ln w="1588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62" name="Oval 186"/>
              <p:cNvSpPr>
                <a:spLocks noChangeArrowheads="1"/>
              </p:cNvSpPr>
              <p:nvPr/>
            </p:nvSpPr>
            <p:spPr bwMode="auto">
              <a:xfrm>
                <a:off x="3679" y="1744"/>
                <a:ext cx="41" cy="41"/>
              </a:xfrm>
              <a:prstGeom prst="ellipse">
                <a:avLst/>
              </a:prstGeom>
              <a:solidFill>
                <a:srgbClr val="FFFFFF"/>
              </a:solidFill>
              <a:ln w="11113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63" name="Freeform 187"/>
              <p:cNvSpPr>
                <a:spLocks/>
              </p:cNvSpPr>
              <p:nvPr/>
            </p:nvSpPr>
            <p:spPr bwMode="auto">
              <a:xfrm>
                <a:off x="3635" y="1672"/>
                <a:ext cx="191" cy="78"/>
              </a:xfrm>
              <a:custGeom>
                <a:avLst/>
                <a:gdLst>
                  <a:gd name="T0" fmla="*/ 0 w 2667"/>
                  <a:gd name="T1" fmla="*/ 1090 h 1090"/>
                  <a:gd name="T2" fmla="*/ 2667 w 2667"/>
                  <a:gd name="T3" fmla="*/ 1090 h 1090"/>
                  <a:gd name="T4" fmla="*/ 1334 w 2667"/>
                  <a:gd name="T5" fmla="*/ 0 h 1090"/>
                  <a:gd name="T6" fmla="*/ 0 w 2667"/>
                  <a:gd name="T7" fmla="*/ 1090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67" h="1090">
                    <a:moveTo>
                      <a:pt x="0" y="1090"/>
                    </a:moveTo>
                    <a:lnTo>
                      <a:pt x="2667" y="1090"/>
                    </a:lnTo>
                    <a:cubicBezTo>
                      <a:pt x="2542" y="468"/>
                      <a:pt x="1992" y="0"/>
                      <a:pt x="1334" y="0"/>
                    </a:cubicBezTo>
                    <a:cubicBezTo>
                      <a:pt x="675" y="0"/>
                      <a:pt x="126" y="468"/>
                      <a:pt x="0" y="1090"/>
                    </a:cubicBezTo>
                    <a:close/>
                  </a:path>
                </a:pathLst>
              </a:custGeom>
              <a:solidFill>
                <a:srgbClr val="E8A8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64" name="Oval 188"/>
              <p:cNvSpPr>
                <a:spLocks noChangeArrowheads="1"/>
              </p:cNvSpPr>
              <p:nvPr/>
            </p:nvSpPr>
            <p:spPr bwMode="auto">
              <a:xfrm>
                <a:off x="3908" y="1672"/>
                <a:ext cx="195" cy="19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65" name="Oval 189"/>
              <p:cNvSpPr>
                <a:spLocks noChangeArrowheads="1"/>
              </p:cNvSpPr>
              <p:nvPr/>
            </p:nvSpPr>
            <p:spPr bwMode="auto">
              <a:xfrm>
                <a:off x="3960" y="1728"/>
                <a:ext cx="89" cy="89"/>
              </a:xfrm>
              <a:prstGeom prst="ellipse">
                <a:avLst/>
              </a:prstGeom>
              <a:solidFill>
                <a:srgbClr val="24282B"/>
              </a:solidFill>
              <a:ln w="1588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66" name="Oval 190"/>
              <p:cNvSpPr>
                <a:spLocks noChangeArrowheads="1"/>
              </p:cNvSpPr>
              <p:nvPr/>
            </p:nvSpPr>
            <p:spPr bwMode="auto">
              <a:xfrm>
                <a:off x="3954" y="1744"/>
                <a:ext cx="41" cy="41"/>
              </a:xfrm>
              <a:prstGeom prst="ellipse">
                <a:avLst/>
              </a:prstGeom>
              <a:solidFill>
                <a:srgbClr val="FFFFFF"/>
              </a:solidFill>
              <a:ln w="11113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67" name="Freeform 191"/>
              <p:cNvSpPr>
                <a:spLocks/>
              </p:cNvSpPr>
              <p:nvPr/>
            </p:nvSpPr>
            <p:spPr bwMode="auto">
              <a:xfrm>
                <a:off x="3910" y="1672"/>
                <a:ext cx="191" cy="78"/>
              </a:xfrm>
              <a:custGeom>
                <a:avLst/>
                <a:gdLst>
                  <a:gd name="T0" fmla="*/ 0 w 2667"/>
                  <a:gd name="T1" fmla="*/ 1090 h 1090"/>
                  <a:gd name="T2" fmla="*/ 2667 w 2667"/>
                  <a:gd name="T3" fmla="*/ 1090 h 1090"/>
                  <a:gd name="T4" fmla="*/ 1334 w 2667"/>
                  <a:gd name="T5" fmla="*/ 0 h 1090"/>
                  <a:gd name="T6" fmla="*/ 0 w 2667"/>
                  <a:gd name="T7" fmla="*/ 1090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67" h="1090">
                    <a:moveTo>
                      <a:pt x="0" y="1090"/>
                    </a:moveTo>
                    <a:lnTo>
                      <a:pt x="2667" y="1090"/>
                    </a:lnTo>
                    <a:cubicBezTo>
                      <a:pt x="2542" y="468"/>
                      <a:pt x="1992" y="0"/>
                      <a:pt x="1334" y="0"/>
                    </a:cubicBezTo>
                    <a:cubicBezTo>
                      <a:pt x="675" y="0"/>
                      <a:pt x="126" y="468"/>
                      <a:pt x="0" y="1090"/>
                    </a:cubicBezTo>
                    <a:close/>
                  </a:path>
                </a:pathLst>
              </a:custGeom>
              <a:solidFill>
                <a:srgbClr val="E8A8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68" name="Freeform 192"/>
              <p:cNvSpPr>
                <a:spLocks/>
              </p:cNvSpPr>
              <p:nvPr/>
            </p:nvSpPr>
            <p:spPr bwMode="auto">
              <a:xfrm>
                <a:off x="3763" y="1631"/>
                <a:ext cx="373" cy="62"/>
              </a:xfrm>
              <a:custGeom>
                <a:avLst/>
                <a:gdLst>
                  <a:gd name="T0" fmla="*/ 4970 w 5226"/>
                  <a:gd name="T1" fmla="*/ 402 h 868"/>
                  <a:gd name="T2" fmla="*/ 5214 w 5226"/>
                  <a:gd name="T3" fmla="*/ 0 h 868"/>
                  <a:gd name="T4" fmla="*/ 3717 w 5226"/>
                  <a:gd name="T5" fmla="*/ 833 h 868"/>
                  <a:gd name="T6" fmla="*/ 5226 w 5226"/>
                  <a:gd name="T7" fmla="*/ 431 h 868"/>
                  <a:gd name="T8" fmla="*/ 4970 w 5226"/>
                  <a:gd name="T9" fmla="*/ 402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26" h="868">
                    <a:moveTo>
                      <a:pt x="4970" y="402"/>
                    </a:moveTo>
                    <a:cubicBezTo>
                      <a:pt x="4970" y="402"/>
                      <a:pt x="5140" y="263"/>
                      <a:pt x="5214" y="0"/>
                    </a:cubicBezTo>
                    <a:cubicBezTo>
                      <a:pt x="3598" y="585"/>
                      <a:pt x="0" y="502"/>
                      <a:pt x="3717" y="833"/>
                    </a:cubicBezTo>
                    <a:cubicBezTo>
                      <a:pt x="4110" y="868"/>
                      <a:pt x="5033" y="862"/>
                      <a:pt x="5226" y="431"/>
                    </a:cubicBezTo>
                    <a:cubicBezTo>
                      <a:pt x="5226" y="431"/>
                      <a:pt x="4970" y="402"/>
                      <a:pt x="4970" y="402"/>
                    </a:cubicBezTo>
                    <a:close/>
                  </a:path>
                </a:pathLst>
              </a:custGeom>
              <a:solidFill>
                <a:srgbClr val="24282B"/>
              </a:solidFill>
              <a:ln w="1588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69" name="Freeform 193"/>
              <p:cNvSpPr>
                <a:spLocks/>
              </p:cNvSpPr>
              <p:nvPr/>
            </p:nvSpPr>
            <p:spPr bwMode="auto">
              <a:xfrm>
                <a:off x="3614" y="1586"/>
                <a:ext cx="212" cy="122"/>
              </a:xfrm>
              <a:custGeom>
                <a:avLst/>
                <a:gdLst>
                  <a:gd name="T0" fmla="*/ 309 w 2975"/>
                  <a:gd name="T1" fmla="*/ 1270 h 1710"/>
                  <a:gd name="T2" fmla="*/ 2975 w 2975"/>
                  <a:gd name="T3" fmla="*/ 1710 h 1710"/>
                  <a:gd name="T4" fmla="*/ 0 w 2975"/>
                  <a:gd name="T5" fmla="*/ 1003 h 1710"/>
                  <a:gd name="T6" fmla="*/ 482 w 2975"/>
                  <a:gd name="T7" fmla="*/ 982 h 1710"/>
                  <a:gd name="T8" fmla="*/ 309 w 2975"/>
                  <a:gd name="T9" fmla="*/ 1270 h 17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75" h="1710">
                    <a:moveTo>
                      <a:pt x="309" y="1270"/>
                    </a:moveTo>
                    <a:cubicBezTo>
                      <a:pt x="2237" y="369"/>
                      <a:pt x="2602" y="1657"/>
                      <a:pt x="2975" y="1710"/>
                    </a:cubicBezTo>
                    <a:cubicBezTo>
                      <a:pt x="2776" y="215"/>
                      <a:pt x="902" y="0"/>
                      <a:pt x="0" y="1003"/>
                    </a:cubicBezTo>
                    <a:cubicBezTo>
                      <a:pt x="167" y="1092"/>
                      <a:pt x="304" y="982"/>
                      <a:pt x="482" y="982"/>
                    </a:cubicBezTo>
                    <a:cubicBezTo>
                      <a:pt x="382" y="989"/>
                      <a:pt x="309" y="1270"/>
                      <a:pt x="309" y="1270"/>
                    </a:cubicBezTo>
                    <a:close/>
                  </a:path>
                </a:pathLst>
              </a:custGeom>
              <a:solidFill>
                <a:srgbClr val="24282B"/>
              </a:solidFill>
              <a:ln w="1588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70" name="Freeform 194"/>
              <p:cNvSpPr>
                <a:spLocks/>
              </p:cNvSpPr>
              <p:nvPr/>
            </p:nvSpPr>
            <p:spPr bwMode="auto">
              <a:xfrm>
                <a:off x="3806" y="1963"/>
                <a:ext cx="135" cy="74"/>
              </a:xfrm>
              <a:custGeom>
                <a:avLst/>
                <a:gdLst>
                  <a:gd name="T0" fmla="*/ 1898 w 1898"/>
                  <a:gd name="T1" fmla="*/ 47 h 1039"/>
                  <a:gd name="T2" fmla="*/ 32 w 1898"/>
                  <a:gd name="T3" fmla="*/ 65 h 1039"/>
                  <a:gd name="T4" fmla="*/ 1898 w 1898"/>
                  <a:gd name="T5" fmla="*/ 47 h 10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98" h="1039">
                    <a:moveTo>
                      <a:pt x="1898" y="47"/>
                    </a:moveTo>
                    <a:cubicBezTo>
                      <a:pt x="1647" y="694"/>
                      <a:pt x="502" y="1039"/>
                      <a:pt x="32" y="65"/>
                    </a:cubicBezTo>
                    <a:cubicBezTo>
                      <a:pt x="0" y="0"/>
                      <a:pt x="896" y="848"/>
                      <a:pt x="1898" y="47"/>
                    </a:cubicBezTo>
                    <a:close/>
                  </a:path>
                </a:pathLst>
              </a:custGeom>
              <a:solidFill>
                <a:srgbClr val="E8A8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71" name="Freeform 195"/>
              <p:cNvSpPr>
                <a:spLocks/>
              </p:cNvSpPr>
              <p:nvPr/>
            </p:nvSpPr>
            <p:spPr bwMode="auto">
              <a:xfrm>
                <a:off x="3803" y="2093"/>
                <a:ext cx="184" cy="106"/>
              </a:xfrm>
              <a:custGeom>
                <a:avLst/>
                <a:gdLst>
                  <a:gd name="T0" fmla="*/ 0 w 2572"/>
                  <a:gd name="T1" fmla="*/ 526 h 1488"/>
                  <a:gd name="T2" fmla="*/ 2484 w 2572"/>
                  <a:gd name="T3" fmla="*/ 96 h 1488"/>
                  <a:gd name="T4" fmla="*/ 0 w 2572"/>
                  <a:gd name="T5" fmla="*/ 526 h 1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572" h="1488">
                    <a:moveTo>
                      <a:pt x="0" y="526"/>
                    </a:moveTo>
                    <a:cubicBezTo>
                      <a:pt x="1238" y="1281"/>
                      <a:pt x="2393" y="0"/>
                      <a:pt x="2484" y="96"/>
                    </a:cubicBezTo>
                    <a:cubicBezTo>
                      <a:pt x="2572" y="188"/>
                      <a:pt x="1201" y="1488"/>
                      <a:pt x="0" y="526"/>
                    </a:cubicBezTo>
                    <a:close/>
                  </a:path>
                </a:pathLst>
              </a:custGeom>
              <a:solidFill>
                <a:srgbClr val="24282B"/>
              </a:solidFill>
              <a:ln w="1588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72" name="Freeform 196"/>
              <p:cNvSpPr>
                <a:spLocks/>
              </p:cNvSpPr>
              <p:nvPr/>
            </p:nvSpPr>
            <p:spPr bwMode="auto">
              <a:xfrm>
                <a:off x="3285" y="1672"/>
                <a:ext cx="151" cy="173"/>
              </a:xfrm>
              <a:custGeom>
                <a:avLst/>
                <a:gdLst>
                  <a:gd name="T0" fmla="*/ 2120 w 2120"/>
                  <a:gd name="T1" fmla="*/ 2421 h 2421"/>
                  <a:gd name="T2" fmla="*/ 1828 w 2120"/>
                  <a:gd name="T3" fmla="*/ 0 h 2421"/>
                  <a:gd name="T4" fmla="*/ 2120 w 2120"/>
                  <a:gd name="T5" fmla="*/ 2421 h 24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20" h="2421">
                    <a:moveTo>
                      <a:pt x="2120" y="2421"/>
                    </a:moveTo>
                    <a:cubicBezTo>
                      <a:pt x="494" y="148"/>
                      <a:pt x="1189" y="480"/>
                      <a:pt x="1828" y="0"/>
                    </a:cubicBezTo>
                    <a:cubicBezTo>
                      <a:pt x="0" y="120"/>
                      <a:pt x="1773" y="2203"/>
                      <a:pt x="2120" y="2421"/>
                    </a:cubicBezTo>
                    <a:close/>
                  </a:path>
                </a:pathLst>
              </a:custGeom>
              <a:solidFill>
                <a:srgbClr val="E8A8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73" name="Freeform 197"/>
              <p:cNvSpPr>
                <a:spLocks/>
              </p:cNvSpPr>
              <p:nvPr/>
            </p:nvSpPr>
            <p:spPr bwMode="auto">
              <a:xfrm>
                <a:off x="3372" y="1733"/>
                <a:ext cx="58" cy="28"/>
              </a:xfrm>
              <a:custGeom>
                <a:avLst/>
                <a:gdLst>
                  <a:gd name="T0" fmla="*/ 810 w 810"/>
                  <a:gd name="T1" fmla="*/ 334 h 398"/>
                  <a:gd name="T2" fmla="*/ 45 w 810"/>
                  <a:gd name="T3" fmla="*/ 398 h 398"/>
                  <a:gd name="T4" fmla="*/ 0 w 810"/>
                  <a:gd name="T5" fmla="*/ 303 h 398"/>
                  <a:gd name="T6" fmla="*/ 810 w 810"/>
                  <a:gd name="T7" fmla="*/ 334 h 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10" h="398">
                    <a:moveTo>
                      <a:pt x="810" y="334"/>
                    </a:moveTo>
                    <a:cubicBezTo>
                      <a:pt x="648" y="218"/>
                      <a:pt x="481" y="214"/>
                      <a:pt x="45" y="398"/>
                    </a:cubicBezTo>
                    <a:lnTo>
                      <a:pt x="0" y="303"/>
                    </a:lnTo>
                    <a:cubicBezTo>
                      <a:pt x="190" y="104"/>
                      <a:pt x="728" y="0"/>
                      <a:pt x="810" y="334"/>
                    </a:cubicBezTo>
                    <a:close/>
                  </a:path>
                </a:pathLst>
              </a:custGeom>
              <a:solidFill>
                <a:srgbClr val="E8A8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74" name="Freeform 198"/>
              <p:cNvSpPr>
                <a:spLocks/>
              </p:cNvSpPr>
              <p:nvPr/>
            </p:nvSpPr>
            <p:spPr bwMode="auto">
              <a:xfrm>
                <a:off x="4299" y="1672"/>
                <a:ext cx="151" cy="173"/>
              </a:xfrm>
              <a:custGeom>
                <a:avLst/>
                <a:gdLst>
                  <a:gd name="T0" fmla="*/ 0 w 2120"/>
                  <a:gd name="T1" fmla="*/ 2421 h 2421"/>
                  <a:gd name="T2" fmla="*/ 292 w 2120"/>
                  <a:gd name="T3" fmla="*/ 0 h 2421"/>
                  <a:gd name="T4" fmla="*/ 0 w 2120"/>
                  <a:gd name="T5" fmla="*/ 2421 h 24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20" h="2421">
                    <a:moveTo>
                      <a:pt x="0" y="2421"/>
                    </a:moveTo>
                    <a:cubicBezTo>
                      <a:pt x="1626" y="148"/>
                      <a:pt x="931" y="480"/>
                      <a:pt x="292" y="0"/>
                    </a:cubicBezTo>
                    <a:cubicBezTo>
                      <a:pt x="2120" y="120"/>
                      <a:pt x="347" y="2203"/>
                      <a:pt x="0" y="2421"/>
                    </a:cubicBezTo>
                    <a:close/>
                  </a:path>
                </a:pathLst>
              </a:custGeom>
              <a:solidFill>
                <a:srgbClr val="E8A8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75" name="Freeform 199"/>
              <p:cNvSpPr>
                <a:spLocks/>
              </p:cNvSpPr>
              <p:nvPr/>
            </p:nvSpPr>
            <p:spPr bwMode="auto">
              <a:xfrm>
                <a:off x="4304" y="1733"/>
                <a:ext cx="58" cy="28"/>
              </a:xfrm>
              <a:custGeom>
                <a:avLst/>
                <a:gdLst>
                  <a:gd name="T0" fmla="*/ 0 w 811"/>
                  <a:gd name="T1" fmla="*/ 334 h 398"/>
                  <a:gd name="T2" fmla="*/ 765 w 811"/>
                  <a:gd name="T3" fmla="*/ 398 h 398"/>
                  <a:gd name="T4" fmla="*/ 811 w 811"/>
                  <a:gd name="T5" fmla="*/ 303 h 398"/>
                  <a:gd name="T6" fmla="*/ 0 w 811"/>
                  <a:gd name="T7" fmla="*/ 334 h 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11" h="398">
                    <a:moveTo>
                      <a:pt x="0" y="334"/>
                    </a:moveTo>
                    <a:cubicBezTo>
                      <a:pt x="163" y="218"/>
                      <a:pt x="329" y="214"/>
                      <a:pt x="765" y="398"/>
                    </a:cubicBezTo>
                    <a:lnTo>
                      <a:pt x="811" y="303"/>
                    </a:lnTo>
                    <a:cubicBezTo>
                      <a:pt x="620" y="104"/>
                      <a:pt x="82" y="0"/>
                      <a:pt x="0" y="334"/>
                    </a:cubicBezTo>
                    <a:close/>
                  </a:path>
                </a:pathLst>
              </a:custGeom>
              <a:solidFill>
                <a:srgbClr val="E8A8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76" name="Freeform 200"/>
              <p:cNvSpPr>
                <a:spLocks/>
              </p:cNvSpPr>
              <p:nvPr/>
            </p:nvSpPr>
            <p:spPr bwMode="auto">
              <a:xfrm>
                <a:off x="3537" y="1407"/>
                <a:ext cx="817" cy="254"/>
              </a:xfrm>
              <a:custGeom>
                <a:avLst/>
                <a:gdLst>
                  <a:gd name="T0" fmla="*/ 0 w 11421"/>
                  <a:gd name="T1" fmla="*/ 370 h 3560"/>
                  <a:gd name="T2" fmla="*/ 11316 w 11421"/>
                  <a:gd name="T3" fmla="*/ 31 h 3560"/>
                  <a:gd name="T4" fmla="*/ 10837 w 11421"/>
                  <a:gd name="T5" fmla="*/ 917 h 3560"/>
                  <a:gd name="T6" fmla="*/ 0 w 11421"/>
                  <a:gd name="T7" fmla="*/ 370 h 35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421" h="3560">
                    <a:moveTo>
                      <a:pt x="0" y="370"/>
                    </a:moveTo>
                    <a:cubicBezTo>
                      <a:pt x="7610" y="3428"/>
                      <a:pt x="11218" y="0"/>
                      <a:pt x="11316" y="31"/>
                    </a:cubicBezTo>
                    <a:cubicBezTo>
                      <a:pt x="11421" y="64"/>
                      <a:pt x="11208" y="415"/>
                      <a:pt x="10837" y="917"/>
                    </a:cubicBezTo>
                    <a:cubicBezTo>
                      <a:pt x="8887" y="3560"/>
                      <a:pt x="1249" y="2542"/>
                      <a:pt x="0" y="370"/>
                    </a:cubicBezTo>
                    <a:close/>
                  </a:path>
                </a:pathLst>
              </a:custGeom>
              <a:solidFill>
                <a:srgbClr val="7E44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</p:grpSp>
      <p:sp>
        <p:nvSpPr>
          <p:cNvPr id="201" name="Rectangle 200"/>
          <p:cNvSpPr/>
          <p:nvPr/>
        </p:nvSpPr>
        <p:spPr>
          <a:xfrm>
            <a:off x="3621882" y="1135857"/>
            <a:ext cx="1598068" cy="2734411"/>
          </a:xfrm>
          <a:prstGeom prst="rect">
            <a:avLst/>
          </a:prstGeom>
          <a:gradFill flip="none" rotWithShape="1">
            <a:gsLst>
              <a:gs pos="5300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  <a:gs pos="0">
                <a:schemeClr val="bg1"/>
              </a:gs>
            </a:gsLst>
            <a:lin ang="2700000" scaled="1"/>
            <a:tileRect/>
          </a:gradFill>
          <a:ln w="762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114" name="Group 113" descr="Left:  Group 3"/>
          <p:cNvGrpSpPr>
            <a:grpSpLocks noChangeAspect="1"/>
          </p:cNvGrpSpPr>
          <p:nvPr/>
        </p:nvGrpSpPr>
        <p:grpSpPr bwMode="auto">
          <a:xfrm>
            <a:off x="1185863" y="2336141"/>
            <a:ext cx="2058582" cy="4977704"/>
            <a:chOff x="3285" y="1006"/>
            <a:chExt cx="1165" cy="2817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grpSpPr>
        <p:sp>
          <p:nvSpPr>
            <p:cNvPr id="115" name="Freeform 162"/>
            <p:cNvSpPr>
              <a:spLocks/>
            </p:cNvSpPr>
            <p:nvPr/>
          </p:nvSpPr>
          <p:spPr bwMode="auto">
            <a:xfrm>
              <a:off x="3998" y="3702"/>
              <a:ext cx="64" cy="57"/>
            </a:xfrm>
            <a:custGeom>
              <a:avLst/>
              <a:gdLst>
                <a:gd name="T0" fmla="*/ 479 w 891"/>
                <a:gd name="T1" fmla="*/ 793 h 793"/>
                <a:gd name="T2" fmla="*/ 891 w 891"/>
                <a:gd name="T3" fmla="*/ 510 h 793"/>
                <a:gd name="T4" fmla="*/ 879 w 891"/>
                <a:gd name="T5" fmla="*/ 0 h 793"/>
                <a:gd name="T6" fmla="*/ 44 w 891"/>
                <a:gd name="T7" fmla="*/ 0 h 793"/>
                <a:gd name="T8" fmla="*/ 0 w 891"/>
                <a:gd name="T9" fmla="*/ 543 h 793"/>
                <a:gd name="T10" fmla="*/ 479 w 891"/>
                <a:gd name="T11" fmla="*/ 793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1" h="793">
                  <a:moveTo>
                    <a:pt x="479" y="793"/>
                  </a:moveTo>
                  <a:lnTo>
                    <a:pt x="891" y="510"/>
                  </a:lnTo>
                  <a:lnTo>
                    <a:pt x="879" y="0"/>
                  </a:lnTo>
                  <a:lnTo>
                    <a:pt x="44" y="0"/>
                  </a:lnTo>
                  <a:lnTo>
                    <a:pt x="0" y="543"/>
                  </a:lnTo>
                  <a:lnTo>
                    <a:pt x="479" y="793"/>
                  </a:ln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6" name="Freeform 163"/>
            <p:cNvSpPr>
              <a:spLocks/>
            </p:cNvSpPr>
            <p:nvPr/>
          </p:nvSpPr>
          <p:spPr bwMode="auto">
            <a:xfrm>
              <a:off x="3978" y="3718"/>
              <a:ext cx="389" cy="105"/>
            </a:xfrm>
            <a:custGeom>
              <a:avLst/>
              <a:gdLst>
                <a:gd name="T0" fmla="*/ 207 w 5437"/>
                <a:gd name="T1" fmla="*/ 145 h 1473"/>
                <a:gd name="T2" fmla="*/ 813 w 5437"/>
                <a:gd name="T3" fmla="*/ 305 h 1473"/>
                <a:gd name="T4" fmla="*/ 1265 w 5437"/>
                <a:gd name="T5" fmla="*/ 102 h 1473"/>
                <a:gd name="T6" fmla="*/ 218 w 5437"/>
                <a:gd name="T7" fmla="*/ 1035 h 1473"/>
                <a:gd name="T8" fmla="*/ 207 w 5437"/>
                <a:gd name="T9" fmla="*/ 145 h 1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37" h="1473">
                  <a:moveTo>
                    <a:pt x="207" y="145"/>
                  </a:moveTo>
                  <a:cubicBezTo>
                    <a:pt x="334" y="19"/>
                    <a:pt x="455" y="305"/>
                    <a:pt x="813" y="305"/>
                  </a:cubicBezTo>
                  <a:cubicBezTo>
                    <a:pt x="1135" y="305"/>
                    <a:pt x="980" y="0"/>
                    <a:pt x="1265" y="102"/>
                  </a:cubicBezTo>
                  <a:cubicBezTo>
                    <a:pt x="5437" y="1473"/>
                    <a:pt x="349" y="1158"/>
                    <a:pt x="218" y="1035"/>
                  </a:cubicBezTo>
                  <a:cubicBezTo>
                    <a:pt x="0" y="831"/>
                    <a:pt x="118" y="318"/>
                    <a:pt x="207" y="145"/>
                  </a:cubicBezTo>
                  <a:close/>
                </a:path>
              </a:pathLst>
            </a:cu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7" name="Freeform 164"/>
            <p:cNvSpPr>
              <a:spLocks/>
            </p:cNvSpPr>
            <p:nvPr/>
          </p:nvSpPr>
          <p:spPr bwMode="auto">
            <a:xfrm>
              <a:off x="3719" y="3702"/>
              <a:ext cx="64" cy="57"/>
            </a:xfrm>
            <a:custGeom>
              <a:avLst/>
              <a:gdLst>
                <a:gd name="T0" fmla="*/ 413 w 891"/>
                <a:gd name="T1" fmla="*/ 793 h 793"/>
                <a:gd name="T2" fmla="*/ 0 w 891"/>
                <a:gd name="T3" fmla="*/ 510 h 793"/>
                <a:gd name="T4" fmla="*/ 13 w 891"/>
                <a:gd name="T5" fmla="*/ 0 h 793"/>
                <a:gd name="T6" fmla="*/ 848 w 891"/>
                <a:gd name="T7" fmla="*/ 0 h 793"/>
                <a:gd name="T8" fmla="*/ 891 w 891"/>
                <a:gd name="T9" fmla="*/ 543 h 793"/>
                <a:gd name="T10" fmla="*/ 413 w 891"/>
                <a:gd name="T11" fmla="*/ 793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1" h="793">
                  <a:moveTo>
                    <a:pt x="413" y="793"/>
                  </a:moveTo>
                  <a:lnTo>
                    <a:pt x="0" y="510"/>
                  </a:lnTo>
                  <a:lnTo>
                    <a:pt x="13" y="0"/>
                  </a:lnTo>
                  <a:lnTo>
                    <a:pt x="848" y="0"/>
                  </a:lnTo>
                  <a:lnTo>
                    <a:pt x="891" y="543"/>
                  </a:lnTo>
                  <a:lnTo>
                    <a:pt x="413" y="793"/>
                  </a:ln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8" name="Freeform 178"/>
            <p:cNvSpPr>
              <a:spLocks/>
            </p:cNvSpPr>
            <p:nvPr/>
          </p:nvSpPr>
          <p:spPr bwMode="auto">
            <a:xfrm>
              <a:off x="3414" y="3718"/>
              <a:ext cx="389" cy="105"/>
            </a:xfrm>
            <a:custGeom>
              <a:avLst/>
              <a:gdLst>
                <a:gd name="T0" fmla="*/ 5231 w 5438"/>
                <a:gd name="T1" fmla="*/ 145 h 1473"/>
                <a:gd name="T2" fmla="*/ 4625 w 5438"/>
                <a:gd name="T3" fmla="*/ 305 h 1473"/>
                <a:gd name="T4" fmla="*/ 4172 w 5438"/>
                <a:gd name="T5" fmla="*/ 102 h 1473"/>
                <a:gd name="T6" fmla="*/ 5219 w 5438"/>
                <a:gd name="T7" fmla="*/ 1035 h 1473"/>
                <a:gd name="T8" fmla="*/ 5231 w 5438"/>
                <a:gd name="T9" fmla="*/ 145 h 1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38" h="1473">
                  <a:moveTo>
                    <a:pt x="5231" y="145"/>
                  </a:moveTo>
                  <a:cubicBezTo>
                    <a:pt x="5103" y="19"/>
                    <a:pt x="4982" y="305"/>
                    <a:pt x="4625" y="305"/>
                  </a:cubicBezTo>
                  <a:cubicBezTo>
                    <a:pt x="4303" y="305"/>
                    <a:pt x="4457" y="0"/>
                    <a:pt x="4172" y="102"/>
                  </a:cubicBezTo>
                  <a:cubicBezTo>
                    <a:pt x="0" y="1473"/>
                    <a:pt x="5089" y="1158"/>
                    <a:pt x="5219" y="1035"/>
                  </a:cubicBezTo>
                  <a:cubicBezTo>
                    <a:pt x="5438" y="831"/>
                    <a:pt x="5320" y="318"/>
                    <a:pt x="5231" y="145"/>
                  </a:cubicBezTo>
                  <a:close/>
                </a:path>
              </a:pathLst>
            </a:cu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9" name="Freeform 119"/>
            <p:cNvSpPr>
              <a:spLocks/>
            </p:cNvSpPr>
            <p:nvPr/>
          </p:nvSpPr>
          <p:spPr bwMode="auto">
            <a:xfrm>
              <a:off x="3748" y="2227"/>
              <a:ext cx="241" cy="138"/>
            </a:xfrm>
            <a:custGeom>
              <a:avLst/>
              <a:gdLst>
                <a:gd name="T0" fmla="*/ 0 w 3372"/>
                <a:gd name="T1" fmla="*/ 0 h 1942"/>
                <a:gd name="T2" fmla="*/ 3372 w 3372"/>
                <a:gd name="T3" fmla="*/ 0 h 1942"/>
                <a:gd name="T4" fmla="*/ 3372 w 3372"/>
                <a:gd name="T5" fmla="*/ 1942 h 1942"/>
                <a:gd name="T6" fmla="*/ 0 w 3372"/>
                <a:gd name="T7" fmla="*/ 1942 h 1942"/>
                <a:gd name="T8" fmla="*/ 0 w 3372"/>
                <a:gd name="T9" fmla="*/ 0 h 19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72" h="1942">
                  <a:moveTo>
                    <a:pt x="0" y="0"/>
                  </a:moveTo>
                  <a:cubicBezTo>
                    <a:pt x="1124" y="0"/>
                    <a:pt x="2248" y="0"/>
                    <a:pt x="3372" y="0"/>
                  </a:cubicBezTo>
                  <a:cubicBezTo>
                    <a:pt x="3148" y="664"/>
                    <a:pt x="3035" y="1320"/>
                    <a:pt x="3372" y="1942"/>
                  </a:cubicBezTo>
                  <a:cubicBezTo>
                    <a:pt x="2248" y="1942"/>
                    <a:pt x="1124" y="1942"/>
                    <a:pt x="0" y="1942"/>
                  </a:cubicBezTo>
                  <a:cubicBezTo>
                    <a:pt x="401" y="1383"/>
                    <a:pt x="363" y="727"/>
                    <a:pt x="0" y="0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0" name="Freeform 121"/>
            <p:cNvSpPr>
              <a:spLocks/>
            </p:cNvSpPr>
            <p:nvPr/>
          </p:nvSpPr>
          <p:spPr bwMode="auto">
            <a:xfrm>
              <a:off x="3998" y="3702"/>
              <a:ext cx="64" cy="57"/>
            </a:xfrm>
            <a:custGeom>
              <a:avLst/>
              <a:gdLst>
                <a:gd name="T0" fmla="*/ 479 w 891"/>
                <a:gd name="T1" fmla="*/ 793 h 793"/>
                <a:gd name="T2" fmla="*/ 891 w 891"/>
                <a:gd name="T3" fmla="*/ 510 h 793"/>
                <a:gd name="T4" fmla="*/ 879 w 891"/>
                <a:gd name="T5" fmla="*/ 0 h 793"/>
                <a:gd name="T6" fmla="*/ 44 w 891"/>
                <a:gd name="T7" fmla="*/ 0 h 793"/>
                <a:gd name="T8" fmla="*/ 0 w 891"/>
                <a:gd name="T9" fmla="*/ 543 h 793"/>
                <a:gd name="T10" fmla="*/ 479 w 891"/>
                <a:gd name="T11" fmla="*/ 793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1" h="793">
                  <a:moveTo>
                    <a:pt x="479" y="793"/>
                  </a:moveTo>
                  <a:lnTo>
                    <a:pt x="891" y="510"/>
                  </a:lnTo>
                  <a:lnTo>
                    <a:pt x="879" y="0"/>
                  </a:lnTo>
                  <a:lnTo>
                    <a:pt x="44" y="0"/>
                  </a:lnTo>
                  <a:lnTo>
                    <a:pt x="0" y="543"/>
                  </a:lnTo>
                  <a:lnTo>
                    <a:pt x="479" y="793"/>
                  </a:ln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1" name="Freeform 122"/>
            <p:cNvSpPr>
              <a:spLocks/>
            </p:cNvSpPr>
            <p:nvPr/>
          </p:nvSpPr>
          <p:spPr bwMode="auto">
            <a:xfrm>
              <a:off x="3978" y="3718"/>
              <a:ext cx="389" cy="105"/>
            </a:xfrm>
            <a:custGeom>
              <a:avLst/>
              <a:gdLst>
                <a:gd name="T0" fmla="*/ 207 w 5437"/>
                <a:gd name="T1" fmla="*/ 145 h 1473"/>
                <a:gd name="T2" fmla="*/ 813 w 5437"/>
                <a:gd name="T3" fmla="*/ 305 h 1473"/>
                <a:gd name="T4" fmla="*/ 1265 w 5437"/>
                <a:gd name="T5" fmla="*/ 102 h 1473"/>
                <a:gd name="T6" fmla="*/ 218 w 5437"/>
                <a:gd name="T7" fmla="*/ 1035 h 1473"/>
                <a:gd name="T8" fmla="*/ 207 w 5437"/>
                <a:gd name="T9" fmla="*/ 145 h 1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37" h="1473">
                  <a:moveTo>
                    <a:pt x="207" y="145"/>
                  </a:moveTo>
                  <a:cubicBezTo>
                    <a:pt x="334" y="19"/>
                    <a:pt x="455" y="305"/>
                    <a:pt x="813" y="305"/>
                  </a:cubicBezTo>
                  <a:cubicBezTo>
                    <a:pt x="1135" y="305"/>
                    <a:pt x="980" y="0"/>
                    <a:pt x="1265" y="102"/>
                  </a:cubicBezTo>
                  <a:cubicBezTo>
                    <a:pt x="5437" y="1473"/>
                    <a:pt x="349" y="1158"/>
                    <a:pt x="218" y="1035"/>
                  </a:cubicBezTo>
                  <a:cubicBezTo>
                    <a:pt x="0" y="831"/>
                    <a:pt x="118" y="318"/>
                    <a:pt x="207" y="145"/>
                  </a:cubicBezTo>
                  <a:close/>
                </a:path>
              </a:pathLst>
            </a:cu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2" name="Freeform 123"/>
            <p:cNvSpPr>
              <a:spLocks/>
            </p:cNvSpPr>
            <p:nvPr/>
          </p:nvSpPr>
          <p:spPr bwMode="auto">
            <a:xfrm>
              <a:off x="3719" y="3702"/>
              <a:ext cx="64" cy="57"/>
            </a:xfrm>
            <a:custGeom>
              <a:avLst/>
              <a:gdLst>
                <a:gd name="T0" fmla="*/ 413 w 891"/>
                <a:gd name="T1" fmla="*/ 793 h 793"/>
                <a:gd name="T2" fmla="*/ 0 w 891"/>
                <a:gd name="T3" fmla="*/ 510 h 793"/>
                <a:gd name="T4" fmla="*/ 13 w 891"/>
                <a:gd name="T5" fmla="*/ 0 h 793"/>
                <a:gd name="T6" fmla="*/ 848 w 891"/>
                <a:gd name="T7" fmla="*/ 0 h 793"/>
                <a:gd name="T8" fmla="*/ 891 w 891"/>
                <a:gd name="T9" fmla="*/ 543 h 793"/>
                <a:gd name="T10" fmla="*/ 413 w 891"/>
                <a:gd name="T11" fmla="*/ 793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1" h="793">
                  <a:moveTo>
                    <a:pt x="413" y="793"/>
                  </a:moveTo>
                  <a:lnTo>
                    <a:pt x="0" y="510"/>
                  </a:lnTo>
                  <a:lnTo>
                    <a:pt x="13" y="0"/>
                  </a:lnTo>
                  <a:lnTo>
                    <a:pt x="848" y="0"/>
                  </a:lnTo>
                  <a:lnTo>
                    <a:pt x="891" y="543"/>
                  </a:lnTo>
                  <a:lnTo>
                    <a:pt x="413" y="793"/>
                  </a:ln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3" name="Freeform 124"/>
            <p:cNvSpPr>
              <a:spLocks/>
            </p:cNvSpPr>
            <p:nvPr/>
          </p:nvSpPr>
          <p:spPr bwMode="auto">
            <a:xfrm>
              <a:off x="3654" y="2977"/>
              <a:ext cx="471" cy="749"/>
            </a:xfrm>
            <a:custGeom>
              <a:avLst/>
              <a:gdLst>
                <a:gd name="T0" fmla="*/ 3297 w 6593"/>
                <a:gd name="T1" fmla="*/ 29 h 10492"/>
                <a:gd name="T2" fmla="*/ 0 w 6593"/>
                <a:gd name="T3" fmla="*/ 0 h 10492"/>
                <a:gd name="T4" fmla="*/ 888 w 6593"/>
                <a:gd name="T5" fmla="*/ 10492 h 10492"/>
                <a:gd name="T6" fmla="*/ 1775 w 6593"/>
                <a:gd name="T7" fmla="*/ 10492 h 10492"/>
                <a:gd name="T8" fmla="*/ 2504 w 6593"/>
                <a:gd name="T9" fmla="*/ 1807 h 10492"/>
                <a:gd name="T10" fmla="*/ 4089 w 6593"/>
                <a:gd name="T11" fmla="*/ 1807 h 10492"/>
                <a:gd name="T12" fmla="*/ 4818 w 6593"/>
                <a:gd name="T13" fmla="*/ 10492 h 10492"/>
                <a:gd name="T14" fmla="*/ 5706 w 6593"/>
                <a:gd name="T15" fmla="*/ 10492 h 10492"/>
                <a:gd name="T16" fmla="*/ 6593 w 6593"/>
                <a:gd name="T17" fmla="*/ 0 h 10492"/>
                <a:gd name="T18" fmla="*/ 3297 w 6593"/>
                <a:gd name="T19" fmla="*/ 29 h 10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93" h="10492">
                  <a:moveTo>
                    <a:pt x="3297" y="29"/>
                  </a:moveTo>
                  <a:lnTo>
                    <a:pt x="0" y="0"/>
                  </a:lnTo>
                  <a:lnTo>
                    <a:pt x="888" y="10492"/>
                  </a:lnTo>
                  <a:lnTo>
                    <a:pt x="1775" y="10492"/>
                  </a:lnTo>
                  <a:lnTo>
                    <a:pt x="2504" y="1807"/>
                  </a:lnTo>
                  <a:cubicBezTo>
                    <a:pt x="3110" y="1989"/>
                    <a:pt x="3495" y="1973"/>
                    <a:pt x="4089" y="1807"/>
                  </a:cubicBezTo>
                  <a:lnTo>
                    <a:pt x="4818" y="10492"/>
                  </a:lnTo>
                  <a:lnTo>
                    <a:pt x="5706" y="10492"/>
                  </a:lnTo>
                  <a:lnTo>
                    <a:pt x="6593" y="0"/>
                  </a:lnTo>
                  <a:lnTo>
                    <a:pt x="3297" y="29"/>
                  </a:lnTo>
                  <a:close/>
                </a:path>
              </a:pathLst>
            </a:cu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4" name="Freeform 125"/>
            <p:cNvSpPr>
              <a:spLocks/>
            </p:cNvSpPr>
            <p:nvPr/>
          </p:nvSpPr>
          <p:spPr bwMode="auto">
            <a:xfrm>
              <a:off x="3652" y="2340"/>
              <a:ext cx="470" cy="669"/>
            </a:xfrm>
            <a:custGeom>
              <a:avLst/>
              <a:gdLst>
                <a:gd name="T0" fmla="*/ 6572 w 6572"/>
                <a:gd name="T1" fmla="*/ 9037 h 9373"/>
                <a:gd name="T2" fmla="*/ 6520 w 6572"/>
                <a:gd name="T3" fmla="*/ 2752 h 9373"/>
                <a:gd name="T4" fmla="*/ 6520 w 6572"/>
                <a:gd name="T5" fmla="*/ 539 h 9373"/>
                <a:gd name="T6" fmla="*/ 4506 w 6572"/>
                <a:gd name="T7" fmla="*/ 0 h 9373"/>
                <a:gd name="T8" fmla="*/ 3286 w 6572"/>
                <a:gd name="T9" fmla="*/ 841 h 9373"/>
                <a:gd name="T10" fmla="*/ 2066 w 6572"/>
                <a:gd name="T11" fmla="*/ 0 h 9373"/>
                <a:gd name="T12" fmla="*/ 52 w 6572"/>
                <a:gd name="T13" fmla="*/ 539 h 9373"/>
                <a:gd name="T14" fmla="*/ 52 w 6572"/>
                <a:gd name="T15" fmla="*/ 2752 h 9373"/>
                <a:gd name="T16" fmla="*/ 0 w 6572"/>
                <a:gd name="T17" fmla="*/ 9036 h 9373"/>
                <a:gd name="T18" fmla="*/ 6572 w 6572"/>
                <a:gd name="T19" fmla="*/ 9037 h 9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72" h="9373">
                  <a:moveTo>
                    <a:pt x="6572" y="9037"/>
                  </a:moveTo>
                  <a:cubicBezTo>
                    <a:pt x="6510" y="6840"/>
                    <a:pt x="6520" y="4932"/>
                    <a:pt x="6520" y="2752"/>
                  </a:cubicBezTo>
                  <a:lnTo>
                    <a:pt x="6520" y="539"/>
                  </a:lnTo>
                  <a:lnTo>
                    <a:pt x="4506" y="0"/>
                  </a:lnTo>
                  <a:cubicBezTo>
                    <a:pt x="4102" y="616"/>
                    <a:pt x="3841" y="801"/>
                    <a:pt x="3286" y="841"/>
                  </a:cubicBezTo>
                  <a:cubicBezTo>
                    <a:pt x="2731" y="801"/>
                    <a:pt x="2469" y="616"/>
                    <a:pt x="2066" y="0"/>
                  </a:cubicBezTo>
                  <a:lnTo>
                    <a:pt x="52" y="539"/>
                  </a:lnTo>
                  <a:lnTo>
                    <a:pt x="52" y="2752"/>
                  </a:lnTo>
                  <a:cubicBezTo>
                    <a:pt x="52" y="4931"/>
                    <a:pt x="62" y="6839"/>
                    <a:pt x="0" y="9036"/>
                  </a:cubicBezTo>
                  <a:cubicBezTo>
                    <a:pt x="1241" y="9372"/>
                    <a:pt x="5331" y="9373"/>
                    <a:pt x="6572" y="9037"/>
                  </a:cubicBezTo>
                  <a:close/>
                </a:path>
              </a:pathLst>
            </a:custGeom>
            <a:solidFill>
              <a:srgbClr val="3175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5" name="Freeform 126"/>
            <p:cNvSpPr>
              <a:spLocks/>
            </p:cNvSpPr>
            <p:nvPr/>
          </p:nvSpPr>
          <p:spPr bwMode="auto">
            <a:xfrm>
              <a:off x="3652" y="3001"/>
              <a:ext cx="72" cy="71"/>
            </a:xfrm>
            <a:custGeom>
              <a:avLst/>
              <a:gdLst>
                <a:gd name="T0" fmla="*/ 882 w 1005"/>
                <a:gd name="T1" fmla="*/ 150 h 999"/>
                <a:gd name="T2" fmla="*/ 468 w 1005"/>
                <a:gd name="T3" fmla="*/ 0 h 999"/>
                <a:gd name="T4" fmla="*/ 0 w 1005"/>
                <a:gd name="T5" fmla="*/ 711 h 999"/>
                <a:gd name="T6" fmla="*/ 180 w 1005"/>
                <a:gd name="T7" fmla="*/ 942 h 999"/>
                <a:gd name="T8" fmla="*/ 882 w 1005"/>
                <a:gd name="T9" fmla="*/ 150 h 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5" h="999">
                  <a:moveTo>
                    <a:pt x="882" y="150"/>
                  </a:moveTo>
                  <a:lnTo>
                    <a:pt x="468" y="0"/>
                  </a:lnTo>
                  <a:lnTo>
                    <a:pt x="0" y="711"/>
                  </a:lnTo>
                  <a:lnTo>
                    <a:pt x="180" y="942"/>
                  </a:lnTo>
                  <a:cubicBezTo>
                    <a:pt x="365" y="999"/>
                    <a:pt x="1005" y="188"/>
                    <a:pt x="882" y="150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6" name="Freeform 127"/>
            <p:cNvSpPr>
              <a:spLocks/>
            </p:cNvSpPr>
            <p:nvPr/>
          </p:nvSpPr>
          <p:spPr bwMode="auto">
            <a:xfrm>
              <a:off x="3438" y="2378"/>
              <a:ext cx="248" cy="674"/>
            </a:xfrm>
            <a:custGeom>
              <a:avLst/>
              <a:gdLst>
                <a:gd name="T0" fmla="*/ 3397 w 3470"/>
                <a:gd name="T1" fmla="*/ 1829 h 9435"/>
                <a:gd name="T2" fmla="*/ 3054 w 3470"/>
                <a:gd name="T3" fmla="*/ 0 h 9435"/>
                <a:gd name="T4" fmla="*/ 3002 w 3470"/>
                <a:gd name="T5" fmla="*/ 9435 h 9435"/>
                <a:gd name="T6" fmla="*/ 3470 w 3470"/>
                <a:gd name="T7" fmla="*/ 8724 h 9435"/>
                <a:gd name="T8" fmla="*/ 3397 w 3470"/>
                <a:gd name="T9" fmla="*/ 1829 h 9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70" h="9435">
                  <a:moveTo>
                    <a:pt x="3397" y="1829"/>
                  </a:moveTo>
                  <a:lnTo>
                    <a:pt x="3054" y="0"/>
                  </a:lnTo>
                  <a:cubicBezTo>
                    <a:pt x="50" y="2211"/>
                    <a:pt x="0" y="7125"/>
                    <a:pt x="3002" y="9435"/>
                  </a:cubicBezTo>
                  <a:lnTo>
                    <a:pt x="3470" y="8724"/>
                  </a:lnTo>
                  <a:cubicBezTo>
                    <a:pt x="1005" y="5492"/>
                    <a:pt x="2106" y="3026"/>
                    <a:pt x="3397" y="1829"/>
                  </a:cubicBezTo>
                  <a:close/>
                </a:path>
              </a:pathLst>
            </a:custGeom>
            <a:solidFill>
              <a:srgbClr val="3175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7" name="Freeform 128"/>
            <p:cNvSpPr>
              <a:spLocks/>
            </p:cNvSpPr>
            <p:nvPr/>
          </p:nvSpPr>
          <p:spPr bwMode="auto">
            <a:xfrm>
              <a:off x="4050" y="3001"/>
              <a:ext cx="72" cy="71"/>
            </a:xfrm>
            <a:custGeom>
              <a:avLst/>
              <a:gdLst>
                <a:gd name="T0" fmla="*/ 123 w 1005"/>
                <a:gd name="T1" fmla="*/ 150 h 999"/>
                <a:gd name="T2" fmla="*/ 537 w 1005"/>
                <a:gd name="T3" fmla="*/ 0 h 999"/>
                <a:gd name="T4" fmla="*/ 1005 w 1005"/>
                <a:gd name="T5" fmla="*/ 711 h 999"/>
                <a:gd name="T6" fmla="*/ 825 w 1005"/>
                <a:gd name="T7" fmla="*/ 942 h 999"/>
                <a:gd name="T8" fmla="*/ 123 w 1005"/>
                <a:gd name="T9" fmla="*/ 150 h 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5" h="999">
                  <a:moveTo>
                    <a:pt x="123" y="150"/>
                  </a:moveTo>
                  <a:lnTo>
                    <a:pt x="537" y="0"/>
                  </a:lnTo>
                  <a:lnTo>
                    <a:pt x="1005" y="711"/>
                  </a:lnTo>
                  <a:lnTo>
                    <a:pt x="825" y="942"/>
                  </a:lnTo>
                  <a:cubicBezTo>
                    <a:pt x="640" y="999"/>
                    <a:pt x="0" y="188"/>
                    <a:pt x="123" y="150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8" name="Freeform 129"/>
            <p:cNvSpPr>
              <a:spLocks/>
            </p:cNvSpPr>
            <p:nvPr/>
          </p:nvSpPr>
          <p:spPr bwMode="auto">
            <a:xfrm>
              <a:off x="4089" y="2378"/>
              <a:ext cx="248" cy="674"/>
            </a:xfrm>
            <a:custGeom>
              <a:avLst/>
              <a:gdLst>
                <a:gd name="T0" fmla="*/ 73 w 3470"/>
                <a:gd name="T1" fmla="*/ 1829 h 9435"/>
                <a:gd name="T2" fmla="*/ 416 w 3470"/>
                <a:gd name="T3" fmla="*/ 0 h 9435"/>
                <a:gd name="T4" fmla="*/ 468 w 3470"/>
                <a:gd name="T5" fmla="*/ 9435 h 9435"/>
                <a:gd name="T6" fmla="*/ 0 w 3470"/>
                <a:gd name="T7" fmla="*/ 8724 h 9435"/>
                <a:gd name="T8" fmla="*/ 73 w 3470"/>
                <a:gd name="T9" fmla="*/ 1829 h 9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70" h="9435">
                  <a:moveTo>
                    <a:pt x="73" y="1829"/>
                  </a:moveTo>
                  <a:lnTo>
                    <a:pt x="416" y="0"/>
                  </a:lnTo>
                  <a:cubicBezTo>
                    <a:pt x="3420" y="2211"/>
                    <a:pt x="3470" y="7125"/>
                    <a:pt x="468" y="9435"/>
                  </a:cubicBezTo>
                  <a:lnTo>
                    <a:pt x="0" y="8724"/>
                  </a:lnTo>
                  <a:cubicBezTo>
                    <a:pt x="2464" y="5492"/>
                    <a:pt x="1364" y="3026"/>
                    <a:pt x="73" y="1829"/>
                  </a:cubicBezTo>
                  <a:close/>
                </a:path>
              </a:pathLst>
            </a:custGeom>
            <a:solidFill>
              <a:srgbClr val="3175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9" name="Line 130"/>
            <p:cNvSpPr>
              <a:spLocks noChangeShapeType="1"/>
            </p:cNvSpPr>
            <p:nvPr/>
          </p:nvSpPr>
          <p:spPr bwMode="auto">
            <a:xfrm>
              <a:off x="3879" y="2365"/>
              <a:ext cx="0" cy="638"/>
            </a:xfrm>
            <a:prstGeom prst="line">
              <a:avLst/>
            </a:prstGeom>
            <a:noFill/>
            <a:ln w="11113" cap="flat">
              <a:solidFill>
                <a:srgbClr val="24282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0" name="Freeform 131"/>
            <p:cNvSpPr>
              <a:spLocks/>
            </p:cNvSpPr>
            <p:nvPr/>
          </p:nvSpPr>
          <p:spPr bwMode="auto">
            <a:xfrm>
              <a:off x="3717" y="2304"/>
              <a:ext cx="319" cy="118"/>
            </a:xfrm>
            <a:custGeom>
              <a:avLst/>
              <a:gdLst>
                <a:gd name="T0" fmla="*/ 4407 w 4460"/>
                <a:gd name="T1" fmla="*/ 692 h 1645"/>
                <a:gd name="T2" fmla="*/ 17 w 4460"/>
                <a:gd name="T3" fmla="*/ 709 h 1645"/>
                <a:gd name="T4" fmla="*/ 2141 w 4460"/>
                <a:gd name="T5" fmla="*/ 441 h 1645"/>
                <a:gd name="T6" fmla="*/ 4407 w 4460"/>
                <a:gd name="T7" fmla="*/ 692 h 1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60" h="1645">
                  <a:moveTo>
                    <a:pt x="4407" y="692"/>
                  </a:moveTo>
                  <a:cubicBezTo>
                    <a:pt x="4337" y="1615"/>
                    <a:pt x="42" y="1645"/>
                    <a:pt x="17" y="709"/>
                  </a:cubicBezTo>
                  <a:cubicBezTo>
                    <a:pt x="0" y="55"/>
                    <a:pt x="1041" y="397"/>
                    <a:pt x="2141" y="441"/>
                  </a:cubicBezTo>
                  <a:cubicBezTo>
                    <a:pt x="3262" y="485"/>
                    <a:pt x="4460" y="0"/>
                    <a:pt x="4407" y="692"/>
                  </a:cubicBezTo>
                  <a:close/>
                </a:path>
              </a:pathLst>
            </a:custGeom>
            <a:solidFill>
              <a:srgbClr val="EEE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1" name="Freeform 132"/>
            <p:cNvSpPr>
              <a:spLocks/>
            </p:cNvSpPr>
            <p:nvPr/>
          </p:nvSpPr>
          <p:spPr bwMode="auto">
            <a:xfrm>
              <a:off x="3745" y="2354"/>
              <a:ext cx="69" cy="453"/>
            </a:xfrm>
            <a:custGeom>
              <a:avLst/>
              <a:gdLst>
                <a:gd name="T0" fmla="*/ 963 w 963"/>
                <a:gd name="T1" fmla="*/ 78 h 6350"/>
                <a:gd name="T2" fmla="*/ 20 w 963"/>
                <a:gd name="T3" fmla="*/ 0 h 6350"/>
                <a:gd name="T4" fmla="*/ 0 w 963"/>
                <a:gd name="T5" fmla="*/ 6299 h 6350"/>
                <a:gd name="T6" fmla="*/ 141 w 963"/>
                <a:gd name="T7" fmla="*/ 6235 h 6350"/>
                <a:gd name="T8" fmla="*/ 283 w 963"/>
                <a:gd name="T9" fmla="*/ 6338 h 6350"/>
                <a:gd name="T10" fmla="*/ 437 w 963"/>
                <a:gd name="T11" fmla="*/ 6235 h 6350"/>
                <a:gd name="T12" fmla="*/ 643 w 963"/>
                <a:gd name="T13" fmla="*/ 6350 h 6350"/>
                <a:gd name="T14" fmla="*/ 784 w 963"/>
                <a:gd name="T15" fmla="*/ 6235 h 6350"/>
                <a:gd name="T16" fmla="*/ 951 w 963"/>
                <a:gd name="T17" fmla="*/ 6338 h 6350"/>
                <a:gd name="T18" fmla="*/ 963 w 963"/>
                <a:gd name="T19" fmla="*/ 78 h 6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3" h="6350">
                  <a:moveTo>
                    <a:pt x="963" y="78"/>
                  </a:moveTo>
                  <a:lnTo>
                    <a:pt x="20" y="0"/>
                  </a:lnTo>
                  <a:lnTo>
                    <a:pt x="0" y="6299"/>
                  </a:lnTo>
                  <a:lnTo>
                    <a:pt x="141" y="6235"/>
                  </a:lnTo>
                  <a:lnTo>
                    <a:pt x="283" y="6338"/>
                  </a:lnTo>
                  <a:lnTo>
                    <a:pt x="437" y="6235"/>
                  </a:lnTo>
                  <a:lnTo>
                    <a:pt x="643" y="6350"/>
                  </a:lnTo>
                  <a:lnTo>
                    <a:pt x="784" y="6235"/>
                  </a:lnTo>
                  <a:lnTo>
                    <a:pt x="951" y="6338"/>
                  </a:lnTo>
                  <a:lnTo>
                    <a:pt x="963" y="78"/>
                  </a:lnTo>
                  <a:close/>
                </a:path>
              </a:pathLst>
            </a:custGeom>
            <a:solidFill>
              <a:srgbClr val="EEE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2" name="Oval 133"/>
            <p:cNvSpPr>
              <a:spLocks noChangeArrowheads="1"/>
            </p:cNvSpPr>
            <p:nvPr/>
          </p:nvSpPr>
          <p:spPr bwMode="auto">
            <a:xfrm>
              <a:off x="3893" y="2451"/>
              <a:ext cx="23" cy="24"/>
            </a:xfrm>
            <a:prstGeom prst="ellipse">
              <a:avLst/>
            </a:pr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3" name="Oval 134"/>
            <p:cNvSpPr>
              <a:spLocks noChangeArrowheads="1"/>
            </p:cNvSpPr>
            <p:nvPr/>
          </p:nvSpPr>
          <p:spPr bwMode="auto">
            <a:xfrm>
              <a:off x="3893" y="2630"/>
              <a:ext cx="23" cy="23"/>
            </a:xfrm>
            <a:prstGeom prst="ellipse">
              <a:avLst/>
            </a:pr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4" name="Oval 135"/>
            <p:cNvSpPr>
              <a:spLocks noChangeArrowheads="1"/>
            </p:cNvSpPr>
            <p:nvPr/>
          </p:nvSpPr>
          <p:spPr bwMode="auto">
            <a:xfrm>
              <a:off x="3893" y="2810"/>
              <a:ext cx="23" cy="24"/>
            </a:xfrm>
            <a:prstGeom prst="ellipse">
              <a:avLst/>
            </a:pr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5" name="Freeform 136"/>
            <p:cNvSpPr>
              <a:spLocks/>
            </p:cNvSpPr>
            <p:nvPr/>
          </p:nvSpPr>
          <p:spPr bwMode="auto">
            <a:xfrm>
              <a:off x="3959" y="2523"/>
              <a:ext cx="112" cy="124"/>
            </a:xfrm>
            <a:custGeom>
              <a:avLst/>
              <a:gdLst>
                <a:gd name="T0" fmla="*/ 0 w 1560"/>
                <a:gd name="T1" fmla="*/ 0 h 1737"/>
                <a:gd name="T2" fmla="*/ 718 w 1560"/>
                <a:gd name="T3" fmla="*/ 0 h 1737"/>
                <a:gd name="T4" fmla="*/ 842 w 1560"/>
                <a:gd name="T5" fmla="*/ 0 h 1737"/>
                <a:gd name="T6" fmla="*/ 1560 w 1560"/>
                <a:gd name="T7" fmla="*/ 0 h 1737"/>
                <a:gd name="T8" fmla="*/ 810 w 1560"/>
                <a:gd name="T9" fmla="*/ 1731 h 1737"/>
                <a:gd name="T10" fmla="*/ 0 w 1560"/>
                <a:gd name="T11" fmla="*/ 0 h 1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60" h="1737">
                  <a:moveTo>
                    <a:pt x="0" y="0"/>
                  </a:moveTo>
                  <a:lnTo>
                    <a:pt x="718" y="0"/>
                  </a:lnTo>
                  <a:lnTo>
                    <a:pt x="842" y="0"/>
                  </a:lnTo>
                  <a:lnTo>
                    <a:pt x="1560" y="0"/>
                  </a:lnTo>
                  <a:cubicBezTo>
                    <a:pt x="1560" y="1185"/>
                    <a:pt x="1550" y="1725"/>
                    <a:pt x="810" y="1731"/>
                  </a:cubicBezTo>
                  <a:cubicBezTo>
                    <a:pt x="61" y="1737"/>
                    <a:pt x="0" y="1124"/>
                    <a:pt x="0" y="0"/>
                  </a:cubicBezTo>
                  <a:close/>
                </a:path>
              </a:pathLst>
            </a:custGeom>
            <a:solidFill>
              <a:srgbClr val="90A2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6" name="Freeform 137"/>
            <p:cNvSpPr>
              <a:spLocks/>
            </p:cNvSpPr>
            <p:nvPr/>
          </p:nvSpPr>
          <p:spPr bwMode="auto">
            <a:xfrm>
              <a:off x="3414" y="3718"/>
              <a:ext cx="389" cy="105"/>
            </a:xfrm>
            <a:custGeom>
              <a:avLst/>
              <a:gdLst>
                <a:gd name="T0" fmla="*/ 5231 w 5438"/>
                <a:gd name="T1" fmla="*/ 145 h 1473"/>
                <a:gd name="T2" fmla="*/ 4625 w 5438"/>
                <a:gd name="T3" fmla="*/ 305 h 1473"/>
                <a:gd name="T4" fmla="*/ 4172 w 5438"/>
                <a:gd name="T5" fmla="*/ 102 h 1473"/>
                <a:gd name="T6" fmla="*/ 5219 w 5438"/>
                <a:gd name="T7" fmla="*/ 1035 h 1473"/>
                <a:gd name="T8" fmla="*/ 5231 w 5438"/>
                <a:gd name="T9" fmla="*/ 145 h 1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38" h="1473">
                  <a:moveTo>
                    <a:pt x="5231" y="145"/>
                  </a:moveTo>
                  <a:cubicBezTo>
                    <a:pt x="5103" y="19"/>
                    <a:pt x="4982" y="305"/>
                    <a:pt x="4625" y="305"/>
                  </a:cubicBezTo>
                  <a:cubicBezTo>
                    <a:pt x="4303" y="305"/>
                    <a:pt x="4457" y="0"/>
                    <a:pt x="4172" y="102"/>
                  </a:cubicBezTo>
                  <a:cubicBezTo>
                    <a:pt x="0" y="1473"/>
                    <a:pt x="5089" y="1158"/>
                    <a:pt x="5219" y="1035"/>
                  </a:cubicBezTo>
                  <a:cubicBezTo>
                    <a:pt x="5438" y="831"/>
                    <a:pt x="5320" y="318"/>
                    <a:pt x="5231" y="145"/>
                  </a:cubicBezTo>
                  <a:close/>
                </a:path>
              </a:pathLst>
            </a:cu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7" name="Freeform 138"/>
            <p:cNvSpPr>
              <a:spLocks/>
            </p:cNvSpPr>
            <p:nvPr/>
          </p:nvSpPr>
          <p:spPr bwMode="auto">
            <a:xfrm>
              <a:off x="3766" y="2268"/>
              <a:ext cx="210" cy="58"/>
            </a:xfrm>
            <a:custGeom>
              <a:avLst/>
              <a:gdLst>
                <a:gd name="T0" fmla="*/ 2908 w 2940"/>
                <a:gd name="T1" fmla="*/ 523 h 811"/>
                <a:gd name="T2" fmla="*/ 33 w 2940"/>
                <a:gd name="T3" fmla="*/ 568 h 811"/>
                <a:gd name="T4" fmla="*/ 0 w 2940"/>
                <a:gd name="T5" fmla="*/ 134 h 811"/>
                <a:gd name="T6" fmla="*/ 1458 w 2940"/>
                <a:gd name="T7" fmla="*/ 19 h 811"/>
                <a:gd name="T8" fmla="*/ 2940 w 2940"/>
                <a:gd name="T9" fmla="*/ 118 h 811"/>
                <a:gd name="T10" fmla="*/ 2908 w 2940"/>
                <a:gd name="T11" fmla="*/ 523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40" h="811">
                  <a:moveTo>
                    <a:pt x="2908" y="523"/>
                  </a:moveTo>
                  <a:cubicBezTo>
                    <a:pt x="2004" y="769"/>
                    <a:pt x="1053" y="811"/>
                    <a:pt x="33" y="568"/>
                  </a:cubicBezTo>
                  <a:cubicBezTo>
                    <a:pt x="40" y="435"/>
                    <a:pt x="31" y="258"/>
                    <a:pt x="0" y="134"/>
                  </a:cubicBezTo>
                  <a:cubicBezTo>
                    <a:pt x="393" y="123"/>
                    <a:pt x="918" y="38"/>
                    <a:pt x="1458" y="19"/>
                  </a:cubicBezTo>
                  <a:cubicBezTo>
                    <a:pt x="1980" y="0"/>
                    <a:pt x="2518" y="85"/>
                    <a:pt x="2940" y="118"/>
                  </a:cubicBezTo>
                  <a:cubicBezTo>
                    <a:pt x="2921" y="230"/>
                    <a:pt x="2910" y="399"/>
                    <a:pt x="2908" y="523"/>
                  </a:cubicBezTo>
                  <a:close/>
                </a:path>
              </a:pathLst>
            </a:custGeom>
            <a:solidFill>
              <a:srgbClr val="E8A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8" name="Freeform 139"/>
            <p:cNvSpPr>
              <a:spLocks/>
            </p:cNvSpPr>
            <p:nvPr/>
          </p:nvSpPr>
          <p:spPr bwMode="auto">
            <a:xfrm>
              <a:off x="4250" y="1565"/>
              <a:ext cx="159" cy="383"/>
            </a:xfrm>
            <a:custGeom>
              <a:avLst/>
              <a:gdLst>
                <a:gd name="T0" fmla="*/ 0 w 2216"/>
                <a:gd name="T1" fmla="*/ 4784 h 5367"/>
                <a:gd name="T2" fmla="*/ 194 w 2216"/>
                <a:gd name="T3" fmla="*/ 1660 h 5367"/>
                <a:gd name="T4" fmla="*/ 2186 w 2216"/>
                <a:gd name="T5" fmla="*/ 1931 h 5367"/>
                <a:gd name="T6" fmla="*/ 0 w 2216"/>
                <a:gd name="T7" fmla="*/ 4784 h 5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16" h="5367">
                  <a:moveTo>
                    <a:pt x="0" y="4784"/>
                  </a:moveTo>
                  <a:lnTo>
                    <a:pt x="194" y="1660"/>
                  </a:lnTo>
                  <a:cubicBezTo>
                    <a:pt x="61" y="886"/>
                    <a:pt x="2216" y="0"/>
                    <a:pt x="2186" y="1931"/>
                  </a:cubicBezTo>
                  <a:cubicBezTo>
                    <a:pt x="2176" y="2596"/>
                    <a:pt x="578" y="5367"/>
                    <a:pt x="0" y="4784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9" name="Freeform 140"/>
            <p:cNvSpPr>
              <a:spLocks/>
            </p:cNvSpPr>
            <p:nvPr/>
          </p:nvSpPr>
          <p:spPr bwMode="auto">
            <a:xfrm>
              <a:off x="3328" y="1565"/>
              <a:ext cx="158" cy="383"/>
            </a:xfrm>
            <a:custGeom>
              <a:avLst/>
              <a:gdLst>
                <a:gd name="T0" fmla="*/ 2216 w 2216"/>
                <a:gd name="T1" fmla="*/ 4784 h 5367"/>
                <a:gd name="T2" fmla="*/ 2022 w 2216"/>
                <a:gd name="T3" fmla="*/ 1660 h 5367"/>
                <a:gd name="T4" fmla="*/ 30 w 2216"/>
                <a:gd name="T5" fmla="*/ 1931 h 5367"/>
                <a:gd name="T6" fmla="*/ 2216 w 2216"/>
                <a:gd name="T7" fmla="*/ 4784 h 5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16" h="5367">
                  <a:moveTo>
                    <a:pt x="2216" y="4784"/>
                  </a:moveTo>
                  <a:lnTo>
                    <a:pt x="2022" y="1660"/>
                  </a:lnTo>
                  <a:cubicBezTo>
                    <a:pt x="2156" y="886"/>
                    <a:pt x="0" y="0"/>
                    <a:pt x="30" y="1931"/>
                  </a:cubicBezTo>
                  <a:cubicBezTo>
                    <a:pt x="41" y="2596"/>
                    <a:pt x="1638" y="5367"/>
                    <a:pt x="2216" y="4784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0" name="Freeform 141"/>
            <p:cNvSpPr>
              <a:spLocks/>
            </p:cNvSpPr>
            <p:nvPr/>
          </p:nvSpPr>
          <p:spPr bwMode="auto">
            <a:xfrm>
              <a:off x="3433" y="1458"/>
              <a:ext cx="867" cy="845"/>
            </a:xfrm>
            <a:custGeom>
              <a:avLst/>
              <a:gdLst>
                <a:gd name="T0" fmla="*/ 936 w 12135"/>
                <a:gd name="T1" fmla="*/ 0 h 11837"/>
                <a:gd name="T2" fmla="*/ 11092 w 12135"/>
                <a:gd name="T3" fmla="*/ 0 h 11837"/>
                <a:gd name="T4" fmla="*/ 8588 w 12135"/>
                <a:gd name="T5" fmla="*/ 11521 h 11837"/>
                <a:gd name="T6" fmla="*/ 3552 w 12135"/>
                <a:gd name="T7" fmla="*/ 11452 h 11837"/>
                <a:gd name="T8" fmla="*/ 936 w 12135"/>
                <a:gd name="T9" fmla="*/ 0 h 118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35" h="11837">
                  <a:moveTo>
                    <a:pt x="936" y="0"/>
                  </a:moveTo>
                  <a:lnTo>
                    <a:pt x="11092" y="0"/>
                  </a:lnTo>
                  <a:cubicBezTo>
                    <a:pt x="12135" y="6439"/>
                    <a:pt x="11648" y="11295"/>
                    <a:pt x="8588" y="11521"/>
                  </a:cubicBezTo>
                  <a:cubicBezTo>
                    <a:pt x="4292" y="11837"/>
                    <a:pt x="7554" y="11825"/>
                    <a:pt x="3552" y="11452"/>
                  </a:cubicBezTo>
                  <a:cubicBezTo>
                    <a:pt x="426" y="11161"/>
                    <a:pt x="0" y="6329"/>
                    <a:pt x="936" y="0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1" name="Freeform 142"/>
            <p:cNvSpPr>
              <a:spLocks/>
            </p:cNvSpPr>
            <p:nvPr/>
          </p:nvSpPr>
          <p:spPr bwMode="auto">
            <a:xfrm>
              <a:off x="3348" y="1006"/>
              <a:ext cx="1029" cy="879"/>
            </a:xfrm>
            <a:custGeom>
              <a:avLst/>
              <a:gdLst>
                <a:gd name="T0" fmla="*/ 1779 w 14393"/>
                <a:gd name="T1" fmla="*/ 12315 h 12315"/>
                <a:gd name="T2" fmla="*/ 2547 w 14393"/>
                <a:gd name="T3" fmla="*/ 6998 h 12315"/>
                <a:gd name="T4" fmla="*/ 10256 w 14393"/>
                <a:gd name="T5" fmla="*/ 8671 h 12315"/>
                <a:gd name="T6" fmla="*/ 12046 w 14393"/>
                <a:gd name="T7" fmla="*/ 8028 h 12315"/>
                <a:gd name="T8" fmla="*/ 12030 w 14393"/>
                <a:gd name="T9" fmla="*/ 10667 h 12315"/>
                <a:gd name="T10" fmla="*/ 12696 w 14393"/>
                <a:gd name="T11" fmla="*/ 12277 h 12315"/>
                <a:gd name="T12" fmla="*/ 13388 w 14393"/>
                <a:gd name="T13" fmla="*/ 7485 h 12315"/>
                <a:gd name="T14" fmla="*/ 14393 w 14393"/>
                <a:gd name="T15" fmla="*/ 4375 h 12315"/>
                <a:gd name="T16" fmla="*/ 2170 w 14393"/>
                <a:gd name="T17" fmla="*/ 5516 h 12315"/>
                <a:gd name="T18" fmla="*/ 1779 w 14393"/>
                <a:gd name="T19" fmla="*/ 12315 h 12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393" h="12315">
                  <a:moveTo>
                    <a:pt x="1779" y="12315"/>
                  </a:moveTo>
                  <a:cubicBezTo>
                    <a:pt x="2579" y="11837"/>
                    <a:pt x="2547" y="8508"/>
                    <a:pt x="2547" y="6998"/>
                  </a:cubicBezTo>
                  <a:cubicBezTo>
                    <a:pt x="4205" y="8251"/>
                    <a:pt x="8189" y="9044"/>
                    <a:pt x="10256" y="8671"/>
                  </a:cubicBezTo>
                  <a:cubicBezTo>
                    <a:pt x="10872" y="8560"/>
                    <a:pt x="11487" y="8342"/>
                    <a:pt x="12046" y="8028"/>
                  </a:cubicBezTo>
                  <a:cubicBezTo>
                    <a:pt x="12046" y="8028"/>
                    <a:pt x="11878" y="9741"/>
                    <a:pt x="12030" y="10667"/>
                  </a:cubicBezTo>
                  <a:cubicBezTo>
                    <a:pt x="12207" y="11746"/>
                    <a:pt x="12696" y="12277"/>
                    <a:pt x="12696" y="12277"/>
                  </a:cubicBezTo>
                  <a:cubicBezTo>
                    <a:pt x="13159" y="11949"/>
                    <a:pt x="13279" y="8678"/>
                    <a:pt x="13388" y="7485"/>
                  </a:cubicBezTo>
                  <a:cubicBezTo>
                    <a:pt x="13454" y="6766"/>
                    <a:pt x="14286" y="7149"/>
                    <a:pt x="14393" y="4375"/>
                  </a:cubicBezTo>
                  <a:cubicBezTo>
                    <a:pt x="10071" y="6465"/>
                    <a:pt x="3821" y="0"/>
                    <a:pt x="2170" y="5516"/>
                  </a:cubicBezTo>
                  <a:cubicBezTo>
                    <a:pt x="1979" y="6155"/>
                    <a:pt x="0" y="6681"/>
                    <a:pt x="1779" y="12315"/>
                  </a:cubicBezTo>
                  <a:close/>
                </a:path>
              </a:pathLst>
            </a:cu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2" name="Oval 143"/>
            <p:cNvSpPr>
              <a:spLocks noChangeArrowheads="1"/>
            </p:cNvSpPr>
            <p:nvPr/>
          </p:nvSpPr>
          <p:spPr bwMode="auto">
            <a:xfrm>
              <a:off x="3633" y="1672"/>
              <a:ext cx="195" cy="19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3" name="Oval 144"/>
            <p:cNvSpPr>
              <a:spLocks noChangeArrowheads="1"/>
            </p:cNvSpPr>
            <p:nvPr/>
          </p:nvSpPr>
          <p:spPr bwMode="auto">
            <a:xfrm>
              <a:off x="3685" y="1728"/>
              <a:ext cx="89" cy="89"/>
            </a:xfrm>
            <a:prstGeom prst="ellipse">
              <a:avLst/>
            </a:pr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4" name="Oval 145"/>
            <p:cNvSpPr>
              <a:spLocks noChangeArrowheads="1"/>
            </p:cNvSpPr>
            <p:nvPr/>
          </p:nvSpPr>
          <p:spPr bwMode="auto">
            <a:xfrm>
              <a:off x="3679" y="1744"/>
              <a:ext cx="41" cy="41"/>
            </a:xfrm>
            <a:prstGeom prst="ellipse">
              <a:avLst/>
            </a:prstGeom>
            <a:solidFill>
              <a:srgbClr val="FFFFFF"/>
            </a:solidFill>
            <a:ln w="11113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5" name="Freeform 146"/>
            <p:cNvSpPr>
              <a:spLocks/>
            </p:cNvSpPr>
            <p:nvPr/>
          </p:nvSpPr>
          <p:spPr bwMode="auto">
            <a:xfrm>
              <a:off x="3635" y="1672"/>
              <a:ext cx="191" cy="78"/>
            </a:xfrm>
            <a:custGeom>
              <a:avLst/>
              <a:gdLst>
                <a:gd name="T0" fmla="*/ 0 w 2667"/>
                <a:gd name="T1" fmla="*/ 1090 h 1090"/>
                <a:gd name="T2" fmla="*/ 2667 w 2667"/>
                <a:gd name="T3" fmla="*/ 1090 h 1090"/>
                <a:gd name="T4" fmla="*/ 1334 w 2667"/>
                <a:gd name="T5" fmla="*/ 0 h 1090"/>
                <a:gd name="T6" fmla="*/ 0 w 2667"/>
                <a:gd name="T7" fmla="*/ 1090 h 1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67" h="1090">
                  <a:moveTo>
                    <a:pt x="0" y="1090"/>
                  </a:moveTo>
                  <a:lnTo>
                    <a:pt x="2667" y="1090"/>
                  </a:lnTo>
                  <a:cubicBezTo>
                    <a:pt x="2542" y="468"/>
                    <a:pt x="1992" y="0"/>
                    <a:pt x="1334" y="0"/>
                  </a:cubicBezTo>
                  <a:cubicBezTo>
                    <a:pt x="675" y="0"/>
                    <a:pt x="126" y="468"/>
                    <a:pt x="0" y="1090"/>
                  </a:cubicBezTo>
                  <a:close/>
                </a:path>
              </a:pathLst>
            </a:custGeom>
            <a:solidFill>
              <a:srgbClr val="E8A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6" name="Oval 147"/>
            <p:cNvSpPr>
              <a:spLocks noChangeArrowheads="1"/>
            </p:cNvSpPr>
            <p:nvPr/>
          </p:nvSpPr>
          <p:spPr bwMode="auto">
            <a:xfrm>
              <a:off x="3908" y="1672"/>
              <a:ext cx="195" cy="19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7" name="Oval 148"/>
            <p:cNvSpPr>
              <a:spLocks noChangeArrowheads="1"/>
            </p:cNvSpPr>
            <p:nvPr/>
          </p:nvSpPr>
          <p:spPr bwMode="auto">
            <a:xfrm>
              <a:off x="3960" y="1728"/>
              <a:ext cx="89" cy="89"/>
            </a:xfrm>
            <a:prstGeom prst="ellipse">
              <a:avLst/>
            </a:pr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8" name="Oval 149"/>
            <p:cNvSpPr>
              <a:spLocks noChangeArrowheads="1"/>
            </p:cNvSpPr>
            <p:nvPr/>
          </p:nvSpPr>
          <p:spPr bwMode="auto">
            <a:xfrm>
              <a:off x="3954" y="1744"/>
              <a:ext cx="41" cy="41"/>
            </a:xfrm>
            <a:prstGeom prst="ellipse">
              <a:avLst/>
            </a:prstGeom>
            <a:solidFill>
              <a:srgbClr val="FFFFFF"/>
            </a:solidFill>
            <a:ln w="11113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9" name="Freeform 150"/>
            <p:cNvSpPr>
              <a:spLocks/>
            </p:cNvSpPr>
            <p:nvPr/>
          </p:nvSpPr>
          <p:spPr bwMode="auto">
            <a:xfrm>
              <a:off x="3910" y="1672"/>
              <a:ext cx="191" cy="78"/>
            </a:xfrm>
            <a:custGeom>
              <a:avLst/>
              <a:gdLst>
                <a:gd name="T0" fmla="*/ 0 w 2667"/>
                <a:gd name="T1" fmla="*/ 1090 h 1090"/>
                <a:gd name="T2" fmla="*/ 2667 w 2667"/>
                <a:gd name="T3" fmla="*/ 1090 h 1090"/>
                <a:gd name="T4" fmla="*/ 1334 w 2667"/>
                <a:gd name="T5" fmla="*/ 0 h 1090"/>
                <a:gd name="T6" fmla="*/ 0 w 2667"/>
                <a:gd name="T7" fmla="*/ 1090 h 1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67" h="1090">
                  <a:moveTo>
                    <a:pt x="0" y="1090"/>
                  </a:moveTo>
                  <a:lnTo>
                    <a:pt x="2667" y="1090"/>
                  </a:lnTo>
                  <a:cubicBezTo>
                    <a:pt x="2542" y="468"/>
                    <a:pt x="1992" y="0"/>
                    <a:pt x="1334" y="0"/>
                  </a:cubicBezTo>
                  <a:cubicBezTo>
                    <a:pt x="675" y="0"/>
                    <a:pt x="126" y="468"/>
                    <a:pt x="0" y="1090"/>
                  </a:cubicBezTo>
                  <a:close/>
                </a:path>
              </a:pathLst>
            </a:custGeom>
            <a:solidFill>
              <a:srgbClr val="E8A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0" name="Freeform 151"/>
            <p:cNvSpPr>
              <a:spLocks/>
            </p:cNvSpPr>
            <p:nvPr/>
          </p:nvSpPr>
          <p:spPr bwMode="auto">
            <a:xfrm>
              <a:off x="3763" y="1631"/>
              <a:ext cx="373" cy="62"/>
            </a:xfrm>
            <a:custGeom>
              <a:avLst/>
              <a:gdLst>
                <a:gd name="T0" fmla="*/ 4970 w 5226"/>
                <a:gd name="T1" fmla="*/ 402 h 868"/>
                <a:gd name="T2" fmla="*/ 5214 w 5226"/>
                <a:gd name="T3" fmla="*/ 0 h 868"/>
                <a:gd name="T4" fmla="*/ 3717 w 5226"/>
                <a:gd name="T5" fmla="*/ 833 h 868"/>
                <a:gd name="T6" fmla="*/ 5226 w 5226"/>
                <a:gd name="T7" fmla="*/ 431 h 868"/>
                <a:gd name="T8" fmla="*/ 4970 w 5226"/>
                <a:gd name="T9" fmla="*/ 402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26" h="868">
                  <a:moveTo>
                    <a:pt x="4970" y="402"/>
                  </a:moveTo>
                  <a:cubicBezTo>
                    <a:pt x="4970" y="402"/>
                    <a:pt x="5140" y="263"/>
                    <a:pt x="5214" y="0"/>
                  </a:cubicBezTo>
                  <a:cubicBezTo>
                    <a:pt x="3598" y="585"/>
                    <a:pt x="0" y="502"/>
                    <a:pt x="3717" y="833"/>
                  </a:cubicBezTo>
                  <a:cubicBezTo>
                    <a:pt x="4110" y="868"/>
                    <a:pt x="5033" y="862"/>
                    <a:pt x="5226" y="431"/>
                  </a:cubicBezTo>
                  <a:cubicBezTo>
                    <a:pt x="5226" y="431"/>
                    <a:pt x="4970" y="402"/>
                    <a:pt x="4970" y="402"/>
                  </a:cubicBezTo>
                  <a:close/>
                </a:path>
              </a:pathLst>
            </a:cu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1" name="Freeform 152"/>
            <p:cNvSpPr>
              <a:spLocks/>
            </p:cNvSpPr>
            <p:nvPr/>
          </p:nvSpPr>
          <p:spPr bwMode="auto">
            <a:xfrm>
              <a:off x="3614" y="1586"/>
              <a:ext cx="212" cy="122"/>
            </a:xfrm>
            <a:custGeom>
              <a:avLst/>
              <a:gdLst>
                <a:gd name="T0" fmla="*/ 309 w 2975"/>
                <a:gd name="T1" fmla="*/ 1270 h 1710"/>
                <a:gd name="T2" fmla="*/ 2975 w 2975"/>
                <a:gd name="T3" fmla="*/ 1710 h 1710"/>
                <a:gd name="T4" fmla="*/ 0 w 2975"/>
                <a:gd name="T5" fmla="*/ 1003 h 1710"/>
                <a:gd name="T6" fmla="*/ 482 w 2975"/>
                <a:gd name="T7" fmla="*/ 982 h 1710"/>
                <a:gd name="T8" fmla="*/ 309 w 2975"/>
                <a:gd name="T9" fmla="*/ 1270 h 1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5" h="1710">
                  <a:moveTo>
                    <a:pt x="309" y="1270"/>
                  </a:moveTo>
                  <a:cubicBezTo>
                    <a:pt x="2237" y="369"/>
                    <a:pt x="2602" y="1657"/>
                    <a:pt x="2975" y="1710"/>
                  </a:cubicBezTo>
                  <a:cubicBezTo>
                    <a:pt x="2776" y="215"/>
                    <a:pt x="902" y="0"/>
                    <a:pt x="0" y="1003"/>
                  </a:cubicBezTo>
                  <a:cubicBezTo>
                    <a:pt x="167" y="1092"/>
                    <a:pt x="304" y="982"/>
                    <a:pt x="482" y="982"/>
                  </a:cubicBezTo>
                  <a:cubicBezTo>
                    <a:pt x="382" y="989"/>
                    <a:pt x="309" y="1270"/>
                    <a:pt x="309" y="1270"/>
                  </a:cubicBezTo>
                  <a:close/>
                </a:path>
              </a:pathLst>
            </a:cu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2" name="Freeform 153"/>
            <p:cNvSpPr>
              <a:spLocks/>
            </p:cNvSpPr>
            <p:nvPr/>
          </p:nvSpPr>
          <p:spPr bwMode="auto">
            <a:xfrm>
              <a:off x="3806" y="1963"/>
              <a:ext cx="135" cy="74"/>
            </a:xfrm>
            <a:custGeom>
              <a:avLst/>
              <a:gdLst>
                <a:gd name="T0" fmla="*/ 1898 w 1898"/>
                <a:gd name="T1" fmla="*/ 47 h 1039"/>
                <a:gd name="T2" fmla="*/ 32 w 1898"/>
                <a:gd name="T3" fmla="*/ 65 h 1039"/>
                <a:gd name="T4" fmla="*/ 1898 w 1898"/>
                <a:gd name="T5" fmla="*/ 47 h 1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98" h="1039">
                  <a:moveTo>
                    <a:pt x="1898" y="47"/>
                  </a:moveTo>
                  <a:cubicBezTo>
                    <a:pt x="1647" y="694"/>
                    <a:pt x="502" y="1039"/>
                    <a:pt x="32" y="65"/>
                  </a:cubicBezTo>
                  <a:cubicBezTo>
                    <a:pt x="0" y="0"/>
                    <a:pt x="896" y="848"/>
                    <a:pt x="1898" y="47"/>
                  </a:cubicBezTo>
                  <a:close/>
                </a:path>
              </a:pathLst>
            </a:custGeom>
            <a:solidFill>
              <a:srgbClr val="E8A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3" name="Freeform 154"/>
            <p:cNvSpPr>
              <a:spLocks/>
            </p:cNvSpPr>
            <p:nvPr/>
          </p:nvSpPr>
          <p:spPr bwMode="auto">
            <a:xfrm>
              <a:off x="3803" y="2093"/>
              <a:ext cx="184" cy="106"/>
            </a:xfrm>
            <a:custGeom>
              <a:avLst/>
              <a:gdLst>
                <a:gd name="T0" fmla="*/ 0 w 2572"/>
                <a:gd name="T1" fmla="*/ 526 h 1488"/>
                <a:gd name="T2" fmla="*/ 2484 w 2572"/>
                <a:gd name="T3" fmla="*/ 96 h 1488"/>
                <a:gd name="T4" fmla="*/ 0 w 2572"/>
                <a:gd name="T5" fmla="*/ 526 h 1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72" h="1488">
                  <a:moveTo>
                    <a:pt x="0" y="526"/>
                  </a:moveTo>
                  <a:cubicBezTo>
                    <a:pt x="1238" y="1281"/>
                    <a:pt x="2393" y="0"/>
                    <a:pt x="2484" y="96"/>
                  </a:cubicBezTo>
                  <a:cubicBezTo>
                    <a:pt x="2572" y="188"/>
                    <a:pt x="1201" y="1488"/>
                    <a:pt x="0" y="526"/>
                  </a:cubicBezTo>
                  <a:close/>
                </a:path>
              </a:pathLst>
            </a:cu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4" name="Freeform 155"/>
            <p:cNvSpPr>
              <a:spLocks/>
            </p:cNvSpPr>
            <p:nvPr/>
          </p:nvSpPr>
          <p:spPr bwMode="auto">
            <a:xfrm>
              <a:off x="3285" y="1672"/>
              <a:ext cx="151" cy="173"/>
            </a:xfrm>
            <a:custGeom>
              <a:avLst/>
              <a:gdLst>
                <a:gd name="T0" fmla="*/ 2120 w 2120"/>
                <a:gd name="T1" fmla="*/ 2421 h 2421"/>
                <a:gd name="T2" fmla="*/ 1828 w 2120"/>
                <a:gd name="T3" fmla="*/ 0 h 2421"/>
                <a:gd name="T4" fmla="*/ 2120 w 2120"/>
                <a:gd name="T5" fmla="*/ 2421 h 2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20" h="2421">
                  <a:moveTo>
                    <a:pt x="2120" y="2421"/>
                  </a:moveTo>
                  <a:cubicBezTo>
                    <a:pt x="494" y="148"/>
                    <a:pt x="1189" y="480"/>
                    <a:pt x="1828" y="0"/>
                  </a:cubicBezTo>
                  <a:cubicBezTo>
                    <a:pt x="0" y="120"/>
                    <a:pt x="1773" y="2203"/>
                    <a:pt x="2120" y="2421"/>
                  </a:cubicBezTo>
                  <a:close/>
                </a:path>
              </a:pathLst>
            </a:custGeom>
            <a:solidFill>
              <a:srgbClr val="E8A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5" name="Freeform 156"/>
            <p:cNvSpPr>
              <a:spLocks/>
            </p:cNvSpPr>
            <p:nvPr/>
          </p:nvSpPr>
          <p:spPr bwMode="auto">
            <a:xfrm>
              <a:off x="3372" y="1733"/>
              <a:ext cx="58" cy="28"/>
            </a:xfrm>
            <a:custGeom>
              <a:avLst/>
              <a:gdLst>
                <a:gd name="T0" fmla="*/ 810 w 810"/>
                <a:gd name="T1" fmla="*/ 334 h 398"/>
                <a:gd name="T2" fmla="*/ 45 w 810"/>
                <a:gd name="T3" fmla="*/ 398 h 398"/>
                <a:gd name="T4" fmla="*/ 0 w 810"/>
                <a:gd name="T5" fmla="*/ 303 h 398"/>
                <a:gd name="T6" fmla="*/ 810 w 810"/>
                <a:gd name="T7" fmla="*/ 334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0" h="398">
                  <a:moveTo>
                    <a:pt x="810" y="334"/>
                  </a:moveTo>
                  <a:cubicBezTo>
                    <a:pt x="648" y="218"/>
                    <a:pt x="481" y="214"/>
                    <a:pt x="45" y="398"/>
                  </a:cubicBezTo>
                  <a:lnTo>
                    <a:pt x="0" y="303"/>
                  </a:lnTo>
                  <a:cubicBezTo>
                    <a:pt x="190" y="104"/>
                    <a:pt x="728" y="0"/>
                    <a:pt x="810" y="334"/>
                  </a:cubicBezTo>
                  <a:close/>
                </a:path>
              </a:pathLst>
            </a:custGeom>
            <a:solidFill>
              <a:srgbClr val="E8A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6" name="Freeform 157"/>
            <p:cNvSpPr>
              <a:spLocks/>
            </p:cNvSpPr>
            <p:nvPr/>
          </p:nvSpPr>
          <p:spPr bwMode="auto">
            <a:xfrm>
              <a:off x="4299" y="1672"/>
              <a:ext cx="151" cy="173"/>
            </a:xfrm>
            <a:custGeom>
              <a:avLst/>
              <a:gdLst>
                <a:gd name="T0" fmla="*/ 0 w 2120"/>
                <a:gd name="T1" fmla="*/ 2421 h 2421"/>
                <a:gd name="T2" fmla="*/ 292 w 2120"/>
                <a:gd name="T3" fmla="*/ 0 h 2421"/>
                <a:gd name="T4" fmla="*/ 0 w 2120"/>
                <a:gd name="T5" fmla="*/ 2421 h 2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20" h="2421">
                  <a:moveTo>
                    <a:pt x="0" y="2421"/>
                  </a:moveTo>
                  <a:cubicBezTo>
                    <a:pt x="1626" y="148"/>
                    <a:pt x="931" y="480"/>
                    <a:pt x="292" y="0"/>
                  </a:cubicBezTo>
                  <a:cubicBezTo>
                    <a:pt x="2120" y="120"/>
                    <a:pt x="347" y="2203"/>
                    <a:pt x="0" y="2421"/>
                  </a:cubicBezTo>
                  <a:close/>
                </a:path>
              </a:pathLst>
            </a:custGeom>
            <a:solidFill>
              <a:srgbClr val="E8A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7" name="Freeform 158"/>
            <p:cNvSpPr>
              <a:spLocks/>
            </p:cNvSpPr>
            <p:nvPr/>
          </p:nvSpPr>
          <p:spPr bwMode="auto">
            <a:xfrm>
              <a:off x="4304" y="1733"/>
              <a:ext cx="58" cy="28"/>
            </a:xfrm>
            <a:custGeom>
              <a:avLst/>
              <a:gdLst>
                <a:gd name="T0" fmla="*/ 0 w 811"/>
                <a:gd name="T1" fmla="*/ 334 h 398"/>
                <a:gd name="T2" fmla="*/ 765 w 811"/>
                <a:gd name="T3" fmla="*/ 398 h 398"/>
                <a:gd name="T4" fmla="*/ 811 w 811"/>
                <a:gd name="T5" fmla="*/ 303 h 398"/>
                <a:gd name="T6" fmla="*/ 0 w 811"/>
                <a:gd name="T7" fmla="*/ 334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1" h="398">
                  <a:moveTo>
                    <a:pt x="0" y="334"/>
                  </a:moveTo>
                  <a:cubicBezTo>
                    <a:pt x="163" y="218"/>
                    <a:pt x="329" y="214"/>
                    <a:pt x="765" y="398"/>
                  </a:cubicBezTo>
                  <a:lnTo>
                    <a:pt x="811" y="303"/>
                  </a:lnTo>
                  <a:cubicBezTo>
                    <a:pt x="620" y="104"/>
                    <a:pt x="82" y="0"/>
                    <a:pt x="0" y="334"/>
                  </a:cubicBezTo>
                  <a:close/>
                </a:path>
              </a:pathLst>
            </a:custGeom>
            <a:solidFill>
              <a:srgbClr val="E8A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8" name="Freeform 159"/>
            <p:cNvSpPr>
              <a:spLocks/>
            </p:cNvSpPr>
            <p:nvPr/>
          </p:nvSpPr>
          <p:spPr bwMode="auto">
            <a:xfrm>
              <a:off x="3537" y="1407"/>
              <a:ext cx="817" cy="254"/>
            </a:xfrm>
            <a:custGeom>
              <a:avLst/>
              <a:gdLst>
                <a:gd name="T0" fmla="*/ 0 w 11421"/>
                <a:gd name="T1" fmla="*/ 370 h 3560"/>
                <a:gd name="T2" fmla="*/ 11316 w 11421"/>
                <a:gd name="T3" fmla="*/ 31 h 3560"/>
                <a:gd name="T4" fmla="*/ 10837 w 11421"/>
                <a:gd name="T5" fmla="*/ 917 h 3560"/>
                <a:gd name="T6" fmla="*/ 0 w 11421"/>
                <a:gd name="T7" fmla="*/ 370 h 3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421" h="3560">
                  <a:moveTo>
                    <a:pt x="0" y="370"/>
                  </a:moveTo>
                  <a:cubicBezTo>
                    <a:pt x="7610" y="3428"/>
                    <a:pt x="11218" y="0"/>
                    <a:pt x="11316" y="31"/>
                  </a:cubicBezTo>
                  <a:cubicBezTo>
                    <a:pt x="11421" y="64"/>
                    <a:pt x="11208" y="415"/>
                    <a:pt x="10837" y="917"/>
                  </a:cubicBezTo>
                  <a:cubicBezTo>
                    <a:pt x="8887" y="3560"/>
                    <a:pt x="1249" y="2542"/>
                    <a:pt x="0" y="370"/>
                  </a:cubicBezTo>
                  <a:close/>
                </a:path>
              </a:pathLst>
            </a:custGeom>
            <a:solidFill>
              <a:srgbClr val="7E4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9" name="Freeform 160"/>
            <p:cNvSpPr>
              <a:spLocks/>
            </p:cNvSpPr>
            <p:nvPr/>
          </p:nvSpPr>
          <p:spPr bwMode="auto">
            <a:xfrm>
              <a:off x="3748" y="2227"/>
              <a:ext cx="241" cy="138"/>
            </a:xfrm>
            <a:custGeom>
              <a:avLst/>
              <a:gdLst>
                <a:gd name="T0" fmla="*/ 0 w 3372"/>
                <a:gd name="T1" fmla="*/ 0 h 1942"/>
                <a:gd name="T2" fmla="*/ 3372 w 3372"/>
                <a:gd name="T3" fmla="*/ 0 h 1942"/>
                <a:gd name="T4" fmla="*/ 3372 w 3372"/>
                <a:gd name="T5" fmla="*/ 1942 h 1942"/>
                <a:gd name="T6" fmla="*/ 0 w 3372"/>
                <a:gd name="T7" fmla="*/ 1942 h 1942"/>
                <a:gd name="T8" fmla="*/ 0 w 3372"/>
                <a:gd name="T9" fmla="*/ 0 h 19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72" h="1942">
                  <a:moveTo>
                    <a:pt x="0" y="0"/>
                  </a:moveTo>
                  <a:cubicBezTo>
                    <a:pt x="1124" y="0"/>
                    <a:pt x="2248" y="0"/>
                    <a:pt x="3372" y="0"/>
                  </a:cubicBezTo>
                  <a:cubicBezTo>
                    <a:pt x="3148" y="664"/>
                    <a:pt x="3035" y="1320"/>
                    <a:pt x="3372" y="1942"/>
                  </a:cubicBezTo>
                  <a:cubicBezTo>
                    <a:pt x="2248" y="1942"/>
                    <a:pt x="1124" y="1942"/>
                    <a:pt x="0" y="1942"/>
                  </a:cubicBezTo>
                  <a:cubicBezTo>
                    <a:pt x="401" y="1383"/>
                    <a:pt x="363" y="727"/>
                    <a:pt x="0" y="0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0" name="Freeform 167"/>
            <p:cNvSpPr>
              <a:spLocks/>
            </p:cNvSpPr>
            <p:nvPr/>
          </p:nvSpPr>
          <p:spPr bwMode="auto">
            <a:xfrm>
              <a:off x="3652" y="3001"/>
              <a:ext cx="72" cy="71"/>
            </a:xfrm>
            <a:custGeom>
              <a:avLst/>
              <a:gdLst>
                <a:gd name="T0" fmla="*/ 882 w 1005"/>
                <a:gd name="T1" fmla="*/ 150 h 999"/>
                <a:gd name="T2" fmla="*/ 468 w 1005"/>
                <a:gd name="T3" fmla="*/ 0 h 999"/>
                <a:gd name="T4" fmla="*/ 0 w 1005"/>
                <a:gd name="T5" fmla="*/ 711 h 999"/>
                <a:gd name="T6" fmla="*/ 180 w 1005"/>
                <a:gd name="T7" fmla="*/ 942 h 999"/>
                <a:gd name="T8" fmla="*/ 882 w 1005"/>
                <a:gd name="T9" fmla="*/ 150 h 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5" h="999">
                  <a:moveTo>
                    <a:pt x="882" y="150"/>
                  </a:moveTo>
                  <a:lnTo>
                    <a:pt x="468" y="0"/>
                  </a:lnTo>
                  <a:lnTo>
                    <a:pt x="0" y="711"/>
                  </a:lnTo>
                  <a:lnTo>
                    <a:pt x="180" y="942"/>
                  </a:lnTo>
                  <a:cubicBezTo>
                    <a:pt x="365" y="999"/>
                    <a:pt x="1005" y="188"/>
                    <a:pt x="882" y="150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1" name="Freeform 169"/>
            <p:cNvSpPr>
              <a:spLocks/>
            </p:cNvSpPr>
            <p:nvPr/>
          </p:nvSpPr>
          <p:spPr bwMode="auto">
            <a:xfrm>
              <a:off x="4050" y="3001"/>
              <a:ext cx="72" cy="71"/>
            </a:xfrm>
            <a:custGeom>
              <a:avLst/>
              <a:gdLst>
                <a:gd name="T0" fmla="*/ 123 w 1005"/>
                <a:gd name="T1" fmla="*/ 150 h 999"/>
                <a:gd name="T2" fmla="*/ 537 w 1005"/>
                <a:gd name="T3" fmla="*/ 0 h 999"/>
                <a:gd name="T4" fmla="*/ 1005 w 1005"/>
                <a:gd name="T5" fmla="*/ 711 h 999"/>
                <a:gd name="T6" fmla="*/ 825 w 1005"/>
                <a:gd name="T7" fmla="*/ 942 h 999"/>
                <a:gd name="T8" fmla="*/ 123 w 1005"/>
                <a:gd name="T9" fmla="*/ 150 h 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5" h="999">
                  <a:moveTo>
                    <a:pt x="123" y="150"/>
                  </a:moveTo>
                  <a:lnTo>
                    <a:pt x="537" y="0"/>
                  </a:lnTo>
                  <a:lnTo>
                    <a:pt x="1005" y="711"/>
                  </a:lnTo>
                  <a:lnTo>
                    <a:pt x="825" y="942"/>
                  </a:lnTo>
                  <a:cubicBezTo>
                    <a:pt x="640" y="999"/>
                    <a:pt x="0" y="188"/>
                    <a:pt x="123" y="150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2" name="Line 171"/>
            <p:cNvSpPr>
              <a:spLocks noChangeShapeType="1"/>
            </p:cNvSpPr>
            <p:nvPr/>
          </p:nvSpPr>
          <p:spPr bwMode="auto">
            <a:xfrm>
              <a:off x="3879" y="2365"/>
              <a:ext cx="0" cy="638"/>
            </a:xfrm>
            <a:prstGeom prst="line">
              <a:avLst/>
            </a:prstGeom>
            <a:noFill/>
            <a:ln w="11113" cap="flat">
              <a:solidFill>
                <a:srgbClr val="24282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3" name="Freeform 172"/>
            <p:cNvSpPr>
              <a:spLocks/>
            </p:cNvSpPr>
            <p:nvPr/>
          </p:nvSpPr>
          <p:spPr bwMode="auto">
            <a:xfrm>
              <a:off x="3717" y="2304"/>
              <a:ext cx="319" cy="118"/>
            </a:xfrm>
            <a:custGeom>
              <a:avLst/>
              <a:gdLst>
                <a:gd name="T0" fmla="*/ 4407 w 4460"/>
                <a:gd name="T1" fmla="*/ 692 h 1645"/>
                <a:gd name="T2" fmla="*/ 17 w 4460"/>
                <a:gd name="T3" fmla="*/ 709 h 1645"/>
                <a:gd name="T4" fmla="*/ 2141 w 4460"/>
                <a:gd name="T5" fmla="*/ 441 h 1645"/>
                <a:gd name="T6" fmla="*/ 4407 w 4460"/>
                <a:gd name="T7" fmla="*/ 692 h 1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60" h="1645">
                  <a:moveTo>
                    <a:pt x="4407" y="692"/>
                  </a:moveTo>
                  <a:cubicBezTo>
                    <a:pt x="4337" y="1615"/>
                    <a:pt x="42" y="1645"/>
                    <a:pt x="17" y="709"/>
                  </a:cubicBezTo>
                  <a:cubicBezTo>
                    <a:pt x="0" y="55"/>
                    <a:pt x="1041" y="397"/>
                    <a:pt x="2141" y="441"/>
                  </a:cubicBezTo>
                  <a:cubicBezTo>
                    <a:pt x="3262" y="485"/>
                    <a:pt x="4460" y="0"/>
                    <a:pt x="4407" y="692"/>
                  </a:cubicBezTo>
                  <a:close/>
                </a:path>
              </a:pathLst>
            </a:custGeom>
            <a:solidFill>
              <a:srgbClr val="EEE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4" name="Freeform 173"/>
            <p:cNvSpPr>
              <a:spLocks/>
            </p:cNvSpPr>
            <p:nvPr/>
          </p:nvSpPr>
          <p:spPr bwMode="auto">
            <a:xfrm>
              <a:off x="3745" y="2354"/>
              <a:ext cx="69" cy="453"/>
            </a:xfrm>
            <a:custGeom>
              <a:avLst/>
              <a:gdLst>
                <a:gd name="T0" fmla="*/ 963 w 963"/>
                <a:gd name="T1" fmla="*/ 78 h 6350"/>
                <a:gd name="T2" fmla="*/ 20 w 963"/>
                <a:gd name="T3" fmla="*/ 0 h 6350"/>
                <a:gd name="T4" fmla="*/ 0 w 963"/>
                <a:gd name="T5" fmla="*/ 6299 h 6350"/>
                <a:gd name="T6" fmla="*/ 141 w 963"/>
                <a:gd name="T7" fmla="*/ 6235 h 6350"/>
                <a:gd name="T8" fmla="*/ 283 w 963"/>
                <a:gd name="T9" fmla="*/ 6338 h 6350"/>
                <a:gd name="T10" fmla="*/ 437 w 963"/>
                <a:gd name="T11" fmla="*/ 6235 h 6350"/>
                <a:gd name="T12" fmla="*/ 643 w 963"/>
                <a:gd name="T13" fmla="*/ 6350 h 6350"/>
                <a:gd name="T14" fmla="*/ 784 w 963"/>
                <a:gd name="T15" fmla="*/ 6235 h 6350"/>
                <a:gd name="T16" fmla="*/ 951 w 963"/>
                <a:gd name="T17" fmla="*/ 6338 h 6350"/>
                <a:gd name="T18" fmla="*/ 963 w 963"/>
                <a:gd name="T19" fmla="*/ 78 h 6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3" h="6350">
                  <a:moveTo>
                    <a:pt x="963" y="78"/>
                  </a:moveTo>
                  <a:lnTo>
                    <a:pt x="20" y="0"/>
                  </a:lnTo>
                  <a:lnTo>
                    <a:pt x="0" y="6299"/>
                  </a:lnTo>
                  <a:lnTo>
                    <a:pt x="141" y="6235"/>
                  </a:lnTo>
                  <a:lnTo>
                    <a:pt x="283" y="6338"/>
                  </a:lnTo>
                  <a:lnTo>
                    <a:pt x="437" y="6235"/>
                  </a:lnTo>
                  <a:lnTo>
                    <a:pt x="643" y="6350"/>
                  </a:lnTo>
                  <a:lnTo>
                    <a:pt x="784" y="6235"/>
                  </a:lnTo>
                  <a:lnTo>
                    <a:pt x="951" y="6338"/>
                  </a:lnTo>
                  <a:lnTo>
                    <a:pt x="963" y="78"/>
                  </a:lnTo>
                  <a:close/>
                </a:path>
              </a:pathLst>
            </a:custGeom>
            <a:solidFill>
              <a:srgbClr val="EEE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5" name="Oval 174"/>
            <p:cNvSpPr>
              <a:spLocks noChangeArrowheads="1"/>
            </p:cNvSpPr>
            <p:nvPr/>
          </p:nvSpPr>
          <p:spPr bwMode="auto">
            <a:xfrm>
              <a:off x="3893" y="2451"/>
              <a:ext cx="23" cy="24"/>
            </a:xfrm>
            <a:prstGeom prst="ellipse">
              <a:avLst/>
            </a:pr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6" name="Oval 175"/>
            <p:cNvSpPr>
              <a:spLocks noChangeArrowheads="1"/>
            </p:cNvSpPr>
            <p:nvPr/>
          </p:nvSpPr>
          <p:spPr bwMode="auto">
            <a:xfrm>
              <a:off x="3893" y="2630"/>
              <a:ext cx="23" cy="23"/>
            </a:xfrm>
            <a:prstGeom prst="ellipse">
              <a:avLst/>
            </a:pr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7" name="Oval 176"/>
            <p:cNvSpPr>
              <a:spLocks noChangeArrowheads="1"/>
            </p:cNvSpPr>
            <p:nvPr/>
          </p:nvSpPr>
          <p:spPr bwMode="auto">
            <a:xfrm>
              <a:off x="3893" y="2810"/>
              <a:ext cx="23" cy="24"/>
            </a:xfrm>
            <a:prstGeom prst="ellipse">
              <a:avLst/>
            </a:pr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8" name="Freeform 179"/>
            <p:cNvSpPr>
              <a:spLocks/>
            </p:cNvSpPr>
            <p:nvPr/>
          </p:nvSpPr>
          <p:spPr bwMode="auto">
            <a:xfrm>
              <a:off x="3766" y="2268"/>
              <a:ext cx="210" cy="58"/>
            </a:xfrm>
            <a:custGeom>
              <a:avLst/>
              <a:gdLst>
                <a:gd name="T0" fmla="*/ 2908 w 2940"/>
                <a:gd name="T1" fmla="*/ 523 h 811"/>
                <a:gd name="T2" fmla="*/ 33 w 2940"/>
                <a:gd name="T3" fmla="*/ 568 h 811"/>
                <a:gd name="T4" fmla="*/ 0 w 2940"/>
                <a:gd name="T5" fmla="*/ 134 h 811"/>
                <a:gd name="T6" fmla="*/ 1458 w 2940"/>
                <a:gd name="T7" fmla="*/ 19 h 811"/>
                <a:gd name="T8" fmla="*/ 2940 w 2940"/>
                <a:gd name="T9" fmla="*/ 118 h 811"/>
                <a:gd name="T10" fmla="*/ 2908 w 2940"/>
                <a:gd name="T11" fmla="*/ 523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40" h="811">
                  <a:moveTo>
                    <a:pt x="2908" y="523"/>
                  </a:moveTo>
                  <a:cubicBezTo>
                    <a:pt x="2004" y="769"/>
                    <a:pt x="1053" y="811"/>
                    <a:pt x="33" y="568"/>
                  </a:cubicBezTo>
                  <a:cubicBezTo>
                    <a:pt x="40" y="435"/>
                    <a:pt x="31" y="258"/>
                    <a:pt x="0" y="134"/>
                  </a:cubicBezTo>
                  <a:cubicBezTo>
                    <a:pt x="393" y="123"/>
                    <a:pt x="918" y="38"/>
                    <a:pt x="1458" y="19"/>
                  </a:cubicBezTo>
                  <a:cubicBezTo>
                    <a:pt x="1980" y="0"/>
                    <a:pt x="2518" y="85"/>
                    <a:pt x="2940" y="118"/>
                  </a:cubicBezTo>
                  <a:cubicBezTo>
                    <a:pt x="2921" y="230"/>
                    <a:pt x="2910" y="399"/>
                    <a:pt x="2908" y="523"/>
                  </a:cubicBezTo>
                  <a:close/>
                </a:path>
              </a:pathLst>
            </a:custGeom>
            <a:solidFill>
              <a:srgbClr val="E8A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9" name="Freeform 180"/>
            <p:cNvSpPr>
              <a:spLocks/>
            </p:cNvSpPr>
            <p:nvPr/>
          </p:nvSpPr>
          <p:spPr bwMode="auto">
            <a:xfrm>
              <a:off x="4250" y="1565"/>
              <a:ext cx="159" cy="383"/>
            </a:xfrm>
            <a:custGeom>
              <a:avLst/>
              <a:gdLst>
                <a:gd name="T0" fmla="*/ 0 w 2216"/>
                <a:gd name="T1" fmla="*/ 4784 h 5367"/>
                <a:gd name="T2" fmla="*/ 194 w 2216"/>
                <a:gd name="T3" fmla="*/ 1660 h 5367"/>
                <a:gd name="T4" fmla="*/ 2186 w 2216"/>
                <a:gd name="T5" fmla="*/ 1931 h 5367"/>
                <a:gd name="T6" fmla="*/ 0 w 2216"/>
                <a:gd name="T7" fmla="*/ 4784 h 5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16" h="5367">
                  <a:moveTo>
                    <a:pt x="0" y="4784"/>
                  </a:moveTo>
                  <a:lnTo>
                    <a:pt x="194" y="1660"/>
                  </a:lnTo>
                  <a:cubicBezTo>
                    <a:pt x="61" y="886"/>
                    <a:pt x="2216" y="0"/>
                    <a:pt x="2186" y="1931"/>
                  </a:cubicBezTo>
                  <a:cubicBezTo>
                    <a:pt x="2176" y="2596"/>
                    <a:pt x="578" y="5367"/>
                    <a:pt x="0" y="4784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0" name="Freeform 181"/>
            <p:cNvSpPr>
              <a:spLocks/>
            </p:cNvSpPr>
            <p:nvPr/>
          </p:nvSpPr>
          <p:spPr bwMode="auto">
            <a:xfrm>
              <a:off x="3328" y="1565"/>
              <a:ext cx="158" cy="383"/>
            </a:xfrm>
            <a:custGeom>
              <a:avLst/>
              <a:gdLst>
                <a:gd name="T0" fmla="*/ 2216 w 2216"/>
                <a:gd name="T1" fmla="*/ 4784 h 5367"/>
                <a:gd name="T2" fmla="*/ 2022 w 2216"/>
                <a:gd name="T3" fmla="*/ 1660 h 5367"/>
                <a:gd name="T4" fmla="*/ 30 w 2216"/>
                <a:gd name="T5" fmla="*/ 1931 h 5367"/>
                <a:gd name="T6" fmla="*/ 2216 w 2216"/>
                <a:gd name="T7" fmla="*/ 4784 h 5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16" h="5367">
                  <a:moveTo>
                    <a:pt x="2216" y="4784"/>
                  </a:moveTo>
                  <a:lnTo>
                    <a:pt x="2022" y="1660"/>
                  </a:lnTo>
                  <a:cubicBezTo>
                    <a:pt x="2156" y="886"/>
                    <a:pt x="0" y="0"/>
                    <a:pt x="30" y="1931"/>
                  </a:cubicBezTo>
                  <a:cubicBezTo>
                    <a:pt x="41" y="2596"/>
                    <a:pt x="1638" y="5367"/>
                    <a:pt x="2216" y="4784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1" name="Freeform 182"/>
            <p:cNvSpPr>
              <a:spLocks/>
            </p:cNvSpPr>
            <p:nvPr/>
          </p:nvSpPr>
          <p:spPr bwMode="auto">
            <a:xfrm rot="301863">
              <a:off x="3433" y="1458"/>
              <a:ext cx="867" cy="845"/>
            </a:xfrm>
            <a:custGeom>
              <a:avLst/>
              <a:gdLst>
                <a:gd name="T0" fmla="*/ 936 w 12135"/>
                <a:gd name="T1" fmla="*/ 0 h 11837"/>
                <a:gd name="T2" fmla="*/ 11092 w 12135"/>
                <a:gd name="T3" fmla="*/ 0 h 11837"/>
                <a:gd name="T4" fmla="*/ 8588 w 12135"/>
                <a:gd name="T5" fmla="*/ 11521 h 11837"/>
                <a:gd name="T6" fmla="*/ 3552 w 12135"/>
                <a:gd name="T7" fmla="*/ 11452 h 11837"/>
                <a:gd name="T8" fmla="*/ 936 w 12135"/>
                <a:gd name="T9" fmla="*/ 0 h 118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35" h="11837">
                  <a:moveTo>
                    <a:pt x="936" y="0"/>
                  </a:moveTo>
                  <a:lnTo>
                    <a:pt x="11092" y="0"/>
                  </a:lnTo>
                  <a:cubicBezTo>
                    <a:pt x="12135" y="6439"/>
                    <a:pt x="11648" y="11295"/>
                    <a:pt x="8588" y="11521"/>
                  </a:cubicBezTo>
                  <a:cubicBezTo>
                    <a:pt x="4292" y="11837"/>
                    <a:pt x="7554" y="11825"/>
                    <a:pt x="3552" y="11452"/>
                  </a:cubicBezTo>
                  <a:cubicBezTo>
                    <a:pt x="426" y="11161"/>
                    <a:pt x="0" y="6329"/>
                    <a:pt x="936" y="0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2" name="Freeform 183"/>
            <p:cNvSpPr>
              <a:spLocks/>
            </p:cNvSpPr>
            <p:nvPr/>
          </p:nvSpPr>
          <p:spPr bwMode="auto">
            <a:xfrm>
              <a:off x="3348" y="1006"/>
              <a:ext cx="1029" cy="879"/>
            </a:xfrm>
            <a:custGeom>
              <a:avLst/>
              <a:gdLst>
                <a:gd name="T0" fmla="*/ 1779 w 14393"/>
                <a:gd name="T1" fmla="*/ 12315 h 12315"/>
                <a:gd name="T2" fmla="*/ 2547 w 14393"/>
                <a:gd name="T3" fmla="*/ 6998 h 12315"/>
                <a:gd name="T4" fmla="*/ 10256 w 14393"/>
                <a:gd name="T5" fmla="*/ 8671 h 12315"/>
                <a:gd name="T6" fmla="*/ 12046 w 14393"/>
                <a:gd name="T7" fmla="*/ 8028 h 12315"/>
                <a:gd name="T8" fmla="*/ 12030 w 14393"/>
                <a:gd name="T9" fmla="*/ 10667 h 12315"/>
                <a:gd name="T10" fmla="*/ 12696 w 14393"/>
                <a:gd name="T11" fmla="*/ 12277 h 12315"/>
                <a:gd name="T12" fmla="*/ 13388 w 14393"/>
                <a:gd name="T13" fmla="*/ 7485 h 12315"/>
                <a:gd name="T14" fmla="*/ 14393 w 14393"/>
                <a:gd name="T15" fmla="*/ 4375 h 12315"/>
                <a:gd name="T16" fmla="*/ 2170 w 14393"/>
                <a:gd name="T17" fmla="*/ 5516 h 12315"/>
                <a:gd name="T18" fmla="*/ 1779 w 14393"/>
                <a:gd name="T19" fmla="*/ 12315 h 12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393" h="12315">
                  <a:moveTo>
                    <a:pt x="1779" y="12315"/>
                  </a:moveTo>
                  <a:cubicBezTo>
                    <a:pt x="2579" y="11837"/>
                    <a:pt x="2547" y="8508"/>
                    <a:pt x="2547" y="6998"/>
                  </a:cubicBezTo>
                  <a:cubicBezTo>
                    <a:pt x="4205" y="8251"/>
                    <a:pt x="8189" y="9044"/>
                    <a:pt x="10256" y="8671"/>
                  </a:cubicBezTo>
                  <a:cubicBezTo>
                    <a:pt x="10872" y="8560"/>
                    <a:pt x="11487" y="8342"/>
                    <a:pt x="12046" y="8028"/>
                  </a:cubicBezTo>
                  <a:cubicBezTo>
                    <a:pt x="12046" y="8028"/>
                    <a:pt x="11878" y="9741"/>
                    <a:pt x="12030" y="10667"/>
                  </a:cubicBezTo>
                  <a:cubicBezTo>
                    <a:pt x="12207" y="11746"/>
                    <a:pt x="12696" y="12277"/>
                    <a:pt x="12696" y="12277"/>
                  </a:cubicBezTo>
                  <a:cubicBezTo>
                    <a:pt x="13159" y="11949"/>
                    <a:pt x="13279" y="8678"/>
                    <a:pt x="13388" y="7485"/>
                  </a:cubicBezTo>
                  <a:cubicBezTo>
                    <a:pt x="13454" y="6766"/>
                    <a:pt x="14286" y="7149"/>
                    <a:pt x="14393" y="4375"/>
                  </a:cubicBezTo>
                  <a:cubicBezTo>
                    <a:pt x="10071" y="6465"/>
                    <a:pt x="3821" y="0"/>
                    <a:pt x="2170" y="5516"/>
                  </a:cubicBezTo>
                  <a:cubicBezTo>
                    <a:pt x="1979" y="6155"/>
                    <a:pt x="0" y="6681"/>
                    <a:pt x="1779" y="12315"/>
                  </a:cubicBezTo>
                  <a:close/>
                </a:path>
              </a:pathLst>
            </a:cu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3" name="Oval 184"/>
            <p:cNvSpPr>
              <a:spLocks noChangeArrowheads="1"/>
            </p:cNvSpPr>
            <p:nvPr/>
          </p:nvSpPr>
          <p:spPr bwMode="auto">
            <a:xfrm>
              <a:off x="3633" y="1672"/>
              <a:ext cx="195" cy="19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4" name="Oval 185"/>
            <p:cNvSpPr>
              <a:spLocks noChangeArrowheads="1"/>
            </p:cNvSpPr>
            <p:nvPr/>
          </p:nvSpPr>
          <p:spPr bwMode="auto">
            <a:xfrm>
              <a:off x="3685" y="1728"/>
              <a:ext cx="89" cy="89"/>
            </a:xfrm>
            <a:prstGeom prst="ellipse">
              <a:avLst/>
            </a:pr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5" name="Oval 186"/>
            <p:cNvSpPr>
              <a:spLocks noChangeArrowheads="1"/>
            </p:cNvSpPr>
            <p:nvPr/>
          </p:nvSpPr>
          <p:spPr bwMode="auto">
            <a:xfrm>
              <a:off x="3679" y="1744"/>
              <a:ext cx="41" cy="41"/>
            </a:xfrm>
            <a:prstGeom prst="ellipse">
              <a:avLst/>
            </a:prstGeom>
            <a:solidFill>
              <a:srgbClr val="FFFFFF"/>
            </a:solidFill>
            <a:ln w="11113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6" name="Freeform 187"/>
            <p:cNvSpPr>
              <a:spLocks/>
            </p:cNvSpPr>
            <p:nvPr/>
          </p:nvSpPr>
          <p:spPr bwMode="auto">
            <a:xfrm>
              <a:off x="3635" y="1672"/>
              <a:ext cx="191" cy="78"/>
            </a:xfrm>
            <a:custGeom>
              <a:avLst/>
              <a:gdLst>
                <a:gd name="T0" fmla="*/ 0 w 2667"/>
                <a:gd name="T1" fmla="*/ 1090 h 1090"/>
                <a:gd name="T2" fmla="*/ 2667 w 2667"/>
                <a:gd name="T3" fmla="*/ 1090 h 1090"/>
                <a:gd name="T4" fmla="*/ 1334 w 2667"/>
                <a:gd name="T5" fmla="*/ 0 h 1090"/>
                <a:gd name="T6" fmla="*/ 0 w 2667"/>
                <a:gd name="T7" fmla="*/ 1090 h 1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67" h="1090">
                  <a:moveTo>
                    <a:pt x="0" y="1090"/>
                  </a:moveTo>
                  <a:lnTo>
                    <a:pt x="2667" y="1090"/>
                  </a:lnTo>
                  <a:cubicBezTo>
                    <a:pt x="2542" y="468"/>
                    <a:pt x="1992" y="0"/>
                    <a:pt x="1334" y="0"/>
                  </a:cubicBezTo>
                  <a:cubicBezTo>
                    <a:pt x="675" y="0"/>
                    <a:pt x="126" y="468"/>
                    <a:pt x="0" y="1090"/>
                  </a:cubicBezTo>
                  <a:close/>
                </a:path>
              </a:pathLst>
            </a:custGeom>
            <a:solidFill>
              <a:srgbClr val="E8A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7" name="Oval 188"/>
            <p:cNvSpPr>
              <a:spLocks noChangeArrowheads="1"/>
            </p:cNvSpPr>
            <p:nvPr/>
          </p:nvSpPr>
          <p:spPr bwMode="auto">
            <a:xfrm>
              <a:off x="3908" y="1672"/>
              <a:ext cx="195" cy="19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8" name="Oval 189"/>
            <p:cNvSpPr>
              <a:spLocks noChangeArrowheads="1"/>
            </p:cNvSpPr>
            <p:nvPr/>
          </p:nvSpPr>
          <p:spPr bwMode="auto">
            <a:xfrm>
              <a:off x="3960" y="1728"/>
              <a:ext cx="89" cy="89"/>
            </a:xfrm>
            <a:prstGeom prst="ellipse">
              <a:avLst/>
            </a:pr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9" name="Oval 190"/>
            <p:cNvSpPr>
              <a:spLocks noChangeArrowheads="1"/>
            </p:cNvSpPr>
            <p:nvPr/>
          </p:nvSpPr>
          <p:spPr bwMode="auto">
            <a:xfrm>
              <a:off x="3954" y="1744"/>
              <a:ext cx="41" cy="41"/>
            </a:xfrm>
            <a:prstGeom prst="ellipse">
              <a:avLst/>
            </a:prstGeom>
            <a:solidFill>
              <a:srgbClr val="FFFFFF"/>
            </a:solidFill>
            <a:ln w="11113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0" name="Freeform 191"/>
            <p:cNvSpPr>
              <a:spLocks/>
            </p:cNvSpPr>
            <p:nvPr/>
          </p:nvSpPr>
          <p:spPr bwMode="auto">
            <a:xfrm>
              <a:off x="3910" y="1672"/>
              <a:ext cx="191" cy="78"/>
            </a:xfrm>
            <a:custGeom>
              <a:avLst/>
              <a:gdLst>
                <a:gd name="T0" fmla="*/ 0 w 2667"/>
                <a:gd name="T1" fmla="*/ 1090 h 1090"/>
                <a:gd name="T2" fmla="*/ 2667 w 2667"/>
                <a:gd name="T3" fmla="*/ 1090 h 1090"/>
                <a:gd name="T4" fmla="*/ 1334 w 2667"/>
                <a:gd name="T5" fmla="*/ 0 h 1090"/>
                <a:gd name="T6" fmla="*/ 0 w 2667"/>
                <a:gd name="T7" fmla="*/ 1090 h 1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67" h="1090">
                  <a:moveTo>
                    <a:pt x="0" y="1090"/>
                  </a:moveTo>
                  <a:lnTo>
                    <a:pt x="2667" y="1090"/>
                  </a:lnTo>
                  <a:cubicBezTo>
                    <a:pt x="2542" y="468"/>
                    <a:pt x="1992" y="0"/>
                    <a:pt x="1334" y="0"/>
                  </a:cubicBezTo>
                  <a:cubicBezTo>
                    <a:pt x="675" y="0"/>
                    <a:pt x="126" y="468"/>
                    <a:pt x="0" y="1090"/>
                  </a:cubicBezTo>
                  <a:close/>
                </a:path>
              </a:pathLst>
            </a:custGeom>
            <a:solidFill>
              <a:srgbClr val="E8A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1" name="Freeform 192"/>
            <p:cNvSpPr>
              <a:spLocks/>
            </p:cNvSpPr>
            <p:nvPr/>
          </p:nvSpPr>
          <p:spPr bwMode="auto">
            <a:xfrm>
              <a:off x="3763" y="1631"/>
              <a:ext cx="373" cy="62"/>
            </a:xfrm>
            <a:custGeom>
              <a:avLst/>
              <a:gdLst>
                <a:gd name="T0" fmla="*/ 4970 w 5226"/>
                <a:gd name="T1" fmla="*/ 402 h 868"/>
                <a:gd name="T2" fmla="*/ 5214 w 5226"/>
                <a:gd name="T3" fmla="*/ 0 h 868"/>
                <a:gd name="T4" fmla="*/ 3717 w 5226"/>
                <a:gd name="T5" fmla="*/ 833 h 868"/>
                <a:gd name="T6" fmla="*/ 5226 w 5226"/>
                <a:gd name="T7" fmla="*/ 431 h 868"/>
                <a:gd name="T8" fmla="*/ 4970 w 5226"/>
                <a:gd name="T9" fmla="*/ 402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26" h="868">
                  <a:moveTo>
                    <a:pt x="4970" y="402"/>
                  </a:moveTo>
                  <a:cubicBezTo>
                    <a:pt x="4970" y="402"/>
                    <a:pt x="5140" y="263"/>
                    <a:pt x="5214" y="0"/>
                  </a:cubicBezTo>
                  <a:cubicBezTo>
                    <a:pt x="3598" y="585"/>
                    <a:pt x="0" y="502"/>
                    <a:pt x="3717" y="833"/>
                  </a:cubicBezTo>
                  <a:cubicBezTo>
                    <a:pt x="4110" y="868"/>
                    <a:pt x="5033" y="862"/>
                    <a:pt x="5226" y="431"/>
                  </a:cubicBezTo>
                  <a:cubicBezTo>
                    <a:pt x="5226" y="431"/>
                    <a:pt x="4970" y="402"/>
                    <a:pt x="4970" y="402"/>
                  </a:cubicBezTo>
                  <a:close/>
                </a:path>
              </a:pathLst>
            </a:cu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2" name="Freeform 193"/>
            <p:cNvSpPr>
              <a:spLocks/>
            </p:cNvSpPr>
            <p:nvPr/>
          </p:nvSpPr>
          <p:spPr bwMode="auto">
            <a:xfrm>
              <a:off x="3614" y="1586"/>
              <a:ext cx="212" cy="122"/>
            </a:xfrm>
            <a:custGeom>
              <a:avLst/>
              <a:gdLst>
                <a:gd name="T0" fmla="*/ 309 w 2975"/>
                <a:gd name="T1" fmla="*/ 1270 h 1710"/>
                <a:gd name="T2" fmla="*/ 2975 w 2975"/>
                <a:gd name="T3" fmla="*/ 1710 h 1710"/>
                <a:gd name="T4" fmla="*/ 0 w 2975"/>
                <a:gd name="T5" fmla="*/ 1003 h 1710"/>
                <a:gd name="T6" fmla="*/ 482 w 2975"/>
                <a:gd name="T7" fmla="*/ 982 h 1710"/>
                <a:gd name="T8" fmla="*/ 309 w 2975"/>
                <a:gd name="T9" fmla="*/ 1270 h 1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5" h="1710">
                  <a:moveTo>
                    <a:pt x="309" y="1270"/>
                  </a:moveTo>
                  <a:cubicBezTo>
                    <a:pt x="2237" y="369"/>
                    <a:pt x="2602" y="1657"/>
                    <a:pt x="2975" y="1710"/>
                  </a:cubicBezTo>
                  <a:cubicBezTo>
                    <a:pt x="2776" y="215"/>
                    <a:pt x="902" y="0"/>
                    <a:pt x="0" y="1003"/>
                  </a:cubicBezTo>
                  <a:cubicBezTo>
                    <a:pt x="167" y="1092"/>
                    <a:pt x="304" y="982"/>
                    <a:pt x="482" y="982"/>
                  </a:cubicBezTo>
                  <a:cubicBezTo>
                    <a:pt x="382" y="989"/>
                    <a:pt x="309" y="1270"/>
                    <a:pt x="309" y="1270"/>
                  </a:cubicBezTo>
                  <a:close/>
                </a:path>
              </a:pathLst>
            </a:cu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3" name="Freeform 194"/>
            <p:cNvSpPr>
              <a:spLocks/>
            </p:cNvSpPr>
            <p:nvPr/>
          </p:nvSpPr>
          <p:spPr bwMode="auto">
            <a:xfrm>
              <a:off x="3806" y="1963"/>
              <a:ext cx="135" cy="74"/>
            </a:xfrm>
            <a:custGeom>
              <a:avLst/>
              <a:gdLst>
                <a:gd name="T0" fmla="*/ 1898 w 1898"/>
                <a:gd name="T1" fmla="*/ 47 h 1039"/>
                <a:gd name="T2" fmla="*/ 32 w 1898"/>
                <a:gd name="T3" fmla="*/ 65 h 1039"/>
                <a:gd name="T4" fmla="*/ 1898 w 1898"/>
                <a:gd name="T5" fmla="*/ 47 h 1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98" h="1039">
                  <a:moveTo>
                    <a:pt x="1898" y="47"/>
                  </a:moveTo>
                  <a:cubicBezTo>
                    <a:pt x="1647" y="694"/>
                    <a:pt x="502" y="1039"/>
                    <a:pt x="32" y="65"/>
                  </a:cubicBezTo>
                  <a:cubicBezTo>
                    <a:pt x="0" y="0"/>
                    <a:pt x="896" y="848"/>
                    <a:pt x="1898" y="47"/>
                  </a:cubicBezTo>
                  <a:close/>
                </a:path>
              </a:pathLst>
            </a:custGeom>
            <a:solidFill>
              <a:srgbClr val="E8A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4" name="Freeform 195"/>
            <p:cNvSpPr>
              <a:spLocks/>
            </p:cNvSpPr>
            <p:nvPr/>
          </p:nvSpPr>
          <p:spPr bwMode="auto">
            <a:xfrm>
              <a:off x="3803" y="2093"/>
              <a:ext cx="184" cy="106"/>
            </a:xfrm>
            <a:custGeom>
              <a:avLst/>
              <a:gdLst>
                <a:gd name="T0" fmla="*/ 0 w 2572"/>
                <a:gd name="T1" fmla="*/ 526 h 1488"/>
                <a:gd name="T2" fmla="*/ 2484 w 2572"/>
                <a:gd name="T3" fmla="*/ 96 h 1488"/>
                <a:gd name="T4" fmla="*/ 0 w 2572"/>
                <a:gd name="T5" fmla="*/ 526 h 1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72" h="1488">
                  <a:moveTo>
                    <a:pt x="0" y="526"/>
                  </a:moveTo>
                  <a:cubicBezTo>
                    <a:pt x="1238" y="1281"/>
                    <a:pt x="2393" y="0"/>
                    <a:pt x="2484" y="96"/>
                  </a:cubicBezTo>
                  <a:cubicBezTo>
                    <a:pt x="2572" y="188"/>
                    <a:pt x="1201" y="1488"/>
                    <a:pt x="0" y="526"/>
                  </a:cubicBezTo>
                  <a:close/>
                </a:path>
              </a:pathLst>
            </a:cu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5" name="Freeform 196"/>
            <p:cNvSpPr>
              <a:spLocks/>
            </p:cNvSpPr>
            <p:nvPr/>
          </p:nvSpPr>
          <p:spPr bwMode="auto">
            <a:xfrm>
              <a:off x="3285" y="1672"/>
              <a:ext cx="151" cy="173"/>
            </a:xfrm>
            <a:custGeom>
              <a:avLst/>
              <a:gdLst>
                <a:gd name="T0" fmla="*/ 2120 w 2120"/>
                <a:gd name="T1" fmla="*/ 2421 h 2421"/>
                <a:gd name="T2" fmla="*/ 1828 w 2120"/>
                <a:gd name="T3" fmla="*/ 0 h 2421"/>
                <a:gd name="T4" fmla="*/ 2120 w 2120"/>
                <a:gd name="T5" fmla="*/ 2421 h 2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20" h="2421">
                  <a:moveTo>
                    <a:pt x="2120" y="2421"/>
                  </a:moveTo>
                  <a:cubicBezTo>
                    <a:pt x="494" y="148"/>
                    <a:pt x="1189" y="480"/>
                    <a:pt x="1828" y="0"/>
                  </a:cubicBezTo>
                  <a:cubicBezTo>
                    <a:pt x="0" y="120"/>
                    <a:pt x="1773" y="2203"/>
                    <a:pt x="2120" y="2421"/>
                  </a:cubicBezTo>
                  <a:close/>
                </a:path>
              </a:pathLst>
            </a:custGeom>
            <a:solidFill>
              <a:srgbClr val="E8A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6" name="Freeform 197"/>
            <p:cNvSpPr>
              <a:spLocks/>
            </p:cNvSpPr>
            <p:nvPr/>
          </p:nvSpPr>
          <p:spPr bwMode="auto">
            <a:xfrm>
              <a:off x="3372" y="1733"/>
              <a:ext cx="58" cy="28"/>
            </a:xfrm>
            <a:custGeom>
              <a:avLst/>
              <a:gdLst>
                <a:gd name="T0" fmla="*/ 810 w 810"/>
                <a:gd name="T1" fmla="*/ 334 h 398"/>
                <a:gd name="T2" fmla="*/ 45 w 810"/>
                <a:gd name="T3" fmla="*/ 398 h 398"/>
                <a:gd name="T4" fmla="*/ 0 w 810"/>
                <a:gd name="T5" fmla="*/ 303 h 398"/>
                <a:gd name="T6" fmla="*/ 810 w 810"/>
                <a:gd name="T7" fmla="*/ 334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0" h="398">
                  <a:moveTo>
                    <a:pt x="810" y="334"/>
                  </a:moveTo>
                  <a:cubicBezTo>
                    <a:pt x="648" y="218"/>
                    <a:pt x="481" y="214"/>
                    <a:pt x="45" y="398"/>
                  </a:cubicBezTo>
                  <a:lnTo>
                    <a:pt x="0" y="303"/>
                  </a:lnTo>
                  <a:cubicBezTo>
                    <a:pt x="190" y="104"/>
                    <a:pt x="728" y="0"/>
                    <a:pt x="810" y="334"/>
                  </a:cubicBezTo>
                  <a:close/>
                </a:path>
              </a:pathLst>
            </a:custGeom>
            <a:solidFill>
              <a:srgbClr val="E8A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7" name="Freeform 198"/>
            <p:cNvSpPr>
              <a:spLocks/>
            </p:cNvSpPr>
            <p:nvPr/>
          </p:nvSpPr>
          <p:spPr bwMode="auto">
            <a:xfrm>
              <a:off x="4299" y="1672"/>
              <a:ext cx="151" cy="173"/>
            </a:xfrm>
            <a:custGeom>
              <a:avLst/>
              <a:gdLst>
                <a:gd name="T0" fmla="*/ 0 w 2120"/>
                <a:gd name="T1" fmla="*/ 2421 h 2421"/>
                <a:gd name="T2" fmla="*/ 292 w 2120"/>
                <a:gd name="T3" fmla="*/ 0 h 2421"/>
                <a:gd name="T4" fmla="*/ 0 w 2120"/>
                <a:gd name="T5" fmla="*/ 2421 h 2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20" h="2421">
                  <a:moveTo>
                    <a:pt x="0" y="2421"/>
                  </a:moveTo>
                  <a:cubicBezTo>
                    <a:pt x="1626" y="148"/>
                    <a:pt x="931" y="480"/>
                    <a:pt x="292" y="0"/>
                  </a:cubicBezTo>
                  <a:cubicBezTo>
                    <a:pt x="2120" y="120"/>
                    <a:pt x="347" y="2203"/>
                    <a:pt x="0" y="2421"/>
                  </a:cubicBezTo>
                  <a:close/>
                </a:path>
              </a:pathLst>
            </a:custGeom>
            <a:solidFill>
              <a:srgbClr val="E8A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8" name="Freeform 199"/>
            <p:cNvSpPr>
              <a:spLocks/>
            </p:cNvSpPr>
            <p:nvPr/>
          </p:nvSpPr>
          <p:spPr bwMode="auto">
            <a:xfrm>
              <a:off x="4304" y="1733"/>
              <a:ext cx="58" cy="28"/>
            </a:xfrm>
            <a:custGeom>
              <a:avLst/>
              <a:gdLst>
                <a:gd name="T0" fmla="*/ 0 w 811"/>
                <a:gd name="T1" fmla="*/ 334 h 398"/>
                <a:gd name="T2" fmla="*/ 765 w 811"/>
                <a:gd name="T3" fmla="*/ 398 h 398"/>
                <a:gd name="T4" fmla="*/ 811 w 811"/>
                <a:gd name="T5" fmla="*/ 303 h 398"/>
                <a:gd name="T6" fmla="*/ 0 w 811"/>
                <a:gd name="T7" fmla="*/ 334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1" h="398">
                  <a:moveTo>
                    <a:pt x="0" y="334"/>
                  </a:moveTo>
                  <a:cubicBezTo>
                    <a:pt x="163" y="218"/>
                    <a:pt x="329" y="214"/>
                    <a:pt x="765" y="398"/>
                  </a:cubicBezTo>
                  <a:lnTo>
                    <a:pt x="811" y="303"/>
                  </a:lnTo>
                  <a:cubicBezTo>
                    <a:pt x="620" y="104"/>
                    <a:pt x="82" y="0"/>
                    <a:pt x="0" y="334"/>
                  </a:cubicBezTo>
                  <a:close/>
                </a:path>
              </a:pathLst>
            </a:custGeom>
            <a:solidFill>
              <a:srgbClr val="E8A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9" name="Freeform 200"/>
            <p:cNvSpPr>
              <a:spLocks/>
            </p:cNvSpPr>
            <p:nvPr/>
          </p:nvSpPr>
          <p:spPr bwMode="auto">
            <a:xfrm>
              <a:off x="3537" y="1407"/>
              <a:ext cx="817" cy="254"/>
            </a:xfrm>
            <a:custGeom>
              <a:avLst/>
              <a:gdLst>
                <a:gd name="T0" fmla="*/ 0 w 11421"/>
                <a:gd name="T1" fmla="*/ 370 h 3560"/>
                <a:gd name="T2" fmla="*/ 11316 w 11421"/>
                <a:gd name="T3" fmla="*/ 31 h 3560"/>
                <a:gd name="T4" fmla="*/ 10837 w 11421"/>
                <a:gd name="T5" fmla="*/ 917 h 3560"/>
                <a:gd name="T6" fmla="*/ 0 w 11421"/>
                <a:gd name="T7" fmla="*/ 370 h 3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421" h="3560">
                  <a:moveTo>
                    <a:pt x="0" y="370"/>
                  </a:moveTo>
                  <a:cubicBezTo>
                    <a:pt x="7610" y="3428"/>
                    <a:pt x="11218" y="0"/>
                    <a:pt x="11316" y="31"/>
                  </a:cubicBezTo>
                  <a:cubicBezTo>
                    <a:pt x="11421" y="64"/>
                    <a:pt x="11208" y="415"/>
                    <a:pt x="10837" y="917"/>
                  </a:cubicBezTo>
                  <a:cubicBezTo>
                    <a:pt x="8887" y="3560"/>
                    <a:pt x="1249" y="2542"/>
                    <a:pt x="0" y="370"/>
                  </a:cubicBezTo>
                  <a:close/>
                </a:path>
              </a:pathLst>
            </a:custGeom>
            <a:solidFill>
              <a:srgbClr val="7E4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80" name="o"/>
          <p:cNvGrpSpPr/>
          <p:nvPr/>
        </p:nvGrpSpPr>
        <p:grpSpPr>
          <a:xfrm>
            <a:off x="1882069" y="4118284"/>
            <a:ext cx="672602" cy="442922"/>
            <a:chOff x="6117925" y="1296247"/>
            <a:chExt cx="547500" cy="361165"/>
          </a:xfrm>
        </p:grpSpPr>
        <p:sp>
          <p:nvSpPr>
            <p:cNvPr id="81" name="Oval 159"/>
            <p:cNvSpPr/>
            <p:nvPr/>
          </p:nvSpPr>
          <p:spPr>
            <a:xfrm>
              <a:off x="6117925" y="1296247"/>
              <a:ext cx="547500" cy="361165"/>
            </a:xfrm>
            <a:custGeom>
              <a:avLst/>
              <a:gdLst>
                <a:gd name="connsiteX0" fmla="*/ 0 w 547500"/>
                <a:gd name="connsiteY0" fmla="*/ 187726 h 375452"/>
                <a:gd name="connsiteX1" fmla="*/ 273750 w 547500"/>
                <a:gd name="connsiteY1" fmla="*/ 0 h 375452"/>
                <a:gd name="connsiteX2" fmla="*/ 547500 w 547500"/>
                <a:gd name="connsiteY2" fmla="*/ 187726 h 375452"/>
                <a:gd name="connsiteX3" fmla="*/ 273750 w 547500"/>
                <a:gd name="connsiteY3" fmla="*/ 375452 h 375452"/>
                <a:gd name="connsiteX4" fmla="*/ 0 w 547500"/>
                <a:gd name="connsiteY4" fmla="*/ 187726 h 375452"/>
                <a:gd name="connsiteX0" fmla="*/ 0 w 547500"/>
                <a:gd name="connsiteY0" fmla="*/ 173439 h 361165"/>
                <a:gd name="connsiteX1" fmla="*/ 273750 w 547500"/>
                <a:gd name="connsiteY1" fmla="*/ 0 h 361165"/>
                <a:gd name="connsiteX2" fmla="*/ 547500 w 547500"/>
                <a:gd name="connsiteY2" fmla="*/ 173439 h 361165"/>
                <a:gd name="connsiteX3" fmla="*/ 273750 w 547500"/>
                <a:gd name="connsiteY3" fmla="*/ 361165 h 361165"/>
                <a:gd name="connsiteX4" fmla="*/ 0 w 547500"/>
                <a:gd name="connsiteY4" fmla="*/ 173439 h 361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7500" h="361165">
                  <a:moveTo>
                    <a:pt x="0" y="173439"/>
                  </a:moveTo>
                  <a:cubicBezTo>
                    <a:pt x="0" y="113245"/>
                    <a:pt x="122562" y="0"/>
                    <a:pt x="273750" y="0"/>
                  </a:cubicBezTo>
                  <a:cubicBezTo>
                    <a:pt x="424938" y="0"/>
                    <a:pt x="547500" y="69761"/>
                    <a:pt x="547500" y="173439"/>
                  </a:cubicBezTo>
                  <a:cubicBezTo>
                    <a:pt x="547500" y="277117"/>
                    <a:pt x="424938" y="361165"/>
                    <a:pt x="273750" y="361165"/>
                  </a:cubicBezTo>
                  <a:cubicBezTo>
                    <a:pt x="122562" y="361165"/>
                    <a:pt x="0" y="233633"/>
                    <a:pt x="0" y="173439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82" name="Group 81"/>
            <p:cNvGrpSpPr/>
            <p:nvPr/>
          </p:nvGrpSpPr>
          <p:grpSpPr>
            <a:xfrm>
              <a:off x="6314044" y="1360731"/>
              <a:ext cx="155261" cy="227444"/>
              <a:chOff x="6314044" y="1360731"/>
              <a:chExt cx="155261" cy="227444"/>
            </a:xfrm>
          </p:grpSpPr>
          <p:sp>
            <p:nvSpPr>
              <p:cNvPr id="83" name="Oval 143"/>
              <p:cNvSpPr>
                <a:spLocks noChangeArrowheads="1"/>
              </p:cNvSpPr>
              <p:nvPr/>
            </p:nvSpPr>
            <p:spPr bwMode="auto">
              <a:xfrm>
                <a:off x="6320853" y="1360731"/>
                <a:ext cx="133470" cy="159347"/>
              </a:xfrm>
              <a:prstGeom prst="ellipse">
                <a:avLst/>
              </a:prstGeom>
              <a:solidFill>
                <a:srgbClr val="3B37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84" name="Freeform 144"/>
              <p:cNvSpPr>
                <a:spLocks/>
              </p:cNvSpPr>
              <p:nvPr/>
            </p:nvSpPr>
            <p:spPr bwMode="auto">
              <a:xfrm>
                <a:off x="6314044" y="1536421"/>
                <a:ext cx="155261" cy="51754"/>
              </a:xfrm>
              <a:custGeom>
                <a:avLst/>
                <a:gdLst>
                  <a:gd name="T0" fmla="*/ 0 w 497"/>
                  <a:gd name="T1" fmla="*/ 0 h 166"/>
                  <a:gd name="T2" fmla="*/ 497 w 497"/>
                  <a:gd name="T3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97" h="166">
                    <a:moveTo>
                      <a:pt x="0" y="0"/>
                    </a:moveTo>
                    <a:cubicBezTo>
                      <a:pt x="149" y="166"/>
                      <a:pt x="348" y="79"/>
                      <a:pt x="497" y="0"/>
                    </a:cubicBezTo>
                  </a:path>
                </a:pathLst>
              </a:custGeom>
              <a:noFill/>
              <a:ln w="6350" cap="flat">
                <a:solidFill>
                  <a:srgbClr val="F08F4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</p:grpSp>
      <p:grpSp>
        <p:nvGrpSpPr>
          <p:cNvPr id="85" name="a h sa"/>
          <p:cNvGrpSpPr/>
          <p:nvPr/>
        </p:nvGrpSpPr>
        <p:grpSpPr>
          <a:xfrm>
            <a:off x="1882070" y="4120694"/>
            <a:ext cx="672600" cy="425112"/>
            <a:chOff x="8077185" y="1323247"/>
            <a:chExt cx="547500" cy="346644"/>
          </a:xfrm>
        </p:grpSpPr>
        <p:sp>
          <p:nvSpPr>
            <p:cNvPr id="86" name="Oval 162"/>
            <p:cNvSpPr/>
            <p:nvPr/>
          </p:nvSpPr>
          <p:spPr>
            <a:xfrm>
              <a:off x="8077185" y="1323247"/>
              <a:ext cx="547500" cy="342115"/>
            </a:xfrm>
            <a:custGeom>
              <a:avLst/>
              <a:gdLst>
                <a:gd name="connsiteX0" fmla="*/ 0 w 547500"/>
                <a:gd name="connsiteY0" fmla="*/ 187726 h 375452"/>
                <a:gd name="connsiteX1" fmla="*/ 273750 w 547500"/>
                <a:gd name="connsiteY1" fmla="*/ 0 h 375452"/>
                <a:gd name="connsiteX2" fmla="*/ 547500 w 547500"/>
                <a:gd name="connsiteY2" fmla="*/ 187726 h 375452"/>
                <a:gd name="connsiteX3" fmla="*/ 273750 w 547500"/>
                <a:gd name="connsiteY3" fmla="*/ 375452 h 375452"/>
                <a:gd name="connsiteX4" fmla="*/ 0 w 547500"/>
                <a:gd name="connsiteY4" fmla="*/ 187726 h 375452"/>
                <a:gd name="connsiteX0" fmla="*/ 0 w 547500"/>
                <a:gd name="connsiteY0" fmla="*/ 154389 h 342115"/>
                <a:gd name="connsiteX1" fmla="*/ 273750 w 547500"/>
                <a:gd name="connsiteY1" fmla="*/ 0 h 342115"/>
                <a:gd name="connsiteX2" fmla="*/ 547500 w 547500"/>
                <a:gd name="connsiteY2" fmla="*/ 154389 h 342115"/>
                <a:gd name="connsiteX3" fmla="*/ 273750 w 547500"/>
                <a:gd name="connsiteY3" fmla="*/ 342115 h 342115"/>
                <a:gd name="connsiteX4" fmla="*/ 0 w 547500"/>
                <a:gd name="connsiteY4" fmla="*/ 154389 h 342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7500" h="342115">
                  <a:moveTo>
                    <a:pt x="0" y="154389"/>
                  </a:moveTo>
                  <a:cubicBezTo>
                    <a:pt x="0" y="97370"/>
                    <a:pt x="122562" y="0"/>
                    <a:pt x="273750" y="0"/>
                  </a:cubicBezTo>
                  <a:cubicBezTo>
                    <a:pt x="424938" y="0"/>
                    <a:pt x="547500" y="50711"/>
                    <a:pt x="547500" y="154389"/>
                  </a:cubicBezTo>
                  <a:cubicBezTo>
                    <a:pt x="547500" y="258067"/>
                    <a:pt x="424938" y="342115"/>
                    <a:pt x="273750" y="342115"/>
                  </a:cubicBezTo>
                  <a:cubicBezTo>
                    <a:pt x="122562" y="342115"/>
                    <a:pt x="0" y="211408"/>
                    <a:pt x="0" y="154389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87" name="Group 86"/>
            <p:cNvGrpSpPr/>
            <p:nvPr/>
          </p:nvGrpSpPr>
          <p:grpSpPr>
            <a:xfrm>
              <a:off x="8156748" y="1379798"/>
              <a:ext cx="403134" cy="290093"/>
              <a:chOff x="8156748" y="1379798"/>
              <a:chExt cx="403134" cy="290093"/>
            </a:xfrm>
          </p:grpSpPr>
          <p:sp>
            <p:nvSpPr>
              <p:cNvPr id="88" name="Freeform 145"/>
              <p:cNvSpPr>
                <a:spLocks/>
              </p:cNvSpPr>
              <p:nvPr/>
            </p:nvSpPr>
            <p:spPr bwMode="auto">
              <a:xfrm>
                <a:off x="8170368" y="1392055"/>
                <a:ext cx="370448" cy="277836"/>
              </a:xfrm>
              <a:custGeom>
                <a:avLst/>
                <a:gdLst>
                  <a:gd name="T0" fmla="*/ 0 w 1185"/>
                  <a:gd name="T1" fmla="*/ 14 h 889"/>
                  <a:gd name="T2" fmla="*/ 1185 w 1185"/>
                  <a:gd name="T3" fmla="*/ 0 h 889"/>
                  <a:gd name="T4" fmla="*/ 0 w 1185"/>
                  <a:gd name="T5" fmla="*/ 14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85" h="889">
                    <a:moveTo>
                      <a:pt x="0" y="14"/>
                    </a:moveTo>
                    <a:cubicBezTo>
                      <a:pt x="482" y="207"/>
                      <a:pt x="877" y="203"/>
                      <a:pt x="1185" y="0"/>
                    </a:cubicBezTo>
                    <a:cubicBezTo>
                      <a:pt x="1145" y="793"/>
                      <a:pt x="150" y="889"/>
                      <a:pt x="0" y="14"/>
                    </a:cubicBezTo>
                    <a:close/>
                  </a:path>
                </a:pathLst>
              </a:custGeom>
              <a:solidFill>
                <a:srgbClr val="3B37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89" name="Freeform 146"/>
              <p:cNvSpPr>
                <a:spLocks/>
              </p:cNvSpPr>
              <p:nvPr/>
            </p:nvSpPr>
            <p:spPr bwMode="auto">
              <a:xfrm>
                <a:off x="8170368" y="1392055"/>
                <a:ext cx="378619" cy="130746"/>
              </a:xfrm>
              <a:custGeom>
                <a:avLst/>
                <a:gdLst>
                  <a:gd name="T0" fmla="*/ 1185 w 1213"/>
                  <a:gd name="T1" fmla="*/ 0 h 417"/>
                  <a:gd name="T2" fmla="*/ 0 w 1213"/>
                  <a:gd name="T3" fmla="*/ 14 h 417"/>
                  <a:gd name="T4" fmla="*/ 1185 w 1213"/>
                  <a:gd name="T5" fmla="*/ 0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13" h="417">
                    <a:moveTo>
                      <a:pt x="1185" y="0"/>
                    </a:moveTo>
                    <a:cubicBezTo>
                      <a:pt x="1213" y="324"/>
                      <a:pt x="40" y="417"/>
                      <a:pt x="0" y="14"/>
                    </a:cubicBezTo>
                    <a:cubicBezTo>
                      <a:pt x="479" y="136"/>
                      <a:pt x="845" y="137"/>
                      <a:pt x="118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90" name="Freeform 147"/>
              <p:cNvSpPr>
                <a:spLocks/>
              </p:cNvSpPr>
              <p:nvPr/>
            </p:nvSpPr>
            <p:spPr bwMode="auto">
              <a:xfrm>
                <a:off x="8156748" y="1386608"/>
                <a:ext cx="36772" cy="24515"/>
              </a:xfrm>
              <a:custGeom>
                <a:avLst/>
                <a:gdLst>
                  <a:gd name="T0" fmla="*/ 0 w 120"/>
                  <a:gd name="T1" fmla="*/ 79 h 79"/>
                  <a:gd name="T2" fmla="*/ 120 w 120"/>
                  <a:gd name="T3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20" h="79">
                    <a:moveTo>
                      <a:pt x="0" y="79"/>
                    </a:moveTo>
                    <a:cubicBezTo>
                      <a:pt x="48" y="29"/>
                      <a:pt x="51" y="8"/>
                      <a:pt x="120" y="0"/>
                    </a:cubicBezTo>
                  </a:path>
                </a:pathLst>
              </a:custGeom>
              <a:noFill/>
              <a:ln w="6350" cap="flat">
                <a:solidFill>
                  <a:srgbClr val="F08F4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91" name="Freeform 148"/>
              <p:cNvSpPr>
                <a:spLocks/>
              </p:cNvSpPr>
              <p:nvPr/>
            </p:nvSpPr>
            <p:spPr bwMode="auto">
              <a:xfrm>
                <a:off x="8521748" y="1379798"/>
                <a:ext cx="38134" cy="24515"/>
              </a:xfrm>
              <a:custGeom>
                <a:avLst/>
                <a:gdLst>
                  <a:gd name="T0" fmla="*/ 120 w 120"/>
                  <a:gd name="T1" fmla="*/ 79 h 79"/>
                  <a:gd name="T2" fmla="*/ 0 w 120"/>
                  <a:gd name="T3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20" h="79">
                    <a:moveTo>
                      <a:pt x="120" y="79"/>
                    </a:moveTo>
                    <a:cubicBezTo>
                      <a:pt x="72" y="30"/>
                      <a:pt x="69" y="9"/>
                      <a:pt x="0" y="0"/>
                    </a:cubicBezTo>
                  </a:path>
                </a:pathLst>
              </a:custGeom>
              <a:noFill/>
              <a:ln w="6350" cap="flat">
                <a:solidFill>
                  <a:srgbClr val="F08F4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92" name="Freeform 149"/>
              <p:cNvSpPr>
                <a:spLocks/>
              </p:cNvSpPr>
              <p:nvPr/>
            </p:nvSpPr>
            <p:spPr bwMode="auto">
              <a:xfrm>
                <a:off x="8273875" y="1525525"/>
                <a:ext cx="171604" cy="77631"/>
              </a:xfrm>
              <a:custGeom>
                <a:avLst/>
                <a:gdLst>
                  <a:gd name="T0" fmla="*/ 163 w 550"/>
                  <a:gd name="T1" fmla="*/ 0 h 249"/>
                  <a:gd name="T2" fmla="*/ 280 w 550"/>
                  <a:gd name="T3" fmla="*/ 38 h 249"/>
                  <a:gd name="T4" fmla="*/ 390 w 550"/>
                  <a:gd name="T5" fmla="*/ 5 h 249"/>
                  <a:gd name="T6" fmla="*/ 538 w 550"/>
                  <a:gd name="T7" fmla="*/ 102 h 249"/>
                  <a:gd name="T8" fmla="*/ 15 w 550"/>
                  <a:gd name="T9" fmla="*/ 98 h 249"/>
                  <a:gd name="T10" fmla="*/ 163 w 550"/>
                  <a:gd name="T11" fmla="*/ 0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0" h="249">
                    <a:moveTo>
                      <a:pt x="163" y="0"/>
                    </a:moveTo>
                    <a:cubicBezTo>
                      <a:pt x="211" y="0"/>
                      <a:pt x="253" y="15"/>
                      <a:pt x="280" y="38"/>
                    </a:cubicBezTo>
                    <a:cubicBezTo>
                      <a:pt x="307" y="17"/>
                      <a:pt x="346" y="5"/>
                      <a:pt x="390" y="5"/>
                    </a:cubicBezTo>
                    <a:cubicBezTo>
                      <a:pt x="472" y="5"/>
                      <a:pt x="534" y="49"/>
                      <a:pt x="538" y="102"/>
                    </a:cubicBezTo>
                    <a:cubicBezTo>
                      <a:pt x="550" y="249"/>
                      <a:pt x="0" y="244"/>
                      <a:pt x="15" y="98"/>
                    </a:cubicBezTo>
                    <a:cubicBezTo>
                      <a:pt x="21" y="44"/>
                      <a:pt x="81" y="0"/>
                      <a:pt x="163" y="0"/>
                    </a:cubicBezTo>
                    <a:close/>
                  </a:path>
                </a:pathLst>
              </a:custGeom>
              <a:solidFill>
                <a:srgbClr val="EB3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</p:grpSp>
      <p:grpSp>
        <p:nvGrpSpPr>
          <p:cNvPr id="93" name="m"/>
          <p:cNvGrpSpPr/>
          <p:nvPr/>
        </p:nvGrpSpPr>
        <p:grpSpPr>
          <a:xfrm>
            <a:off x="1882069" y="4123820"/>
            <a:ext cx="672602" cy="402036"/>
            <a:chOff x="5711743" y="2912618"/>
            <a:chExt cx="547500" cy="327827"/>
          </a:xfrm>
        </p:grpSpPr>
        <p:sp>
          <p:nvSpPr>
            <p:cNvPr id="94" name="Oval 176"/>
            <p:cNvSpPr/>
            <p:nvPr/>
          </p:nvSpPr>
          <p:spPr>
            <a:xfrm>
              <a:off x="5711743" y="2912618"/>
              <a:ext cx="547500" cy="327827"/>
            </a:xfrm>
            <a:custGeom>
              <a:avLst/>
              <a:gdLst>
                <a:gd name="connsiteX0" fmla="*/ 0 w 547500"/>
                <a:gd name="connsiteY0" fmla="*/ 187726 h 375452"/>
                <a:gd name="connsiteX1" fmla="*/ 273750 w 547500"/>
                <a:gd name="connsiteY1" fmla="*/ 0 h 375452"/>
                <a:gd name="connsiteX2" fmla="*/ 547500 w 547500"/>
                <a:gd name="connsiteY2" fmla="*/ 187726 h 375452"/>
                <a:gd name="connsiteX3" fmla="*/ 273750 w 547500"/>
                <a:gd name="connsiteY3" fmla="*/ 375452 h 375452"/>
                <a:gd name="connsiteX4" fmla="*/ 0 w 547500"/>
                <a:gd name="connsiteY4" fmla="*/ 187726 h 375452"/>
                <a:gd name="connsiteX0" fmla="*/ 0 w 547500"/>
                <a:gd name="connsiteY0" fmla="*/ 140101 h 327827"/>
                <a:gd name="connsiteX1" fmla="*/ 273750 w 547500"/>
                <a:gd name="connsiteY1" fmla="*/ 0 h 327827"/>
                <a:gd name="connsiteX2" fmla="*/ 547500 w 547500"/>
                <a:gd name="connsiteY2" fmla="*/ 140101 h 327827"/>
                <a:gd name="connsiteX3" fmla="*/ 273750 w 547500"/>
                <a:gd name="connsiteY3" fmla="*/ 327827 h 327827"/>
                <a:gd name="connsiteX4" fmla="*/ 0 w 547500"/>
                <a:gd name="connsiteY4" fmla="*/ 140101 h 327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7500" h="327827">
                  <a:moveTo>
                    <a:pt x="0" y="140101"/>
                  </a:moveTo>
                  <a:cubicBezTo>
                    <a:pt x="0" y="85463"/>
                    <a:pt x="122562" y="0"/>
                    <a:pt x="273750" y="0"/>
                  </a:cubicBezTo>
                  <a:cubicBezTo>
                    <a:pt x="424938" y="0"/>
                    <a:pt x="547500" y="36423"/>
                    <a:pt x="547500" y="140101"/>
                  </a:cubicBezTo>
                  <a:cubicBezTo>
                    <a:pt x="547500" y="243779"/>
                    <a:pt x="424938" y="327827"/>
                    <a:pt x="273750" y="327827"/>
                  </a:cubicBezTo>
                  <a:cubicBezTo>
                    <a:pt x="122562" y="327827"/>
                    <a:pt x="0" y="194739"/>
                    <a:pt x="0" y="140101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5" name="Freeform 156"/>
            <p:cNvSpPr>
              <a:spLocks/>
            </p:cNvSpPr>
            <p:nvPr/>
          </p:nvSpPr>
          <p:spPr bwMode="auto">
            <a:xfrm>
              <a:off x="5807227" y="3057585"/>
              <a:ext cx="365760" cy="41275"/>
            </a:xfrm>
            <a:custGeom>
              <a:avLst/>
              <a:gdLst>
                <a:gd name="T0" fmla="*/ 0 w 3149"/>
                <a:gd name="T1" fmla="*/ 17 h 254"/>
                <a:gd name="T2" fmla="*/ 3149 w 3149"/>
                <a:gd name="T3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149" h="254">
                  <a:moveTo>
                    <a:pt x="0" y="17"/>
                  </a:moveTo>
                  <a:cubicBezTo>
                    <a:pt x="984" y="194"/>
                    <a:pt x="2099" y="254"/>
                    <a:pt x="3149" y="0"/>
                  </a:cubicBezTo>
                </a:path>
              </a:pathLst>
            </a:custGeom>
            <a:noFill/>
            <a:ln w="7938" cap="flat">
              <a:solidFill>
                <a:srgbClr val="F08F4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6" name="Freeform 156"/>
            <p:cNvSpPr>
              <a:spLocks/>
            </p:cNvSpPr>
            <p:nvPr/>
          </p:nvSpPr>
          <p:spPr bwMode="auto">
            <a:xfrm flipH="1">
              <a:off x="5935124" y="3118487"/>
              <a:ext cx="115062" cy="45719"/>
            </a:xfrm>
            <a:custGeom>
              <a:avLst/>
              <a:gdLst>
                <a:gd name="T0" fmla="*/ 0 w 3149"/>
                <a:gd name="T1" fmla="*/ 17 h 254"/>
                <a:gd name="T2" fmla="*/ 3149 w 3149"/>
                <a:gd name="T3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149" h="254">
                  <a:moveTo>
                    <a:pt x="0" y="17"/>
                  </a:moveTo>
                  <a:cubicBezTo>
                    <a:pt x="984" y="194"/>
                    <a:pt x="2099" y="254"/>
                    <a:pt x="3149" y="0"/>
                  </a:cubicBezTo>
                </a:path>
              </a:pathLst>
            </a:custGeom>
            <a:noFill/>
            <a:ln w="7938" cap="flat">
              <a:solidFill>
                <a:srgbClr val="F08F4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97" name="s"/>
          <p:cNvGrpSpPr/>
          <p:nvPr/>
        </p:nvGrpSpPr>
        <p:grpSpPr>
          <a:xfrm>
            <a:off x="1913659" y="4124608"/>
            <a:ext cx="646946" cy="396197"/>
            <a:chOff x="5600060" y="3633709"/>
            <a:chExt cx="526618" cy="323065"/>
          </a:xfrm>
        </p:grpSpPr>
        <p:sp>
          <p:nvSpPr>
            <p:cNvPr id="98" name="Oval 184"/>
            <p:cNvSpPr/>
            <p:nvPr/>
          </p:nvSpPr>
          <p:spPr>
            <a:xfrm>
              <a:off x="5600060" y="3633709"/>
              <a:ext cx="526618" cy="323065"/>
            </a:xfrm>
            <a:custGeom>
              <a:avLst/>
              <a:gdLst>
                <a:gd name="connsiteX0" fmla="*/ 0 w 547500"/>
                <a:gd name="connsiteY0" fmla="*/ 187726 h 375452"/>
                <a:gd name="connsiteX1" fmla="*/ 273750 w 547500"/>
                <a:gd name="connsiteY1" fmla="*/ 0 h 375452"/>
                <a:gd name="connsiteX2" fmla="*/ 547500 w 547500"/>
                <a:gd name="connsiteY2" fmla="*/ 187726 h 375452"/>
                <a:gd name="connsiteX3" fmla="*/ 273750 w 547500"/>
                <a:gd name="connsiteY3" fmla="*/ 375452 h 375452"/>
                <a:gd name="connsiteX4" fmla="*/ 0 w 547500"/>
                <a:gd name="connsiteY4" fmla="*/ 187726 h 375452"/>
                <a:gd name="connsiteX0" fmla="*/ 37 w 547537"/>
                <a:gd name="connsiteY0" fmla="*/ 135339 h 323065"/>
                <a:gd name="connsiteX1" fmla="*/ 259500 w 547537"/>
                <a:gd name="connsiteY1" fmla="*/ 0 h 323065"/>
                <a:gd name="connsiteX2" fmla="*/ 547537 w 547537"/>
                <a:gd name="connsiteY2" fmla="*/ 135339 h 323065"/>
                <a:gd name="connsiteX3" fmla="*/ 273787 w 547537"/>
                <a:gd name="connsiteY3" fmla="*/ 323065 h 323065"/>
                <a:gd name="connsiteX4" fmla="*/ 37 w 547537"/>
                <a:gd name="connsiteY4" fmla="*/ 135339 h 323065"/>
                <a:gd name="connsiteX0" fmla="*/ 28 w 526618"/>
                <a:gd name="connsiteY0" fmla="*/ 135339 h 323065"/>
                <a:gd name="connsiteX1" fmla="*/ 238581 w 526618"/>
                <a:gd name="connsiteY1" fmla="*/ 0 h 323065"/>
                <a:gd name="connsiteX2" fmla="*/ 526618 w 526618"/>
                <a:gd name="connsiteY2" fmla="*/ 135339 h 323065"/>
                <a:gd name="connsiteX3" fmla="*/ 252868 w 526618"/>
                <a:gd name="connsiteY3" fmla="*/ 323065 h 323065"/>
                <a:gd name="connsiteX4" fmla="*/ 28 w 526618"/>
                <a:gd name="connsiteY4" fmla="*/ 135339 h 323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6618" h="323065">
                  <a:moveTo>
                    <a:pt x="28" y="135339"/>
                  </a:moveTo>
                  <a:cubicBezTo>
                    <a:pt x="-2353" y="81495"/>
                    <a:pt x="150816" y="0"/>
                    <a:pt x="238581" y="0"/>
                  </a:cubicBezTo>
                  <a:cubicBezTo>
                    <a:pt x="326346" y="0"/>
                    <a:pt x="526618" y="31661"/>
                    <a:pt x="526618" y="135339"/>
                  </a:cubicBezTo>
                  <a:cubicBezTo>
                    <a:pt x="526618" y="239017"/>
                    <a:pt x="340633" y="323065"/>
                    <a:pt x="252868" y="323065"/>
                  </a:cubicBezTo>
                  <a:cubicBezTo>
                    <a:pt x="165103" y="323065"/>
                    <a:pt x="2409" y="189183"/>
                    <a:pt x="28" y="135339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9" name="Freeform 81"/>
            <p:cNvSpPr>
              <a:spLocks/>
            </p:cNvSpPr>
            <p:nvPr/>
          </p:nvSpPr>
          <p:spPr bwMode="auto">
            <a:xfrm rot="630596">
              <a:off x="5677783" y="3708433"/>
              <a:ext cx="322780" cy="247873"/>
            </a:xfrm>
            <a:custGeom>
              <a:avLst/>
              <a:gdLst>
                <a:gd name="T0" fmla="*/ 0 w 1036"/>
                <a:gd name="T1" fmla="*/ 206 h 794"/>
                <a:gd name="T2" fmla="*/ 1006 w 1036"/>
                <a:gd name="T3" fmla="*/ 33 h 794"/>
                <a:gd name="T4" fmla="*/ 0 w 1036"/>
                <a:gd name="T5" fmla="*/ 206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6" h="794">
                  <a:moveTo>
                    <a:pt x="0" y="206"/>
                  </a:moveTo>
                  <a:cubicBezTo>
                    <a:pt x="430" y="192"/>
                    <a:pt x="974" y="0"/>
                    <a:pt x="1006" y="33"/>
                  </a:cubicBezTo>
                  <a:cubicBezTo>
                    <a:pt x="1036" y="65"/>
                    <a:pt x="576" y="794"/>
                    <a:pt x="0" y="2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100" name="ra"/>
          <p:cNvGrpSpPr/>
          <p:nvPr/>
        </p:nvGrpSpPr>
        <p:grpSpPr>
          <a:xfrm>
            <a:off x="1940027" y="4115910"/>
            <a:ext cx="625508" cy="460448"/>
            <a:chOff x="6739168" y="1257442"/>
            <a:chExt cx="509166" cy="375458"/>
          </a:xfrm>
        </p:grpSpPr>
        <p:sp>
          <p:nvSpPr>
            <p:cNvPr id="101" name="Oval 293"/>
            <p:cNvSpPr/>
            <p:nvPr/>
          </p:nvSpPr>
          <p:spPr>
            <a:xfrm>
              <a:off x="6739168" y="1257442"/>
              <a:ext cx="509166" cy="375458"/>
            </a:xfrm>
            <a:custGeom>
              <a:avLst/>
              <a:gdLst>
                <a:gd name="connsiteX0" fmla="*/ 0 w 997610"/>
                <a:gd name="connsiteY0" fmla="*/ 341467 h 682933"/>
                <a:gd name="connsiteX1" fmla="*/ 498805 w 997610"/>
                <a:gd name="connsiteY1" fmla="*/ 0 h 682933"/>
                <a:gd name="connsiteX2" fmla="*/ 997610 w 997610"/>
                <a:gd name="connsiteY2" fmla="*/ 341467 h 682933"/>
                <a:gd name="connsiteX3" fmla="*/ 498805 w 997610"/>
                <a:gd name="connsiteY3" fmla="*/ 682934 h 682933"/>
                <a:gd name="connsiteX4" fmla="*/ 0 w 997610"/>
                <a:gd name="connsiteY4" fmla="*/ 341467 h 682933"/>
                <a:gd name="connsiteX0" fmla="*/ 0 w 927760"/>
                <a:gd name="connsiteY0" fmla="*/ 335122 h 682944"/>
                <a:gd name="connsiteX1" fmla="*/ 428955 w 927760"/>
                <a:gd name="connsiteY1" fmla="*/ 5 h 682944"/>
                <a:gd name="connsiteX2" fmla="*/ 927760 w 927760"/>
                <a:gd name="connsiteY2" fmla="*/ 341472 h 682944"/>
                <a:gd name="connsiteX3" fmla="*/ 428955 w 927760"/>
                <a:gd name="connsiteY3" fmla="*/ 682939 h 682944"/>
                <a:gd name="connsiteX4" fmla="*/ 0 w 927760"/>
                <a:gd name="connsiteY4" fmla="*/ 335122 h 682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7760" h="682944">
                  <a:moveTo>
                    <a:pt x="0" y="335122"/>
                  </a:moveTo>
                  <a:cubicBezTo>
                    <a:pt x="0" y="146535"/>
                    <a:pt x="274328" y="-1053"/>
                    <a:pt x="428955" y="5"/>
                  </a:cubicBezTo>
                  <a:cubicBezTo>
                    <a:pt x="583582" y="1063"/>
                    <a:pt x="927760" y="152885"/>
                    <a:pt x="927760" y="341472"/>
                  </a:cubicBezTo>
                  <a:cubicBezTo>
                    <a:pt x="927760" y="530059"/>
                    <a:pt x="583582" y="683997"/>
                    <a:pt x="428955" y="682939"/>
                  </a:cubicBezTo>
                  <a:cubicBezTo>
                    <a:pt x="274328" y="681881"/>
                    <a:pt x="0" y="523709"/>
                    <a:pt x="0" y="335122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102" name="Group 101"/>
            <p:cNvGrpSpPr/>
            <p:nvPr/>
          </p:nvGrpSpPr>
          <p:grpSpPr>
            <a:xfrm>
              <a:off x="6787999" y="1356645"/>
              <a:ext cx="374533" cy="243787"/>
              <a:chOff x="6787999" y="1356645"/>
              <a:chExt cx="374533" cy="243787"/>
            </a:xfrm>
          </p:grpSpPr>
          <p:sp>
            <p:nvSpPr>
              <p:cNvPr id="103" name="Freeform 138"/>
              <p:cNvSpPr>
                <a:spLocks/>
              </p:cNvSpPr>
              <p:nvPr/>
            </p:nvSpPr>
            <p:spPr bwMode="auto">
              <a:xfrm>
                <a:off x="6802980" y="1367540"/>
                <a:ext cx="341847" cy="232892"/>
              </a:xfrm>
              <a:custGeom>
                <a:avLst/>
                <a:gdLst>
                  <a:gd name="T0" fmla="*/ 0 w 1096"/>
                  <a:gd name="T1" fmla="*/ 11 h 745"/>
                  <a:gd name="T2" fmla="*/ 1096 w 1096"/>
                  <a:gd name="T3" fmla="*/ 0 h 745"/>
                  <a:gd name="T4" fmla="*/ 0 w 1096"/>
                  <a:gd name="T5" fmla="*/ 11 h 7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96" h="745">
                    <a:moveTo>
                      <a:pt x="0" y="11"/>
                    </a:moveTo>
                    <a:cubicBezTo>
                      <a:pt x="445" y="173"/>
                      <a:pt x="810" y="169"/>
                      <a:pt x="1096" y="0"/>
                    </a:cubicBezTo>
                    <a:cubicBezTo>
                      <a:pt x="1059" y="664"/>
                      <a:pt x="138" y="745"/>
                      <a:pt x="0" y="11"/>
                    </a:cubicBezTo>
                    <a:close/>
                  </a:path>
                </a:pathLst>
              </a:custGeom>
              <a:solidFill>
                <a:srgbClr val="3B37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04" name="Freeform 139"/>
              <p:cNvSpPr>
                <a:spLocks/>
              </p:cNvSpPr>
              <p:nvPr/>
            </p:nvSpPr>
            <p:spPr bwMode="auto">
              <a:xfrm>
                <a:off x="6802980" y="1367540"/>
                <a:ext cx="359552" cy="140280"/>
              </a:xfrm>
              <a:custGeom>
                <a:avLst/>
                <a:gdLst>
                  <a:gd name="T0" fmla="*/ 1096 w 1152"/>
                  <a:gd name="T1" fmla="*/ 0 h 447"/>
                  <a:gd name="T2" fmla="*/ 0 w 1152"/>
                  <a:gd name="T3" fmla="*/ 11 h 447"/>
                  <a:gd name="T4" fmla="*/ 1096 w 1152"/>
                  <a:gd name="T5" fmla="*/ 0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52" h="447">
                    <a:moveTo>
                      <a:pt x="1096" y="0"/>
                    </a:moveTo>
                    <a:cubicBezTo>
                      <a:pt x="1152" y="296"/>
                      <a:pt x="36" y="447"/>
                      <a:pt x="0" y="11"/>
                    </a:cubicBezTo>
                    <a:cubicBezTo>
                      <a:pt x="398" y="169"/>
                      <a:pt x="855" y="144"/>
                      <a:pt x="109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05" name="Freeform 140"/>
              <p:cNvSpPr>
                <a:spLocks/>
              </p:cNvSpPr>
              <p:nvPr/>
            </p:nvSpPr>
            <p:spPr bwMode="auto">
              <a:xfrm>
                <a:off x="6841115" y="1445171"/>
                <a:ext cx="284645" cy="87164"/>
              </a:xfrm>
              <a:custGeom>
                <a:avLst/>
                <a:gdLst>
                  <a:gd name="T0" fmla="*/ 526 w 911"/>
                  <a:gd name="T1" fmla="*/ 274 h 280"/>
                  <a:gd name="T2" fmla="*/ 419 w 911"/>
                  <a:gd name="T3" fmla="*/ 280 h 280"/>
                  <a:gd name="T4" fmla="*/ 0 w 911"/>
                  <a:gd name="T5" fmla="*/ 50 h 280"/>
                  <a:gd name="T6" fmla="*/ 911 w 911"/>
                  <a:gd name="T7" fmla="*/ 0 h 280"/>
                  <a:gd name="T8" fmla="*/ 526 w 911"/>
                  <a:gd name="T9" fmla="*/ 274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1" h="280">
                    <a:moveTo>
                      <a:pt x="526" y="274"/>
                    </a:moveTo>
                    <a:cubicBezTo>
                      <a:pt x="490" y="278"/>
                      <a:pt x="454" y="280"/>
                      <a:pt x="419" y="280"/>
                    </a:cubicBezTo>
                    <a:cubicBezTo>
                      <a:pt x="243" y="272"/>
                      <a:pt x="105" y="238"/>
                      <a:pt x="0" y="50"/>
                    </a:cubicBezTo>
                    <a:cubicBezTo>
                      <a:pt x="353" y="208"/>
                      <a:pt x="671" y="144"/>
                      <a:pt x="911" y="0"/>
                    </a:cubicBezTo>
                    <a:cubicBezTo>
                      <a:pt x="829" y="156"/>
                      <a:pt x="683" y="249"/>
                      <a:pt x="526" y="27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06" name="Freeform 141"/>
              <p:cNvSpPr>
                <a:spLocks/>
              </p:cNvSpPr>
              <p:nvPr/>
            </p:nvSpPr>
            <p:spPr bwMode="auto">
              <a:xfrm>
                <a:off x="6787999" y="1359369"/>
                <a:ext cx="38134" cy="34048"/>
              </a:xfrm>
              <a:custGeom>
                <a:avLst/>
                <a:gdLst>
                  <a:gd name="T0" fmla="*/ 0 w 120"/>
                  <a:gd name="T1" fmla="*/ 112 h 112"/>
                  <a:gd name="T2" fmla="*/ 120 w 120"/>
                  <a:gd name="T3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20" h="112">
                    <a:moveTo>
                      <a:pt x="0" y="112"/>
                    </a:moveTo>
                    <a:cubicBezTo>
                      <a:pt x="49" y="42"/>
                      <a:pt x="51" y="13"/>
                      <a:pt x="120" y="0"/>
                    </a:cubicBezTo>
                  </a:path>
                </a:pathLst>
              </a:custGeom>
              <a:noFill/>
              <a:ln w="6350" cap="flat">
                <a:solidFill>
                  <a:srgbClr val="24211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07" name="Freeform 142"/>
              <p:cNvSpPr>
                <a:spLocks/>
              </p:cNvSpPr>
              <p:nvPr/>
            </p:nvSpPr>
            <p:spPr bwMode="auto">
              <a:xfrm>
                <a:off x="7123036" y="1356645"/>
                <a:ext cx="36772" cy="35410"/>
              </a:xfrm>
              <a:custGeom>
                <a:avLst/>
                <a:gdLst>
                  <a:gd name="T0" fmla="*/ 120 w 120"/>
                  <a:gd name="T1" fmla="*/ 111 h 111"/>
                  <a:gd name="T2" fmla="*/ 0 w 120"/>
                  <a:gd name="T3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20" h="111">
                    <a:moveTo>
                      <a:pt x="120" y="111"/>
                    </a:moveTo>
                    <a:cubicBezTo>
                      <a:pt x="72" y="41"/>
                      <a:pt x="69" y="12"/>
                      <a:pt x="0" y="0"/>
                    </a:cubicBezTo>
                  </a:path>
                </a:pathLst>
              </a:custGeom>
              <a:noFill/>
              <a:ln w="6350" cap="flat">
                <a:solidFill>
                  <a:srgbClr val="24211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</p:grpSp>
      <p:grpSp>
        <p:nvGrpSpPr>
          <p:cNvPr id="108" name="Group 107"/>
          <p:cNvGrpSpPr/>
          <p:nvPr/>
        </p:nvGrpSpPr>
        <p:grpSpPr>
          <a:xfrm>
            <a:off x="1805481" y="3636716"/>
            <a:ext cx="827573" cy="273843"/>
            <a:chOff x="7881939" y="2722563"/>
            <a:chExt cx="744538" cy="180975"/>
          </a:xfrm>
        </p:grpSpPr>
        <p:sp>
          <p:nvSpPr>
            <p:cNvPr id="109" name="Freeform 187"/>
            <p:cNvSpPr>
              <a:spLocks/>
            </p:cNvSpPr>
            <p:nvPr/>
          </p:nvSpPr>
          <p:spPr bwMode="auto">
            <a:xfrm flipV="1">
              <a:off x="7881939" y="2722563"/>
              <a:ext cx="309563" cy="180975"/>
            </a:xfrm>
            <a:custGeom>
              <a:avLst/>
              <a:gdLst>
                <a:gd name="T0" fmla="*/ 0 w 2667"/>
                <a:gd name="T1" fmla="*/ 1090 h 1090"/>
                <a:gd name="T2" fmla="*/ 2667 w 2667"/>
                <a:gd name="T3" fmla="*/ 1090 h 1090"/>
                <a:gd name="T4" fmla="*/ 1334 w 2667"/>
                <a:gd name="T5" fmla="*/ 0 h 1090"/>
                <a:gd name="T6" fmla="*/ 0 w 2667"/>
                <a:gd name="T7" fmla="*/ 1090 h 1090"/>
                <a:gd name="connsiteX0" fmla="*/ 0 w 10000"/>
                <a:gd name="connsiteY0" fmla="*/ 14615 h 14615"/>
                <a:gd name="connsiteX1" fmla="*/ 10000 w 10000"/>
                <a:gd name="connsiteY1" fmla="*/ 14615 h 14615"/>
                <a:gd name="connsiteX2" fmla="*/ 4923 w 10000"/>
                <a:gd name="connsiteY2" fmla="*/ 0 h 14615"/>
                <a:gd name="connsiteX3" fmla="*/ 0 w 10000"/>
                <a:gd name="connsiteY3" fmla="*/ 14615 h 14615"/>
                <a:gd name="connsiteX0" fmla="*/ 0 w 10000"/>
                <a:gd name="connsiteY0" fmla="*/ 14615 h 14615"/>
                <a:gd name="connsiteX1" fmla="*/ 10000 w 10000"/>
                <a:gd name="connsiteY1" fmla="*/ 14615 h 14615"/>
                <a:gd name="connsiteX2" fmla="*/ 4923 w 10000"/>
                <a:gd name="connsiteY2" fmla="*/ 0 h 14615"/>
                <a:gd name="connsiteX3" fmla="*/ 0 w 10000"/>
                <a:gd name="connsiteY3" fmla="*/ 14615 h 14615"/>
                <a:gd name="connsiteX0" fmla="*/ 0 w 10000"/>
                <a:gd name="connsiteY0" fmla="*/ 14615 h 14615"/>
                <a:gd name="connsiteX1" fmla="*/ 10000 w 10000"/>
                <a:gd name="connsiteY1" fmla="*/ 14615 h 14615"/>
                <a:gd name="connsiteX2" fmla="*/ 4923 w 10000"/>
                <a:gd name="connsiteY2" fmla="*/ 0 h 14615"/>
                <a:gd name="connsiteX3" fmla="*/ 0 w 10000"/>
                <a:gd name="connsiteY3" fmla="*/ 14615 h 14615"/>
                <a:gd name="connsiteX0" fmla="*/ 0 w 10009"/>
                <a:gd name="connsiteY0" fmla="*/ 14615 h 14615"/>
                <a:gd name="connsiteX1" fmla="*/ 10000 w 10009"/>
                <a:gd name="connsiteY1" fmla="*/ 14615 h 14615"/>
                <a:gd name="connsiteX2" fmla="*/ 4923 w 10009"/>
                <a:gd name="connsiteY2" fmla="*/ 0 h 14615"/>
                <a:gd name="connsiteX3" fmla="*/ 0 w 10009"/>
                <a:gd name="connsiteY3" fmla="*/ 14615 h 14615"/>
                <a:gd name="connsiteX0" fmla="*/ 88 w 10097"/>
                <a:gd name="connsiteY0" fmla="*/ 14615 h 14615"/>
                <a:gd name="connsiteX1" fmla="*/ 10088 w 10097"/>
                <a:gd name="connsiteY1" fmla="*/ 14615 h 14615"/>
                <a:gd name="connsiteX2" fmla="*/ 5011 w 10097"/>
                <a:gd name="connsiteY2" fmla="*/ 0 h 14615"/>
                <a:gd name="connsiteX3" fmla="*/ 88 w 10097"/>
                <a:gd name="connsiteY3" fmla="*/ 14615 h 14615"/>
                <a:gd name="connsiteX0" fmla="*/ 88 w 10192"/>
                <a:gd name="connsiteY0" fmla="*/ 14615 h 14615"/>
                <a:gd name="connsiteX1" fmla="*/ 10088 w 10192"/>
                <a:gd name="connsiteY1" fmla="*/ 14615 h 14615"/>
                <a:gd name="connsiteX2" fmla="*/ 5011 w 10192"/>
                <a:gd name="connsiteY2" fmla="*/ 0 h 14615"/>
                <a:gd name="connsiteX3" fmla="*/ 88 w 10192"/>
                <a:gd name="connsiteY3" fmla="*/ 14615 h 14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92" h="14615">
                  <a:moveTo>
                    <a:pt x="88" y="14615"/>
                  </a:moveTo>
                  <a:lnTo>
                    <a:pt x="10088" y="14615"/>
                  </a:lnTo>
                  <a:cubicBezTo>
                    <a:pt x="10718" y="6794"/>
                    <a:pt x="8425" y="0"/>
                    <a:pt x="5011" y="0"/>
                  </a:cubicBezTo>
                  <a:cubicBezTo>
                    <a:pt x="1597" y="0"/>
                    <a:pt x="-462" y="7948"/>
                    <a:pt x="88" y="14615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0" name="Freeform 187"/>
            <p:cNvSpPr>
              <a:spLocks/>
            </p:cNvSpPr>
            <p:nvPr/>
          </p:nvSpPr>
          <p:spPr bwMode="auto">
            <a:xfrm flipV="1">
              <a:off x="8316914" y="2722563"/>
              <a:ext cx="309563" cy="180975"/>
            </a:xfrm>
            <a:custGeom>
              <a:avLst/>
              <a:gdLst>
                <a:gd name="T0" fmla="*/ 0 w 2667"/>
                <a:gd name="T1" fmla="*/ 1090 h 1090"/>
                <a:gd name="T2" fmla="*/ 2667 w 2667"/>
                <a:gd name="T3" fmla="*/ 1090 h 1090"/>
                <a:gd name="T4" fmla="*/ 1334 w 2667"/>
                <a:gd name="T5" fmla="*/ 0 h 1090"/>
                <a:gd name="T6" fmla="*/ 0 w 2667"/>
                <a:gd name="T7" fmla="*/ 1090 h 1090"/>
                <a:gd name="connsiteX0" fmla="*/ 0 w 10000"/>
                <a:gd name="connsiteY0" fmla="*/ 14615 h 14615"/>
                <a:gd name="connsiteX1" fmla="*/ 10000 w 10000"/>
                <a:gd name="connsiteY1" fmla="*/ 14615 h 14615"/>
                <a:gd name="connsiteX2" fmla="*/ 4923 w 10000"/>
                <a:gd name="connsiteY2" fmla="*/ 0 h 14615"/>
                <a:gd name="connsiteX3" fmla="*/ 0 w 10000"/>
                <a:gd name="connsiteY3" fmla="*/ 14615 h 14615"/>
                <a:gd name="connsiteX0" fmla="*/ 0 w 10000"/>
                <a:gd name="connsiteY0" fmla="*/ 14615 h 14615"/>
                <a:gd name="connsiteX1" fmla="*/ 10000 w 10000"/>
                <a:gd name="connsiteY1" fmla="*/ 14615 h 14615"/>
                <a:gd name="connsiteX2" fmla="*/ 4923 w 10000"/>
                <a:gd name="connsiteY2" fmla="*/ 0 h 14615"/>
                <a:gd name="connsiteX3" fmla="*/ 0 w 10000"/>
                <a:gd name="connsiteY3" fmla="*/ 14615 h 14615"/>
                <a:gd name="connsiteX0" fmla="*/ 0 w 10000"/>
                <a:gd name="connsiteY0" fmla="*/ 14615 h 14615"/>
                <a:gd name="connsiteX1" fmla="*/ 10000 w 10000"/>
                <a:gd name="connsiteY1" fmla="*/ 14615 h 14615"/>
                <a:gd name="connsiteX2" fmla="*/ 4923 w 10000"/>
                <a:gd name="connsiteY2" fmla="*/ 0 h 14615"/>
                <a:gd name="connsiteX3" fmla="*/ 0 w 10000"/>
                <a:gd name="connsiteY3" fmla="*/ 14615 h 14615"/>
                <a:gd name="connsiteX0" fmla="*/ 0 w 10009"/>
                <a:gd name="connsiteY0" fmla="*/ 14615 h 14615"/>
                <a:gd name="connsiteX1" fmla="*/ 10000 w 10009"/>
                <a:gd name="connsiteY1" fmla="*/ 14615 h 14615"/>
                <a:gd name="connsiteX2" fmla="*/ 4923 w 10009"/>
                <a:gd name="connsiteY2" fmla="*/ 0 h 14615"/>
                <a:gd name="connsiteX3" fmla="*/ 0 w 10009"/>
                <a:gd name="connsiteY3" fmla="*/ 14615 h 14615"/>
                <a:gd name="connsiteX0" fmla="*/ 88 w 10097"/>
                <a:gd name="connsiteY0" fmla="*/ 14615 h 14615"/>
                <a:gd name="connsiteX1" fmla="*/ 10088 w 10097"/>
                <a:gd name="connsiteY1" fmla="*/ 14615 h 14615"/>
                <a:gd name="connsiteX2" fmla="*/ 5011 w 10097"/>
                <a:gd name="connsiteY2" fmla="*/ 0 h 14615"/>
                <a:gd name="connsiteX3" fmla="*/ 88 w 10097"/>
                <a:gd name="connsiteY3" fmla="*/ 14615 h 14615"/>
                <a:gd name="connsiteX0" fmla="*/ 88 w 10192"/>
                <a:gd name="connsiteY0" fmla="*/ 14615 h 14615"/>
                <a:gd name="connsiteX1" fmla="*/ 10088 w 10192"/>
                <a:gd name="connsiteY1" fmla="*/ 14615 h 14615"/>
                <a:gd name="connsiteX2" fmla="*/ 5011 w 10192"/>
                <a:gd name="connsiteY2" fmla="*/ 0 h 14615"/>
                <a:gd name="connsiteX3" fmla="*/ 88 w 10192"/>
                <a:gd name="connsiteY3" fmla="*/ 14615 h 14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92" h="14615">
                  <a:moveTo>
                    <a:pt x="88" y="14615"/>
                  </a:moveTo>
                  <a:lnTo>
                    <a:pt x="10088" y="14615"/>
                  </a:lnTo>
                  <a:cubicBezTo>
                    <a:pt x="10718" y="6794"/>
                    <a:pt x="8425" y="0"/>
                    <a:pt x="5011" y="0"/>
                  </a:cubicBezTo>
                  <a:cubicBezTo>
                    <a:pt x="1597" y="0"/>
                    <a:pt x="-462" y="7948"/>
                    <a:pt x="88" y="14615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191" name="Group 190"/>
          <p:cNvGrpSpPr/>
          <p:nvPr/>
        </p:nvGrpSpPr>
        <p:grpSpPr>
          <a:xfrm>
            <a:off x="5343174" y="1527605"/>
            <a:ext cx="3202112" cy="2782090"/>
            <a:chOff x="4570413" y="1508125"/>
            <a:chExt cx="3376613" cy="2933701"/>
          </a:xfrm>
        </p:grpSpPr>
        <p:sp>
          <p:nvSpPr>
            <p:cNvPr id="192" name="Freeform 39"/>
            <p:cNvSpPr>
              <a:spLocks/>
            </p:cNvSpPr>
            <p:nvPr/>
          </p:nvSpPr>
          <p:spPr bwMode="auto">
            <a:xfrm>
              <a:off x="5546725" y="3589338"/>
              <a:ext cx="1457325" cy="852488"/>
            </a:xfrm>
            <a:custGeom>
              <a:avLst/>
              <a:gdLst>
                <a:gd name="T0" fmla="*/ 499 w 918"/>
                <a:gd name="T1" fmla="*/ 0 h 537"/>
                <a:gd name="T2" fmla="*/ 580 w 918"/>
                <a:gd name="T3" fmla="*/ 6 h 537"/>
                <a:gd name="T4" fmla="*/ 651 w 918"/>
                <a:gd name="T5" fmla="*/ 18 h 537"/>
                <a:gd name="T6" fmla="*/ 705 w 918"/>
                <a:gd name="T7" fmla="*/ 36 h 537"/>
                <a:gd name="T8" fmla="*/ 735 w 918"/>
                <a:gd name="T9" fmla="*/ 63 h 537"/>
                <a:gd name="T10" fmla="*/ 740 w 918"/>
                <a:gd name="T11" fmla="*/ 136 h 537"/>
                <a:gd name="T12" fmla="*/ 749 w 918"/>
                <a:gd name="T13" fmla="*/ 237 h 537"/>
                <a:gd name="T14" fmla="*/ 765 w 918"/>
                <a:gd name="T15" fmla="*/ 314 h 537"/>
                <a:gd name="T16" fmla="*/ 786 w 918"/>
                <a:gd name="T17" fmla="*/ 373 h 537"/>
                <a:gd name="T18" fmla="*/ 808 w 918"/>
                <a:gd name="T19" fmla="*/ 413 h 537"/>
                <a:gd name="T20" fmla="*/ 829 w 918"/>
                <a:gd name="T21" fmla="*/ 441 h 537"/>
                <a:gd name="T22" fmla="*/ 847 w 918"/>
                <a:gd name="T23" fmla="*/ 457 h 537"/>
                <a:gd name="T24" fmla="*/ 860 w 918"/>
                <a:gd name="T25" fmla="*/ 465 h 537"/>
                <a:gd name="T26" fmla="*/ 866 w 918"/>
                <a:gd name="T27" fmla="*/ 466 h 537"/>
                <a:gd name="T28" fmla="*/ 898 w 918"/>
                <a:gd name="T29" fmla="*/ 468 h 537"/>
                <a:gd name="T30" fmla="*/ 915 w 918"/>
                <a:gd name="T31" fmla="*/ 483 h 537"/>
                <a:gd name="T32" fmla="*/ 918 w 918"/>
                <a:gd name="T33" fmla="*/ 508 h 537"/>
                <a:gd name="T34" fmla="*/ 909 w 918"/>
                <a:gd name="T35" fmla="*/ 529 h 537"/>
                <a:gd name="T36" fmla="*/ 887 w 918"/>
                <a:gd name="T37" fmla="*/ 537 h 537"/>
                <a:gd name="T38" fmla="*/ 17 w 918"/>
                <a:gd name="T39" fmla="*/ 534 h 537"/>
                <a:gd name="T40" fmla="*/ 3 w 918"/>
                <a:gd name="T41" fmla="*/ 520 h 537"/>
                <a:gd name="T42" fmla="*/ 0 w 918"/>
                <a:gd name="T43" fmla="*/ 493 h 537"/>
                <a:gd name="T44" fmla="*/ 8 w 918"/>
                <a:gd name="T45" fmla="*/ 474 h 537"/>
                <a:gd name="T46" fmla="*/ 29 w 918"/>
                <a:gd name="T47" fmla="*/ 466 h 537"/>
                <a:gd name="T48" fmla="*/ 48 w 918"/>
                <a:gd name="T49" fmla="*/ 466 h 537"/>
                <a:gd name="T50" fmla="*/ 58 w 918"/>
                <a:gd name="T51" fmla="*/ 461 h 537"/>
                <a:gd name="T52" fmla="*/ 76 w 918"/>
                <a:gd name="T53" fmla="*/ 446 h 537"/>
                <a:gd name="T54" fmla="*/ 100 w 918"/>
                <a:gd name="T55" fmla="*/ 421 h 537"/>
                <a:gd name="T56" fmla="*/ 123 w 918"/>
                <a:gd name="T57" fmla="*/ 382 h 537"/>
                <a:gd name="T58" fmla="*/ 147 w 918"/>
                <a:gd name="T59" fmla="*/ 324 h 537"/>
                <a:gd name="T60" fmla="*/ 165 w 918"/>
                <a:gd name="T61" fmla="*/ 247 h 537"/>
                <a:gd name="T62" fmla="*/ 176 w 918"/>
                <a:gd name="T63" fmla="*/ 145 h 537"/>
                <a:gd name="T64" fmla="*/ 181 w 918"/>
                <a:gd name="T65" fmla="*/ 69 h 537"/>
                <a:gd name="T66" fmla="*/ 211 w 918"/>
                <a:gd name="T67" fmla="*/ 42 h 537"/>
                <a:gd name="T68" fmla="*/ 265 w 918"/>
                <a:gd name="T69" fmla="*/ 22 h 537"/>
                <a:gd name="T70" fmla="*/ 336 w 918"/>
                <a:gd name="T71" fmla="*/ 8 h 537"/>
                <a:gd name="T72" fmla="*/ 415 w 918"/>
                <a:gd name="T73" fmla="*/ 1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18" h="537">
                  <a:moveTo>
                    <a:pt x="457" y="0"/>
                  </a:moveTo>
                  <a:lnTo>
                    <a:pt x="499" y="0"/>
                  </a:lnTo>
                  <a:lnTo>
                    <a:pt x="541" y="2"/>
                  </a:lnTo>
                  <a:lnTo>
                    <a:pt x="580" y="6"/>
                  </a:lnTo>
                  <a:lnTo>
                    <a:pt x="617" y="12"/>
                  </a:lnTo>
                  <a:lnTo>
                    <a:pt x="651" y="18"/>
                  </a:lnTo>
                  <a:lnTo>
                    <a:pt x="680" y="27"/>
                  </a:lnTo>
                  <a:lnTo>
                    <a:pt x="705" y="36"/>
                  </a:lnTo>
                  <a:lnTo>
                    <a:pt x="723" y="48"/>
                  </a:lnTo>
                  <a:lnTo>
                    <a:pt x="735" y="63"/>
                  </a:lnTo>
                  <a:lnTo>
                    <a:pt x="739" y="77"/>
                  </a:lnTo>
                  <a:lnTo>
                    <a:pt x="740" y="136"/>
                  </a:lnTo>
                  <a:lnTo>
                    <a:pt x="743" y="190"/>
                  </a:lnTo>
                  <a:lnTo>
                    <a:pt x="749" y="237"/>
                  </a:lnTo>
                  <a:lnTo>
                    <a:pt x="756" y="279"/>
                  </a:lnTo>
                  <a:lnTo>
                    <a:pt x="765" y="314"/>
                  </a:lnTo>
                  <a:lnTo>
                    <a:pt x="774" y="345"/>
                  </a:lnTo>
                  <a:lnTo>
                    <a:pt x="786" y="373"/>
                  </a:lnTo>
                  <a:lnTo>
                    <a:pt x="796" y="395"/>
                  </a:lnTo>
                  <a:lnTo>
                    <a:pt x="808" y="413"/>
                  </a:lnTo>
                  <a:lnTo>
                    <a:pt x="819" y="429"/>
                  </a:lnTo>
                  <a:lnTo>
                    <a:pt x="829" y="441"/>
                  </a:lnTo>
                  <a:lnTo>
                    <a:pt x="840" y="450"/>
                  </a:lnTo>
                  <a:lnTo>
                    <a:pt x="847" y="457"/>
                  </a:lnTo>
                  <a:lnTo>
                    <a:pt x="855" y="462"/>
                  </a:lnTo>
                  <a:lnTo>
                    <a:pt x="860" y="465"/>
                  </a:lnTo>
                  <a:lnTo>
                    <a:pt x="864" y="466"/>
                  </a:lnTo>
                  <a:lnTo>
                    <a:pt x="866" y="466"/>
                  </a:lnTo>
                  <a:lnTo>
                    <a:pt x="887" y="466"/>
                  </a:lnTo>
                  <a:lnTo>
                    <a:pt x="898" y="468"/>
                  </a:lnTo>
                  <a:lnTo>
                    <a:pt x="909" y="474"/>
                  </a:lnTo>
                  <a:lnTo>
                    <a:pt x="915" y="483"/>
                  </a:lnTo>
                  <a:lnTo>
                    <a:pt x="918" y="493"/>
                  </a:lnTo>
                  <a:lnTo>
                    <a:pt x="918" y="508"/>
                  </a:lnTo>
                  <a:lnTo>
                    <a:pt x="915" y="520"/>
                  </a:lnTo>
                  <a:lnTo>
                    <a:pt x="909" y="529"/>
                  </a:lnTo>
                  <a:lnTo>
                    <a:pt x="898" y="534"/>
                  </a:lnTo>
                  <a:lnTo>
                    <a:pt x="887" y="537"/>
                  </a:lnTo>
                  <a:lnTo>
                    <a:pt x="29" y="537"/>
                  </a:lnTo>
                  <a:lnTo>
                    <a:pt x="17" y="534"/>
                  </a:lnTo>
                  <a:lnTo>
                    <a:pt x="8" y="529"/>
                  </a:lnTo>
                  <a:lnTo>
                    <a:pt x="3" y="520"/>
                  </a:lnTo>
                  <a:lnTo>
                    <a:pt x="0" y="508"/>
                  </a:lnTo>
                  <a:lnTo>
                    <a:pt x="0" y="493"/>
                  </a:lnTo>
                  <a:lnTo>
                    <a:pt x="3" y="483"/>
                  </a:lnTo>
                  <a:lnTo>
                    <a:pt x="8" y="474"/>
                  </a:lnTo>
                  <a:lnTo>
                    <a:pt x="17" y="468"/>
                  </a:lnTo>
                  <a:lnTo>
                    <a:pt x="29" y="466"/>
                  </a:lnTo>
                  <a:lnTo>
                    <a:pt x="46" y="466"/>
                  </a:lnTo>
                  <a:lnTo>
                    <a:pt x="48" y="466"/>
                  </a:lnTo>
                  <a:lnTo>
                    <a:pt x="51" y="463"/>
                  </a:lnTo>
                  <a:lnTo>
                    <a:pt x="58" y="461"/>
                  </a:lnTo>
                  <a:lnTo>
                    <a:pt x="67" y="454"/>
                  </a:lnTo>
                  <a:lnTo>
                    <a:pt x="76" y="446"/>
                  </a:lnTo>
                  <a:lnTo>
                    <a:pt x="88" y="436"/>
                  </a:lnTo>
                  <a:lnTo>
                    <a:pt x="100" y="421"/>
                  </a:lnTo>
                  <a:lnTo>
                    <a:pt x="112" y="403"/>
                  </a:lnTo>
                  <a:lnTo>
                    <a:pt x="123" y="382"/>
                  </a:lnTo>
                  <a:lnTo>
                    <a:pt x="135" y="356"/>
                  </a:lnTo>
                  <a:lnTo>
                    <a:pt x="147" y="324"/>
                  </a:lnTo>
                  <a:lnTo>
                    <a:pt x="156" y="289"/>
                  </a:lnTo>
                  <a:lnTo>
                    <a:pt x="165" y="247"/>
                  </a:lnTo>
                  <a:lnTo>
                    <a:pt x="171" y="199"/>
                  </a:lnTo>
                  <a:lnTo>
                    <a:pt x="176" y="145"/>
                  </a:lnTo>
                  <a:lnTo>
                    <a:pt x="177" y="85"/>
                  </a:lnTo>
                  <a:lnTo>
                    <a:pt x="181" y="69"/>
                  </a:lnTo>
                  <a:lnTo>
                    <a:pt x="193" y="55"/>
                  </a:lnTo>
                  <a:lnTo>
                    <a:pt x="211" y="42"/>
                  </a:lnTo>
                  <a:lnTo>
                    <a:pt x="235" y="31"/>
                  </a:lnTo>
                  <a:lnTo>
                    <a:pt x="265" y="22"/>
                  </a:lnTo>
                  <a:lnTo>
                    <a:pt x="298" y="14"/>
                  </a:lnTo>
                  <a:lnTo>
                    <a:pt x="336" y="8"/>
                  </a:lnTo>
                  <a:lnTo>
                    <a:pt x="375" y="4"/>
                  </a:lnTo>
                  <a:lnTo>
                    <a:pt x="415" y="1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3" name="Freeform 40"/>
            <p:cNvSpPr>
              <a:spLocks/>
            </p:cNvSpPr>
            <p:nvPr/>
          </p:nvSpPr>
          <p:spPr bwMode="auto">
            <a:xfrm>
              <a:off x="4570413" y="1508125"/>
              <a:ext cx="3376613" cy="2444750"/>
            </a:xfrm>
            <a:custGeom>
              <a:avLst/>
              <a:gdLst>
                <a:gd name="T0" fmla="*/ 73 w 2127"/>
                <a:gd name="T1" fmla="*/ 0 h 1540"/>
                <a:gd name="T2" fmla="*/ 2068 w 2127"/>
                <a:gd name="T3" fmla="*/ 0 h 1540"/>
                <a:gd name="T4" fmla="*/ 2089 w 2127"/>
                <a:gd name="T5" fmla="*/ 3 h 1540"/>
                <a:gd name="T6" fmla="*/ 2106 w 2127"/>
                <a:gd name="T7" fmla="*/ 10 h 1540"/>
                <a:gd name="T8" fmla="*/ 2118 w 2127"/>
                <a:gd name="T9" fmla="*/ 21 h 1540"/>
                <a:gd name="T10" fmla="*/ 2125 w 2127"/>
                <a:gd name="T11" fmla="*/ 38 h 1540"/>
                <a:gd name="T12" fmla="*/ 2127 w 2127"/>
                <a:gd name="T13" fmla="*/ 59 h 1540"/>
                <a:gd name="T14" fmla="*/ 2127 w 2127"/>
                <a:gd name="T15" fmla="*/ 1451 h 1540"/>
                <a:gd name="T16" fmla="*/ 2126 w 2127"/>
                <a:gd name="T17" fmla="*/ 1468 h 1540"/>
                <a:gd name="T18" fmla="*/ 2122 w 2127"/>
                <a:gd name="T19" fmla="*/ 1486 h 1540"/>
                <a:gd name="T20" fmla="*/ 2117 w 2127"/>
                <a:gd name="T21" fmla="*/ 1502 h 1540"/>
                <a:gd name="T22" fmla="*/ 2108 w 2127"/>
                <a:gd name="T23" fmla="*/ 1516 h 1540"/>
                <a:gd name="T24" fmla="*/ 2097 w 2127"/>
                <a:gd name="T25" fmla="*/ 1528 h 1540"/>
                <a:gd name="T26" fmla="*/ 2084 w 2127"/>
                <a:gd name="T27" fmla="*/ 1536 h 1540"/>
                <a:gd name="T28" fmla="*/ 2068 w 2127"/>
                <a:gd name="T29" fmla="*/ 1540 h 1540"/>
                <a:gd name="T30" fmla="*/ 73 w 2127"/>
                <a:gd name="T31" fmla="*/ 1540 h 1540"/>
                <a:gd name="T32" fmla="*/ 54 w 2127"/>
                <a:gd name="T33" fmla="*/ 1536 h 1540"/>
                <a:gd name="T34" fmla="*/ 37 w 2127"/>
                <a:gd name="T35" fmla="*/ 1525 h 1540"/>
                <a:gd name="T36" fmla="*/ 22 w 2127"/>
                <a:gd name="T37" fmla="*/ 1510 h 1540"/>
                <a:gd name="T38" fmla="*/ 11 w 2127"/>
                <a:gd name="T39" fmla="*/ 1491 h 1540"/>
                <a:gd name="T40" fmla="*/ 3 w 2127"/>
                <a:gd name="T41" fmla="*/ 1472 h 1540"/>
                <a:gd name="T42" fmla="*/ 0 w 2127"/>
                <a:gd name="T43" fmla="*/ 1451 h 1540"/>
                <a:gd name="T44" fmla="*/ 0 w 2127"/>
                <a:gd name="T45" fmla="*/ 59 h 1540"/>
                <a:gd name="T46" fmla="*/ 3 w 2127"/>
                <a:gd name="T47" fmla="*/ 41 h 1540"/>
                <a:gd name="T48" fmla="*/ 11 w 2127"/>
                <a:gd name="T49" fmla="*/ 27 h 1540"/>
                <a:gd name="T50" fmla="*/ 22 w 2127"/>
                <a:gd name="T51" fmla="*/ 15 h 1540"/>
                <a:gd name="T52" fmla="*/ 37 w 2127"/>
                <a:gd name="T53" fmla="*/ 7 h 1540"/>
                <a:gd name="T54" fmla="*/ 54 w 2127"/>
                <a:gd name="T55" fmla="*/ 2 h 1540"/>
                <a:gd name="T56" fmla="*/ 73 w 2127"/>
                <a:gd name="T57" fmla="*/ 0 h 1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127" h="1540">
                  <a:moveTo>
                    <a:pt x="73" y="0"/>
                  </a:moveTo>
                  <a:lnTo>
                    <a:pt x="2068" y="0"/>
                  </a:lnTo>
                  <a:lnTo>
                    <a:pt x="2089" y="3"/>
                  </a:lnTo>
                  <a:lnTo>
                    <a:pt x="2106" y="10"/>
                  </a:lnTo>
                  <a:lnTo>
                    <a:pt x="2118" y="21"/>
                  </a:lnTo>
                  <a:lnTo>
                    <a:pt x="2125" y="38"/>
                  </a:lnTo>
                  <a:lnTo>
                    <a:pt x="2127" y="59"/>
                  </a:lnTo>
                  <a:lnTo>
                    <a:pt x="2127" y="1451"/>
                  </a:lnTo>
                  <a:lnTo>
                    <a:pt x="2126" y="1468"/>
                  </a:lnTo>
                  <a:lnTo>
                    <a:pt x="2122" y="1486"/>
                  </a:lnTo>
                  <a:lnTo>
                    <a:pt x="2117" y="1502"/>
                  </a:lnTo>
                  <a:lnTo>
                    <a:pt x="2108" y="1516"/>
                  </a:lnTo>
                  <a:lnTo>
                    <a:pt x="2097" y="1528"/>
                  </a:lnTo>
                  <a:lnTo>
                    <a:pt x="2084" y="1536"/>
                  </a:lnTo>
                  <a:lnTo>
                    <a:pt x="2068" y="1540"/>
                  </a:lnTo>
                  <a:lnTo>
                    <a:pt x="73" y="1540"/>
                  </a:lnTo>
                  <a:lnTo>
                    <a:pt x="54" y="1536"/>
                  </a:lnTo>
                  <a:lnTo>
                    <a:pt x="37" y="1525"/>
                  </a:lnTo>
                  <a:lnTo>
                    <a:pt x="22" y="1510"/>
                  </a:lnTo>
                  <a:lnTo>
                    <a:pt x="11" y="1491"/>
                  </a:lnTo>
                  <a:lnTo>
                    <a:pt x="3" y="1472"/>
                  </a:lnTo>
                  <a:lnTo>
                    <a:pt x="0" y="1451"/>
                  </a:lnTo>
                  <a:lnTo>
                    <a:pt x="0" y="59"/>
                  </a:lnTo>
                  <a:lnTo>
                    <a:pt x="3" y="41"/>
                  </a:lnTo>
                  <a:lnTo>
                    <a:pt x="11" y="27"/>
                  </a:lnTo>
                  <a:lnTo>
                    <a:pt x="22" y="15"/>
                  </a:lnTo>
                  <a:lnTo>
                    <a:pt x="37" y="7"/>
                  </a:lnTo>
                  <a:lnTo>
                    <a:pt x="54" y="2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0">
              <a:solidFill>
                <a:srgbClr val="000B15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4" name="Rectangle 41"/>
            <p:cNvSpPr>
              <a:spLocks noChangeArrowheads="1"/>
            </p:cNvSpPr>
            <p:nvPr/>
          </p:nvSpPr>
          <p:spPr bwMode="auto">
            <a:xfrm>
              <a:off x="4732338" y="1689100"/>
              <a:ext cx="3052763" cy="1747838"/>
            </a:xfrm>
            <a:prstGeom prst="rect">
              <a:avLst/>
            </a:prstGeom>
            <a:solidFill>
              <a:schemeClr val="bg1"/>
            </a:solidFill>
            <a:ln w="0">
              <a:solidFill>
                <a:srgbClr val="F0F4F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5" name="Freeform 42"/>
            <p:cNvSpPr>
              <a:spLocks/>
            </p:cNvSpPr>
            <p:nvPr/>
          </p:nvSpPr>
          <p:spPr bwMode="auto">
            <a:xfrm>
              <a:off x="6134100" y="3562350"/>
              <a:ext cx="276225" cy="276225"/>
            </a:xfrm>
            <a:custGeom>
              <a:avLst/>
              <a:gdLst>
                <a:gd name="T0" fmla="*/ 86 w 174"/>
                <a:gd name="T1" fmla="*/ 0 h 174"/>
                <a:gd name="T2" fmla="*/ 110 w 174"/>
                <a:gd name="T3" fmla="*/ 4 h 174"/>
                <a:gd name="T4" fmla="*/ 130 w 174"/>
                <a:gd name="T5" fmla="*/ 12 h 174"/>
                <a:gd name="T6" fmla="*/ 147 w 174"/>
                <a:gd name="T7" fmla="*/ 26 h 174"/>
                <a:gd name="T8" fmla="*/ 162 w 174"/>
                <a:gd name="T9" fmla="*/ 43 h 174"/>
                <a:gd name="T10" fmla="*/ 170 w 174"/>
                <a:gd name="T11" fmla="*/ 64 h 174"/>
                <a:gd name="T12" fmla="*/ 174 w 174"/>
                <a:gd name="T13" fmla="*/ 87 h 174"/>
                <a:gd name="T14" fmla="*/ 170 w 174"/>
                <a:gd name="T15" fmla="*/ 111 h 174"/>
                <a:gd name="T16" fmla="*/ 162 w 174"/>
                <a:gd name="T17" fmla="*/ 132 h 174"/>
                <a:gd name="T18" fmla="*/ 147 w 174"/>
                <a:gd name="T19" fmla="*/ 149 h 174"/>
                <a:gd name="T20" fmla="*/ 130 w 174"/>
                <a:gd name="T21" fmla="*/ 162 h 174"/>
                <a:gd name="T22" fmla="*/ 110 w 174"/>
                <a:gd name="T23" fmla="*/ 171 h 174"/>
                <a:gd name="T24" fmla="*/ 86 w 174"/>
                <a:gd name="T25" fmla="*/ 174 h 174"/>
                <a:gd name="T26" fmla="*/ 62 w 174"/>
                <a:gd name="T27" fmla="*/ 171 h 174"/>
                <a:gd name="T28" fmla="*/ 43 w 174"/>
                <a:gd name="T29" fmla="*/ 162 h 174"/>
                <a:gd name="T30" fmla="*/ 24 w 174"/>
                <a:gd name="T31" fmla="*/ 149 h 174"/>
                <a:gd name="T32" fmla="*/ 11 w 174"/>
                <a:gd name="T33" fmla="*/ 132 h 174"/>
                <a:gd name="T34" fmla="*/ 2 w 174"/>
                <a:gd name="T35" fmla="*/ 111 h 174"/>
                <a:gd name="T36" fmla="*/ 0 w 174"/>
                <a:gd name="T37" fmla="*/ 87 h 174"/>
                <a:gd name="T38" fmla="*/ 2 w 174"/>
                <a:gd name="T39" fmla="*/ 64 h 174"/>
                <a:gd name="T40" fmla="*/ 11 w 174"/>
                <a:gd name="T41" fmla="*/ 43 h 174"/>
                <a:gd name="T42" fmla="*/ 24 w 174"/>
                <a:gd name="T43" fmla="*/ 26 h 174"/>
                <a:gd name="T44" fmla="*/ 43 w 174"/>
                <a:gd name="T45" fmla="*/ 12 h 174"/>
                <a:gd name="T46" fmla="*/ 62 w 174"/>
                <a:gd name="T47" fmla="*/ 4 h 174"/>
                <a:gd name="T48" fmla="*/ 86 w 174"/>
                <a:gd name="T49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" h="174">
                  <a:moveTo>
                    <a:pt x="86" y="0"/>
                  </a:moveTo>
                  <a:lnTo>
                    <a:pt x="110" y="4"/>
                  </a:lnTo>
                  <a:lnTo>
                    <a:pt x="130" y="12"/>
                  </a:lnTo>
                  <a:lnTo>
                    <a:pt x="147" y="26"/>
                  </a:lnTo>
                  <a:lnTo>
                    <a:pt x="162" y="43"/>
                  </a:lnTo>
                  <a:lnTo>
                    <a:pt x="170" y="64"/>
                  </a:lnTo>
                  <a:lnTo>
                    <a:pt x="174" y="87"/>
                  </a:lnTo>
                  <a:lnTo>
                    <a:pt x="170" y="111"/>
                  </a:lnTo>
                  <a:lnTo>
                    <a:pt x="162" y="132"/>
                  </a:lnTo>
                  <a:lnTo>
                    <a:pt x="147" y="149"/>
                  </a:lnTo>
                  <a:lnTo>
                    <a:pt x="130" y="162"/>
                  </a:lnTo>
                  <a:lnTo>
                    <a:pt x="110" y="171"/>
                  </a:lnTo>
                  <a:lnTo>
                    <a:pt x="86" y="174"/>
                  </a:lnTo>
                  <a:lnTo>
                    <a:pt x="62" y="171"/>
                  </a:lnTo>
                  <a:lnTo>
                    <a:pt x="43" y="162"/>
                  </a:lnTo>
                  <a:lnTo>
                    <a:pt x="24" y="149"/>
                  </a:lnTo>
                  <a:lnTo>
                    <a:pt x="11" y="132"/>
                  </a:lnTo>
                  <a:lnTo>
                    <a:pt x="2" y="111"/>
                  </a:lnTo>
                  <a:lnTo>
                    <a:pt x="0" y="87"/>
                  </a:lnTo>
                  <a:lnTo>
                    <a:pt x="2" y="64"/>
                  </a:lnTo>
                  <a:lnTo>
                    <a:pt x="11" y="43"/>
                  </a:lnTo>
                  <a:lnTo>
                    <a:pt x="24" y="26"/>
                  </a:lnTo>
                  <a:lnTo>
                    <a:pt x="43" y="12"/>
                  </a:lnTo>
                  <a:lnTo>
                    <a:pt x="62" y="4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206" name="Rectangle 205"/>
          <p:cNvSpPr/>
          <p:nvPr/>
        </p:nvSpPr>
        <p:spPr>
          <a:xfrm>
            <a:off x="3563534" y="3901033"/>
            <a:ext cx="1714500" cy="14173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224" name="Group 223"/>
          <p:cNvGrpSpPr/>
          <p:nvPr/>
        </p:nvGrpSpPr>
        <p:grpSpPr>
          <a:xfrm>
            <a:off x="3795756" y="4322707"/>
            <a:ext cx="5348245" cy="1968398"/>
            <a:chOff x="5061008" y="4620608"/>
            <a:chExt cx="7130993" cy="2624531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grpSpPr>
        <p:sp>
          <p:nvSpPr>
            <p:cNvPr id="196" name="Rectangle 195"/>
            <p:cNvSpPr/>
            <p:nvPr/>
          </p:nvSpPr>
          <p:spPr>
            <a:xfrm>
              <a:off x="5061008" y="4620608"/>
              <a:ext cx="7130992" cy="173763"/>
            </a:xfrm>
            <a:prstGeom prst="rect">
              <a:avLst/>
            </a:prstGeom>
            <a:solidFill>
              <a:srgbClr val="A788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7" name="Rectangle 196"/>
            <p:cNvSpPr/>
            <p:nvPr/>
          </p:nvSpPr>
          <p:spPr>
            <a:xfrm>
              <a:off x="5061008" y="4772441"/>
              <a:ext cx="7130992" cy="99983"/>
            </a:xfrm>
            <a:prstGeom prst="rect">
              <a:avLst/>
            </a:prstGeom>
            <a:solidFill>
              <a:srgbClr val="705A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8" name="Flowchart: Manual Operation 197"/>
            <p:cNvSpPr/>
            <p:nvPr/>
          </p:nvSpPr>
          <p:spPr>
            <a:xfrm rot="858406">
              <a:off x="5612110" y="4780126"/>
              <a:ext cx="327483" cy="2465013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9767"/>
                <a:gd name="connsiteY0" fmla="*/ 389 h 10389"/>
                <a:gd name="connsiteX1" fmla="*/ 9767 w 9767"/>
                <a:gd name="connsiteY1" fmla="*/ 0 h 10389"/>
                <a:gd name="connsiteX2" fmla="*/ 8000 w 9767"/>
                <a:gd name="connsiteY2" fmla="*/ 10389 h 10389"/>
                <a:gd name="connsiteX3" fmla="*/ 2000 w 9767"/>
                <a:gd name="connsiteY3" fmla="*/ 10389 h 10389"/>
                <a:gd name="connsiteX4" fmla="*/ 0 w 9767"/>
                <a:gd name="connsiteY4" fmla="*/ 389 h 10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67" h="10389">
                  <a:moveTo>
                    <a:pt x="0" y="389"/>
                  </a:moveTo>
                  <a:lnTo>
                    <a:pt x="9767" y="0"/>
                  </a:lnTo>
                  <a:lnTo>
                    <a:pt x="8000" y="10389"/>
                  </a:lnTo>
                  <a:lnTo>
                    <a:pt x="2000" y="10389"/>
                  </a:lnTo>
                  <a:lnTo>
                    <a:pt x="0" y="389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9" name="Flowchart: Manual Operation 197"/>
            <p:cNvSpPr/>
            <p:nvPr/>
          </p:nvSpPr>
          <p:spPr>
            <a:xfrm rot="20741594" flipH="1">
              <a:off x="11468857" y="4780126"/>
              <a:ext cx="327483" cy="2465013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9767"/>
                <a:gd name="connsiteY0" fmla="*/ 389 h 10389"/>
                <a:gd name="connsiteX1" fmla="*/ 9767 w 9767"/>
                <a:gd name="connsiteY1" fmla="*/ 0 h 10389"/>
                <a:gd name="connsiteX2" fmla="*/ 8000 w 9767"/>
                <a:gd name="connsiteY2" fmla="*/ 10389 h 10389"/>
                <a:gd name="connsiteX3" fmla="*/ 2000 w 9767"/>
                <a:gd name="connsiteY3" fmla="*/ 10389 h 10389"/>
                <a:gd name="connsiteX4" fmla="*/ 0 w 9767"/>
                <a:gd name="connsiteY4" fmla="*/ 389 h 10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67" h="10389">
                  <a:moveTo>
                    <a:pt x="0" y="389"/>
                  </a:moveTo>
                  <a:lnTo>
                    <a:pt x="9767" y="0"/>
                  </a:lnTo>
                  <a:lnTo>
                    <a:pt x="8000" y="10389"/>
                  </a:lnTo>
                  <a:lnTo>
                    <a:pt x="2000" y="10389"/>
                  </a:lnTo>
                  <a:lnTo>
                    <a:pt x="0" y="389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0" name="Rectangle 199"/>
            <p:cNvSpPr/>
            <p:nvPr/>
          </p:nvSpPr>
          <p:spPr>
            <a:xfrm>
              <a:off x="5312619" y="4867618"/>
              <a:ext cx="6879382" cy="107670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212" name="Group 211"/>
          <p:cNvGrpSpPr/>
          <p:nvPr/>
        </p:nvGrpSpPr>
        <p:grpSpPr>
          <a:xfrm>
            <a:off x="4157182" y="4139790"/>
            <a:ext cx="908024" cy="185326"/>
            <a:chOff x="4395756" y="5991465"/>
            <a:chExt cx="1702191" cy="347413"/>
          </a:xfrm>
        </p:grpSpPr>
        <p:sp>
          <p:nvSpPr>
            <p:cNvPr id="213" name="Rounded Rectangle 212"/>
            <p:cNvSpPr/>
            <p:nvPr/>
          </p:nvSpPr>
          <p:spPr>
            <a:xfrm>
              <a:off x="4395756" y="5991465"/>
              <a:ext cx="1702191" cy="347413"/>
            </a:xfrm>
            <a:prstGeom prst="roundRect">
              <a:avLst/>
            </a:prstGeom>
            <a:solidFill>
              <a:srgbClr val="7D7A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4" name="Rounded Rectangle 213"/>
            <p:cNvSpPr/>
            <p:nvPr/>
          </p:nvSpPr>
          <p:spPr>
            <a:xfrm>
              <a:off x="4451350" y="6035675"/>
              <a:ext cx="1644650" cy="266700"/>
            </a:xfrm>
            <a:prstGeom prst="roundRect">
              <a:avLst/>
            </a:prstGeom>
            <a:pattFill prst="ltHorz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215" name="Group 214"/>
          <p:cNvGrpSpPr/>
          <p:nvPr/>
        </p:nvGrpSpPr>
        <p:grpSpPr>
          <a:xfrm>
            <a:off x="4097291" y="3953901"/>
            <a:ext cx="908024" cy="185326"/>
            <a:chOff x="4395756" y="5991465"/>
            <a:chExt cx="1702191" cy="347413"/>
          </a:xfrm>
        </p:grpSpPr>
        <p:sp>
          <p:nvSpPr>
            <p:cNvPr id="216" name="Rounded Rectangle 215"/>
            <p:cNvSpPr/>
            <p:nvPr/>
          </p:nvSpPr>
          <p:spPr>
            <a:xfrm>
              <a:off x="4395756" y="5991465"/>
              <a:ext cx="1702191" cy="347413"/>
            </a:xfrm>
            <a:prstGeom prst="roundRect">
              <a:avLst/>
            </a:prstGeom>
            <a:solidFill>
              <a:srgbClr val="FF79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7" name="Rounded Rectangle 216"/>
            <p:cNvSpPr/>
            <p:nvPr/>
          </p:nvSpPr>
          <p:spPr>
            <a:xfrm>
              <a:off x="4451350" y="6035675"/>
              <a:ext cx="1644650" cy="266700"/>
            </a:xfrm>
            <a:prstGeom prst="roundRect">
              <a:avLst/>
            </a:prstGeom>
            <a:pattFill prst="ltHorz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226" name="Group 225"/>
          <p:cNvGrpSpPr/>
          <p:nvPr/>
        </p:nvGrpSpPr>
        <p:grpSpPr>
          <a:xfrm>
            <a:off x="4219789" y="3767661"/>
            <a:ext cx="908024" cy="185326"/>
            <a:chOff x="4395756" y="5991465"/>
            <a:chExt cx="1702191" cy="347413"/>
          </a:xfrm>
        </p:grpSpPr>
        <p:sp>
          <p:nvSpPr>
            <p:cNvPr id="227" name="Rounded Rectangle 226"/>
            <p:cNvSpPr/>
            <p:nvPr/>
          </p:nvSpPr>
          <p:spPr>
            <a:xfrm>
              <a:off x="4395756" y="5991465"/>
              <a:ext cx="1702191" cy="347413"/>
            </a:xfrm>
            <a:prstGeom prst="roundRect">
              <a:avLst/>
            </a:prstGeom>
            <a:solidFill>
              <a:srgbClr val="BC95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28" name="Rounded Rectangle 227"/>
            <p:cNvSpPr/>
            <p:nvPr/>
          </p:nvSpPr>
          <p:spPr>
            <a:xfrm>
              <a:off x="4451350" y="6035675"/>
              <a:ext cx="1644650" cy="266700"/>
            </a:xfrm>
            <a:prstGeom prst="roundRect">
              <a:avLst/>
            </a:prstGeom>
            <a:pattFill prst="ltHorz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pic>
        <p:nvPicPr>
          <p:cNvPr id="230" name="Picture 2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19" y="1367580"/>
            <a:ext cx="920909" cy="923503"/>
          </a:xfrm>
          <a:prstGeom prst="rect">
            <a:avLst/>
          </a:prstGeom>
          <a:scene3d>
            <a:camera prst="perspectiveContrastingRightFacing"/>
            <a:lightRig rig="threePt" dir="t"/>
          </a:scene3d>
        </p:spPr>
      </p:pic>
      <p:sp>
        <p:nvSpPr>
          <p:cNvPr id="231" name="Rectangle 41"/>
          <p:cNvSpPr>
            <a:spLocks noChangeArrowheads="1"/>
          </p:cNvSpPr>
          <p:nvPr/>
        </p:nvSpPr>
        <p:spPr bwMode="auto">
          <a:xfrm>
            <a:off x="5485300" y="1699228"/>
            <a:ext cx="2894999" cy="165751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700" dirty="0">
                <a:solidFill>
                  <a:schemeClr val="bg1">
                    <a:lumMod val="95000"/>
                  </a:schemeClr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INPUT PUBLIKASI (GS &amp; SCOPUS)</a:t>
            </a:r>
          </a:p>
        </p:txBody>
      </p:sp>
      <p:pic>
        <p:nvPicPr>
          <p:cNvPr id="219" name="Picture 218" descr="D:\D2N\SINTA\PANDUAN SINTA 2018\PANDUAN PENULIS\reg penulis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72" t="44803" r="14320" b="24377"/>
          <a:stretch/>
        </p:blipFill>
        <p:spPr bwMode="auto">
          <a:xfrm>
            <a:off x="4301116" y="1299418"/>
            <a:ext cx="4333891" cy="2178384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8" name="Picture 217"/>
          <p:cNvPicPr>
            <a:picLocks noChangeAspect="1"/>
          </p:cNvPicPr>
          <p:nvPr/>
        </p:nvPicPr>
        <p:blipFill rotWithShape="1">
          <a:blip r:embed="rId4"/>
          <a:srcRect l="23589" t="30183" r="16143" b="39850"/>
          <a:stretch/>
        </p:blipFill>
        <p:spPr bwMode="auto">
          <a:xfrm>
            <a:off x="4022108" y="4582525"/>
            <a:ext cx="4642927" cy="1297407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14185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46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46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49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49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53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53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57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57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57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57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78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9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9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75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75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75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75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1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75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75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2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8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8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16" presetClass="entr" presetSubtype="2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6" presetClass="entr" presetSubtype="2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" presetClass="entr" presetSubtype="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 animBg="1"/>
      <p:bldP spid="112" grpId="0" animBg="1"/>
      <p:bldP spid="201" grpId="0" animBg="1"/>
      <p:bldP spid="206" grpId="0" animBg="1"/>
      <p:bldP spid="2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-13926"/>
            <a:ext cx="7337647" cy="8017058"/>
          </a:xfrm>
          <a:prstGeom prst="rect">
            <a:avLst/>
          </a:prstGeom>
        </p:spPr>
      </p:pic>
      <p:grpSp>
        <p:nvGrpSpPr>
          <p:cNvPr id="8" name="Group 7"/>
          <p:cNvGrpSpPr>
            <a:grpSpLocks noChangeAspect="1"/>
          </p:cNvGrpSpPr>
          <p:nvPr/>
        </p:nvGrpSpPr>
        <p:grpSpPr bwMode="auto">
          <a:xfrm>
            <a:off x="7399560" y="3158784"/>
            <a:ext cx="1387079" cy="3353991"/>
            <a:chOff x="3285" y="1006"/>
            <a:chExt cx="1165" cy="2817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grpSpPr>
        <p:sp>
          <p:nvSpPr>
            <p:cNvPr id="9" name="Freeform 162"/>
            <p:cNvSpPr>
              <a:spLocks/>
            </p:cNvSpPr>
            <p:nvPr/>
          </p:nvSpPr>
          <p:spPr bwMode="auto">
            <a:xfrm>
              <a:off x="3998" y="3702"/>
              <a:ext cx="64" cy="57"/>
            </a:xfrm>
            <a:custGeom>
              <a:avLst/>
              <a:gdLst>
                <a:gd name="T0" fmla="*/ 479 w 891"/>
                <a:gd name="T1" fmla="*/ 793 h 793"/>
                <a:gd name="T2" fmla="*/ 891 w 891"/>
                <a:gd name="T3" fmla="*/ 510 h 793"/>
                <a:gd name="T4" fmla="*/ 879 w 891"/>
                <a:gd name="T5" fmla="*/ 0 h 793"/>
                <a:gd name="T6" fmla="*/ 44 w 891"/>
                <a:gd name="T7" fmla="*/ 0 h 793"/>
                <a:gd name="T8" fmla="*/ 0 w 891"/>
                <a:gd name="T9" fmla="*/ 543 h 793"/>
                <a:gd name="T10" fmla="*/ 479 w 891"/>
                <a:gd name="T11" fmla="*/ 793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1" h="793">
                  <a:moveTo>
                    <a:pt x="479" y="793"/>
                  </a:moveTo>
                  <a:lnTo>
                    <a:pt x="891" y="510"/>
                  </a:lnTo>
                  <a:lnTo>
                    <a:pt x="879" y="0"/>
                  </a:lnTo>
                  <a:lnTo>
                    <a:pt x="44" y="0"/>
                  </a:lnTo>
                  <a:lnTo>
                    <a:pt x="0" y="543"/>
                  </a:lnTo>
                  <a:lnTo>
                    <a:pt x="479" y="793"/>
                  </a:ln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" name="Freeform 163"/>
            <p:cNvSpPr>
              <a:spLocks/>
            </p:cNvSpPr>
            <p:nvPr/>
          </p:nvSpPr>
          <p:spPr bwMode="auto">
            <a:xfrm>
              <a:off x="3978" y="3718"/>
              <a:ext cx="389" cy="105"/>
            </a:xfrm>
            <a:custGeom>
              <a:avLst/>
              <a:gdLst>
                <a:gd name="T0" fmla="*/ 207 w 5437"/>
                <a:gd name="T1" fmla="*/ 145 h 1473"/>
                <a:gd name="T2" fmla="*/ 813 w 5437"/>
                <a:gd name="T3" fmla="*/ 305 h 1473"/>
                <a:gd name="T4" fmla="*/ 1265 w 5437"/>
                <a:gd name="T5" fmla="*/ 102 h 1473"/>
                <a:gd name="T6" fmla="*/ 218 w 5437"/>
                <a:gd name="T7" fmla="*/ 1035 h 1473"/>
                <a:gd name="T8" fmla="*/ 207 w 5437"/>
                <a:gd name="T9" fmla="*/ 145 h 1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37" h="1473">
                  <a:moveTo>
                    <a:pt x="207" y="145"/>
                  </a:moveTo>
                  <a:cubicBezTo>
                    <a:pt x="334" y="19"/>
                    <a:pt x="455" y="305"/>
                    <a:pt x="813" y="305"/>
                  </a:cubicBezTo>
                  <a:cubicBezTo>
                    <a:pt x="1135" y="305"/>
                    <a:pt x="980" y="0"/>
                    <a:pt x="1265" y="102"/>
                  </a:cubicBezTo>
                  <a:cubicBezTo>
                    <a:pt x="5437" y="1473"/>
                    <a:pt x="349" y="1158"/>
                    <a:pt x="218" y="1035"/>
                  </a:cubicBezTo>
                  <a:cubicBezTo>
                    <a:pt x="0" y="831"/>
                    <a:pt x="118" y="318"/>
                    <a:pt x="207" y="145"/>
                  </a:cubicBezTo>
                  <a:close/>
                </a:path>
              </a:pathLst>
            </a:cu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" name="Freeform 164"/>
            <p:cNvSpPr>
              <a:spLocks/>
            </p:cNvSpPr>
            <p:nvPr/>
          </p:nvSpPr>
          <p:spPr bwMode="auto">
            <a:xfrm>
              <a:off x="3719" y="3702"/>
              <a:ext cx="64" cy="57"/>
            </a:xfrm>
            <a:custGeom>
              <a:avLst/>
              <a:gdLst>
                <a:gd name="T0" fmla="*/ 413 w 891"/>
                <a:gd name="T1" fmla="*/ 793 h 793"/>
                <a:gd name="T2" fmla="*/ 0 w 891"/>
                <a:gd name="T3" fmla="*/ 510 h 793"/>
                <a:gd name="T4" fmla="*/ 13 w 891"/>
                <a:gd name="T5" fmla="*/ 0 h 793"/>
                <a:gd name="T6" fmla="*/ 848 w 891"/>
                <a:gd name="T7" fmla="*/ 0 h 793"/>
                <a:gd name="T8" fmla="*/ 891 w 891"/>
                <a:gd name="T9" fmla="*/ 543 h 793"/>
                <a:gd name="T10" fmla="*/ 413 w 891"/>
                <a:gd name="T11" fmla="*/ 793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1" h="793">
                  <a:moveTo>
                    <a:pt x="413" y="793"/>
                  </a:moveTo>
                  <a:lnTo>
                    <a:pt x="0" y="510"/>
                  </a:lnTo>
                  <a:lnTo>
                    <a:pt x="13" y="0"/>
                  </a:lnTo>
                  <a:lnTo>
                    <a:pt x="848" y="0"/>
                  </a:lnTo>
                  <a:lnTo>
                    <a:pt x="891" y="543"/>
                  </a:lnTo>
                  <a:lnTo>
                    <a:pt x="413" y="793"/>
                  </a:ln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" name="Freeform 178"/>
            <p:cNvSpPr>
              <a:spLocks/>
            </p:cNvSpPr>
            <p:nvPr/>
          </p:nvSpPr>
          <p:spPr bwMode="auto">
            <a:xfrm>
              <a:off x="3414" y="3718"/>
              <a:ext cx="389" cy="105"/>
            </a:xfrm>
            <a:custGeom>
              <a:avLst/>
              <a:gdLst>
                <a:gd name="T0" fmla="*/ 5231 w 5438"/>
                <a:gd name="T1" fmla="*/ 145 h 1473"/>
                <a:gd name="T2" fmla="*/ 4625 w 5438"/>
                <a:gd name="T3" fmla="*/ 305 h 1473"/>
                <a:gd name="T4" fmla="*/ 4172 w 5438"/>
                <a:gd name="T5" fmla="*/ 102 h 1473"/>
                <a:gd name="T6" fmla="*/ 5219 w 5438"/>
                <a:gd name="T7" fmla="*/ 1035 h 1473"/>
                <a:gd name="T8" fmla="*/ 5231 w 5438"/>
                <a:gd name="T9" fmla="*/ 145 h 1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38" h="1473">
                  <a:moveTo>
                    <a:pt x="5231" y="145"/>
                  </a:moveTo>
                  <a:cubicBezTo>
                    <a:pt x="5103" y="19"/>
                    <a:pt x="4982" y="305"/>
                    <a:pt x="4625" y="305"/>
                  </a:cubicBezTo>
                  <a:cubicBezTo>
                    <a:pt x="4303" y="305"/>
                    <a:pt x="4457" y="0"/>
                    <a:pt x="4172" y="102"/>
                  </a:cubicBezTo>
                  <a:cubicBezTo>
                    <a:pt x="0" y="1473"/>
                    <a:pt x="5089" y="1158"/>
                    <a:pt x="5219" y="1035"/>
                  </a:cubicBezTo>
                  <a:cubicBezTo>
                    <a:pt x="5438" y="831"/>
                    <a:pt x="5320" y="318"/>
                    <a:pt x="5231" y="145"/>
                  </a:cubicBezTo>
                  <a:close/>
                </a:path>
              </a:pathLst>
            </a:cu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" name="Freeform 119"/>
            <p:cNvSpPr>
              <a:spLocks/>
            </p:cNvSpPr>
            <p:nvPr/>
          </p:nvSpPr>
          <p:spPr bwMode="auto">
            <a:xfrm>
              <a:off x="3748" y="2227"/>
              <a:ext cx="241" cy="138"/>
            </a:xfrm>
            <a:custGeom>
              <a:avLst/>
              <a:gdLst>
                <a:gd name="T0" fmla="*/ 0 w 3372"/>
                <a:gd name="T1" fmla="*/ 0 h 1942"/>
                <a:gd name="T2" fmla="*/ 3372 w 3372"/>
                <a:gd name="T3" fmla="*/ 0 h 1942"/>
                <a:gd name="T4" fmla="*/ 3372 w 3372"/>
                <a:gd name="T5" fmla="*/ 1942 h 1942"/>
                <a:gd name="T6" fmla="*/ 0 w 3372"/>
                <a:gd name="T7" fmla="*/ 1942 h 1942"/>
                <a:gd name="T8" fmla="*/ 0 w 3372"/>
                <a:gd name="T9" fmla="*/ 0 h 19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72" h="1942">
                  <a:moveTo>
                    <a:pt x="0" y="0"/>
                  </a:moveTo>
                  <a:cubicBezTo>
                    <a:pt x="1124" y="0"/>
                    <a:pt x="2248" y="0"/>
                    <a:pt x="3372" y="0"/>
                  </a:cubicBezTo>
                  <a:cubicBezTo>
                    <a:pt x="3148" y="664"/>
                    <a:pt x="3035" y="1320"/>
                    <a:pt x="3372" y="1942"/>
                  </a:cubicBezTo>
                  <a:cubicBezTo>
                    <a:pt x="2248" y="1942"/>
                    <a:pt x="1124" y="1942"/>
                    <a:pt x="0" y="1942"/>
                  </a:cubicBezTo>
                  <a:cubicBezTo>
                    <a:pt x="401" y="1383"/>
                    <a:pt x="363" y="727"/>
                    <a:pt x="0" y="0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" name="Freeform 121"/>
            <p:cNvSpPr>
              <a:spLocks/>
            </p:cNvSpPr>
            <p:nvPr/>
          </p:nvSpPr>
          <p:spPr bwMode="auto">
            <a:xfrm>
              <a:off x="3998" y="3702"/>
              <a:ext cx="64" cy="57"/>
            </a:xfrm>
            <a:custGeom>
              <a:avLst/>
              <a:gdLst>
                <a:gd name="T0" fmla="*/ 479 w 891"/>
                <a:gd name="T1" fmla="*/ 793 h 793"/>
                <a:gd name="T2" fmla="*/ 891 w 891"/>
                <a:gd name="T3" fmla="*/ 510 h 793"/>
                <a:gd name="T4" fmla="*/ 879 w 891"/>
                <a:gd name="T5" fmla="*/ 0 h 793"/>
                <a:gd name="T6" fmla="*/ 44 w 891"/>
                <a:gd name="T7" fmla="*/ 0 h 793"/>
                <a:gd name="T8" fmla="*/ 0 w 891"/>
                <a:gd name="T9" fmla="*/ 543 h 793"/>
                <a:gd name="T10" fmla="*/ 479 w 891"/>
                <a:gd name="T11" fmla="*/ 793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1" h="793">
                  <a:moveTo>
                    <a:pt x="479" y="793"/>
                  </a:moveTo>
                  <a:lnTo>
                    <a:pt x="891" y="510"/>
                  </a:lnTo>
                  <a:lnTo>
                    <a:pt x="879" y="0"/>
                  </a:lnTo>
                  <a:lnTo>
                    <a:pt x="44" y="0"/>
                  </a:lnTo>
                  <a:lnTo>
                    <a:pt x="0" y="543"/>
                  </a:lnTo>
                  <a:lnTo>
                    <a:pt x="479" y="793"/>
                  </a:ln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" name="Freeform 122"/>
            <p:cNvSpPr>
              <a:spLocks/>
            </p:cNvSpPr>
            <p:nvPr/>
          </p:nvSpPr>
          <p:spPr bwMode="auto">
            <a:xfrm>
              <a:off x="3978" y="3718"/>
              <a:ext cx="389" cy="105"/>
            </a:xfrm>
            <a:custGeom>
              <a:avLst/>
              <a:gdLst>
                <a:gd name="T0" fmla="*/ 207 w 5437"/>
                <a:gd name="T1" fmla="*/ 145 h 1473"/>
                <a:gd name="T2" fmla="*/ 813 w 5437"/>
                <a:gd name="T3" fmla="*/ 305 h 1473"/>
                <a:gd name="T4" fmla="*/ 1265 w 5437"/>
                <a:gd name="T5" fmla="*/ 102 h 1473"/>
                <a:gd name="T6" fmla="*/ 218 w 5437"/>
                <a:gd name="T7" fmla="*/ 1035 h 1473"/>
                <a:gd name="T8" fmla="*/ 207 w 5437"/>
                <a:gd name="T9" fmla="*/ 145 h 1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37" h="1473">
                  <a:moveTo>
                    <a:pt x="207" y="145"/>
                  </a:moveTo>
                  <a:cubicBezTo>
                    <a:pt x="334" y="19"/>
                    <a:pt x="455" y="305"/>
                    <a:pt x="813" y="305"/>
                  </a:cubicBezTo>
                  <a:cubicBezTo>
                    <a:pt x="1135" y="305"/>
                    <a:pt x="980" y="0"/>
                    <a:pt x="1265" y="102"/>
                  </a:cubicBezTo>
                  <a:cubicBezTo>
                    <a:pt x="5437" y="1473"/>
                    <a:pt x="349" y="1158"/>
                    <a:pt x="218" y="1035"/>
                  </a:cubicBezTo>
                  <a:cubicBezTo>
                    <a:pt x="0" y="831"/>
                    <a:pt x="118" y="318"/>
                    <a:pt x="207" y="145"/>
                  </a:cubicBezTo>
                  <a:close/>
                </a:path>
              </a:pathLst>
            </a:cu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" name="Freeform 123"/>
            <p:cNvSpPr>
              <a:spLocks/>
            </p:cNvSpPr>
            <p:nvPr/>
          </p:nvSpPr>
          <p:spPr bwMode="auto">
            <a:xfrm>
              <a:off x="3719" y="3702"/>
              <a:ext cx="64" cy="57"/>
            </a:xfrm>
            <a:custGeom>
              <a:avLst/>
              <a:gdLst>
                <a:gd name="T0" fmla="*/ 413 w 891"/>
                <a:gd name="T1" fmla="*/ 793 h 793"/>
                <a:gd name="T2" fmla="*/ 0 w 891"/>
                <a:gd name="T3" fmla="*/ 510 h 793"/>
                <a:gd name="T4" fmla="*/ 13 w 891"/>
                <a:gd name="T5" fmla="*/ 0 h 793"/>
                <a:gd name="T6" fmla="*/ 848 w 891"/>
                <a:gd name="T7" fmla="*/ 0 h 793"/>
                <a:gd name="T8" fmla="*/ 891 w 891"/>
                <a:gd name="T9" fmla="*/ 543 h 793"/>
                <a:gd name="T10" fmla="*/ 413 w 891"/>
                <a:gd name="T11" fmla="*/ 793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1" h="793">
                  <a:moveTo>
                    <a:pt x="413" y="793"/>
                  </a:moveTo>
                  <a:lnTo>
                    <a:pt x="0" y="510"/>
                  </a:lnTo>
                  <a:lnTo>
                    <a:pt x="13" y="0"/>
                  </a:lnTo>
                  <a:lnTo>
                    <a:pt x="848" y="0"/>
                  </a:lnTo>
                  <a:lnTo>
                    <a:pt x="891" y="543"/>
                  </a:lnTo>
                  <a:lnTo>
                    <a:pt x="413" y="793"/>
                  </a:ln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" name="Freeform 124"/>
            <p:cNvSpPr>
              <a:spLocks/>
            </p:cNvSpPr>
            <p:nvPr/>
          </p:nvSpPr>
          <p:spPr bwMode="auto">
            <a:xfrm>
              <a:off x="3654" y="2977"/>
              <a:ext cx="471" cy="749"/>
            </a:xfrm>
            <a:custGeom>
              <a:avLst/>
              <a:gdLst>
                <a:gd name="T0" fmla="*/ 3297 w 6593"/>
                <a:gd name="T1" fmla="*/ 29 h 10492"/>
                <a:gd name="T2" fmla="*/ 0 w 6593"/>
                <a:gd name="T3" fmla="*/ 0 h 10492"/>
                <a:gd name="T4" fmla="*/ 888 w 6593"/>
                <a:gd name="T5" fmla="*/ 10492 h 10492"/>
                <a:gd name="T6" fmla="*/ 1775 w 6593"/>
                <a:gd name="T7" fmla="*/ 10492 h 10492"/>
                <a:gd name="T8" fmla="*/ 2504 w 6593"/>
                <a:gd name="T9" fmla="*/ 1807 h 10492"/>
                <a:gd name="T10" fmla="*/ 4089 w 6593"/>
                <a:gd name="T11" fmla="*/ 1807 h 10492"/>
                <a:gd name="T12" fmla="*/ 4818 w 6593"/>
                <a:gd name="T13" fmla="*/ 10492 h 10492"/>
                <a:gd name="T14" fmla="*/ 5706 w 6593"/>
                <a:gd name="T15" fmla="*/ 10492 h 10492"/>
                <a:gd name="T16" fmla="*/ 6593 w 6593"/>
                <a:gd name="T17" fmla="*/ 0 h 10492"/>
                <a:gd name="T18" fmla="*/ 3297 w 6593"/>
                <a:gd name="T19" fmla="*/ 29 h 10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93" h="10492">
                  <a:moveTo>
                    <a:pt x="3297" y="29"/>
                  </a:moveTo>
                  <a:lnTo>
                    <a:pt x="0" y="0"/>
                  </a:lnTo>
                  <a:lnTo>
                    <a:pt x="888" y="10492"/>
                  </a:lnTo>
                  <a:lnTo>
                    <a:pt x="1775" y="10492"/>
                  </a:lnTo>
                  <a:lnTo>
                    <a:pt x="2504" y="1807"/>
                  </a:lnTo>
                  <a:cubicBezTo>
                    <a:pt x="3110" y="1989"/>
                    <a:pt x="3495" y="1973"/>
                    <a:pt x="4089" y="1807"/>
                  </a:cubicBezTo>
                  <a:lnTo>
                    <a:pt x="4818" y="10492"/>
                  </a:lnTo>
                  <a:lnTo>
                    <a:pt x="5706" y="10492"/>
                  </a:lnTo>
                  <a:lnTo>
                    <a:pt x="6593" y="0"/>
                  </a:lnTo>
                  <a:lnTo>
                    <a:pt x="3297" y="29"/>
                  </a:lnTo>
                  <a:close/>
                </a:path>
              </a:pathLst>
            </a:cu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" name="Freeform 125"/>
            <p:cNvSpPr>
              <a:spLocks/>
            </p:cNvSpPr>
            <p:nvPr/>
          </p:nvSpPr>
          <p:spPr bwMode="auto">
            <a:xfrm>
              <a:off x="3652" y="2340"/>
              <a:ext cx="470" cy="669"/>
            </a:xfrm>
            <a:custGeom>
              <a:avLst/>
              <a:gdLst>
                <a:gd name="T0" fmla="*/ 6572 w 6572"/>
                <a:gd name="T1" fmla="*/ 9037 h 9373"/>
                <a:gd name="T2" fmla="*/ 6520 w 6572"/>
                <a:gd name="T3" fmla="*/ 2752 h 9373"/>
                <a:gd name="T4" fmla="*/ 6520 w 6572"/>
                <a:gd name="T5" fmla="*/ 539 h 9373"/>
                <a:gd name="T6" fmla="*/ 4506 w 6572"/>
                <a:gd name="T7" fmla="*/ 0 h 9373"/>
                <a:gd name="T8" fmla="*/ 3286 w 6572"/>
                <a:gd name="T9" fmla="*/ 841 h 9373"/>
                <a:gd name="T10" fmla="*/ 2066 w 6572"/>
                <a:gd name="T11" fmla="*/ 0 h 9373"/>
                <a:gd name="T12" fmla="*/ 52 w 6572"/>
                <a:gd name="T13" fmla="*/ 539 h 9373"/>
                <a:gd name="T14" fmla="*/ 52 w 6572"/>
                <a:gd name="T15" fmla="*/ 2752 h 9373"/>
                <a:gd name="T16" fmla="*/ 0 w 6572"/>
                <a:gd name="T17" fmla="*/ 9036 h 9373"/>
                <a:gd name="T18" fmla="*/ 6572 w 6572"/>
                <a:gd name="T19" fmla="*/ 9037 h 9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72" h="9373">
                  <a:moveTo>
                    <a:pt x="6572" y="9037"/>
                  </a:moveTo>
                  <a:cubicBezTo>
                    <a:pt x="6510" y="6840"/>
                    <a:pt x="6520" y="4932"/>
                    <a:pt x="6520" y="2752"/>
                  </a:cubicBezTo>
                  <a:lnTo>
                    <a:pt x="6520" y="539"/>
                  </a:lnTo>
                  <a:lnTo>
                    <a:pt x="4506" y="0"/>
                  </a:lnTo>
                  <a:cubicBezTo>
                    <a:pt x="4102" y="616"/>
                    <a:pt x="3841" y="801"/>
                    <a:pt x="3286" y="841"/>
                  </a:cubicBezTo>
                  <a:cubicBezTo>
                    <a:pt x="2731" y="801"/>
                    <a:pt x="2469" y="616"/>
                    <a:pt x="2066" y="0"/>
                  </a:cubicBezTo>
                  <a:lnTo>
                    <a:pt x="52" y="539"/>
                  </a:lnTo>
                  <a:lnTo>
                    <a:pt x="52" y="2752"/>
                  </a:lnTo>
                  <a:cubicBezTo>
                    <a:pt x="52" y="4931"/>
                    <a:pt x="62" y="6839"/>
                    <a:pt x="0" y="9036"/>
                  </a:cubicBezTo>
                  <a:cubicBezTo>
                    <a:pt x="1241" y="9372"/>
                    <a:pt x="5331" y="9373"/>
                    <a:pt x="6572" y="9037"/>
                  </a:cubicBezTo>
                  <a:close/>
                </a:path>
              </a:pathLst>
            </a:custGeom>
            <a:solidFill>
              <a:srgbClr val="3175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" name="Freeform 128"/>
            <p:cNvSpPr>
              <a:spLocks/>
            </p:cNvSpPr>
            <p:nvPr/>
          </p:nvSpPr>
          <p:spPr bwMode="auto">
            <a:xfrm>
              <a:off x="4050" y="3001"/>
              <a:ext cx="72" cy="71"/>
            </a:xfrm>
            <a:custGeom>
              <a:avLst/>
              <a:gdLst>
                <a:gd name="T0" fmla="*/ 123 w 1005"/>
                <a:gd name="T1" fmla="*/ 150 h 999"/>
                <a:gd name="T2" fmla="*/ 537 w 1005"/>
                <a:gd name="T3" fmla="*/ 0 h 999"/>
                <a:gd name="T4" fmla="*/ 1005 w 1005"/>
                <a:gd name="T5" fmla="*/ 711 h 999"/>
                <a:gd name="T6" fmla="*/ 825 w 1005"/>
                <a:gd name="T7" fmla="*/ 942 h 999"/>
                <a:gd name="T8" fmla="*/ 123 w 1005"/>
                <a:gd name="T9" fmla="*/ 150 h 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5" h="999">
                  <a:moveTo>
                    <a:pt x="123" y="150"/>
                  </a:moveTo>
                  <a:lnTo>
                    <a:pt x="537" y="0"/>
                  </a:lnTo>
                  <a:lnTo>
                    <a:pt x="1005" y="711"/>
                  </a:lnTo>
                  <a:lnTo>
                    <a:pt x="825" y="942"/>
                  </a:lnTo>
                  <a:cubicBezTo>
                    <a:pt x="640" y="999"/>
                    <a:pt x="0" y="188"/>
                    <a:pt x="123" y="150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" name="Freeform 129"/>
            <p:cNvSpPr>
              <a:spLocks/>
            </p:cNvSpPr>
            <p:nvPr/>
          </p:nvSpPr>
          <p:spPr bwMode="auto">
            <a:xfrm>
              <a:off x="4089" y="2378"/>
              <a:ext cx="248" cy="674"/>
            </a:xfrm>
            <a:custGeom>
              <a:avLst/>
              <a:gdLst>
                <a:gd name="T0" fmla="*/ 73 w 3470"/>
                <a:gd name="T1" fmla="*/ 1829 h 9435"/>
                <a:gd name="T2" fmla="*/ 416 w 3470"/>
                <a:gd name="T3" fmla="*/ 0 h 9435"/>
                <a:gd name="T4" fmla="*/ 468 w 3470"/>
                <a:gd name="T5" fmla="*/ 9435 h 9435"/>
                <a:gd name="T6" fmla="*/ 0 w 3470"/>
                <a:gd name="T7" fmla="*/ 8724 h 9435"/>
                <a:gd name="T8" fmla="*/ 73 w 3470"/>
                <a:gd name="T9" fmla="*/ 1829 h 9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70" h="9435">
                  <a:moveTo>
                    <a:pt x="73" y="1829"/>
                  </a:moveTo>
                  <a:lnTo>
                    <a:pt x="416" y="0"/>
                  </a:lnTo>
                  <a:cubicBezTo>
                    <a:pt x="3420" y="2211"/>
                    <a:pt x="3470" y="7125"/>
                    <a:pt x="468" y="9435"/>
                  </a:cubicBezTo>
                  <a:lnTo>
                    <a:pt x="0" y="8724"/>
                  </a:lnTo>
                  <a:cubicBezTo>
                    <a:pt x="2464" y="5492"/>
                    <a:pt x="1364" y="3026"/>
                    <a:pt x="73" y="1829"/>
                  </a:cubicBezTo>
                  <a:close/>
                </a:path>
              </a:pathLst>
            </a:custGeom>
            <a:solidFill>
              <a:srgbClr val="3175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" name="Line 130"/>
            <p:cNvSpPr>
              <a:spLocks noChangeShapeType="1"/>
            </p:cNvSpPr>
            <p:nvPr/>
          </p:nvSpPr>
          <p:spPr bwMode="auto">
            <a:xfrm>
              <a:off x="3879" y="2365"/>
              <a:ext cx="0" cy="638"/>
            </a:xfrm>
            <a:prstGeom prst="line">
              <a:avLst/>
            </a:prstGeom>
            <a:noFill/>
            <a:ln w="11113" cap="flat">
              <a:solidFill>
                <a:srgbClr val="24282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" name="Freeform 131"/>
            <p:cNvSpPr>
              <a:spLocks/>
            </p:cNvSpPr>
            <p:nvPr/>
          </p:nvSpPr>
          <p:spPr bwMode="auto">
            <a:xfrm>
              <a:off x="3717" y="2304"/>
              <a:ext cx="319" cy="118"/>
            </a:xfrm>
            <a:custGeom>
              <a:avLst/>
              <a:gdLst>
                <a:gd name="T0" fmla="*/ 4407 w 4460"/>
                <a:gd name="T1" fmla="*/ 692 h 1645"/>
                <a:gd name="T2" fmla="*/ 17 w 4460"/>
                <a:gd name="T3" fmla="*/ 709 h 1645"/>
                <a:gd name="T4" fmla="*/ 2141 w 4460"/>
                <a:gd name="T5" fmla="*/ 441 h 1645"/>
                <a:gd name="T6" fmla="*/ 4407 w 4460"/>
                <a:gd name="T7" fmla="*/ 692 h 1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60" h="1645">
                  <a:moveTo>
                    <a:pt x="4407" y="692"/>
                  </a:moveTo>
                  <a:cubicBezTo>
                    <a:pt x="4337" y="1615"/>
                    <a:pt x="42" y="1645"/>
                    <a:pt x="17" y="709"/>
                  </a:cubicBezTo>
                  <a:cubicBezTo>
                    <a:pt x="0" y="55"/>
                    <a:pt x="1041" y="397"/>
                    <a:pt x="2141" y="441"/>
                  </a:cubicBezTo>
                  <a:cubicBezTo>
                    <a:pt x="3262" y="485"/>
                    <a:pt x="4460" y="0"/>
                    <a:pt x="4407" y="692"/>
                  </a:cubicBezTo>
                  <a:close/>
                </a:path>
              </a:pathLst>
            </a:custGeom>
            <a:solidFill>
              <a:srgbClr val="EEE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" name="Freeform 132"/>
            <p:cNvSpPr>
              <a:spLocks/>
            </p:cNvSpPr>
            <p:nvPr/>
          </p:nvSpPr>
          <p:spPr bwMode="auto">
            <a:xfrm>
              <a:off x="3745" y="2354"/>
              <a:ext cx="69" cy="453"/>
            </a:xfrm>
            <a:custGeom>
              <a:avLst/>
              <a:gdLst>
                <a:gd name="T0" fmla="*/ 963 w 963"/>
                <a:gd name="T1" fmla="*/ 78 h 6350"/>
                <a:gd name="T2" fmla="*/ 20 w 963"/>
                <a:gd name="T3" fmla="*/ 0 h 6350"/>
                <a:gd name="T4" fmla="*/ 0 w 963"/>
                <a:gd name="T5" fmla="*/ 6299 h 6350"/>
                <a:gd name="T6" fmla="*/ 141 w 963"/>
                <a:gd name="T7" fmla="*/ 6235 h 6350"/>
                <a:gd name="T8" fmla="*/ 283 w 963"/>
                <a:gd name="T9" fmla="*/ 6338 h 6350"/>
                <a:gd name="T10" fmla="*/ 437 w 963"/>
                <a:gd name="T11" fmla="*/ 6235 h 6350"/>
                <a:gd name="T12" fmla="*/ 643 w 963"/>
                <a:gd name="T13" fmla="*/ 6350 h 6350"/>
                <a:gd name="T14" fmla="*/ 784 w 963"/>
                <a:gd name="T15" fmla="*/ 6235 h 6350"/>
                <a:gd name="T16" fmla="*/ 951 w 963"/>
                <a:gd name="T17" fmla="*/ 6338 h 6350"/>
                <a:gd name="T18" fmla="*/ 963 w 963"/>
                <a:gd name="T19" fmla="*/ 78 h 6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3" h="6350">
                  <a:moveTo>
                    <a:pt x="963" y="78"/>
                  </a:moveTo>
                  <a:lnTo>
                    <a:pt x="20" y="0"/>
                  </a:lnTo>
                  <a:lnTo>
                    <a:pt x="0" y="6299"/>
                  </a:lnTo>
                  <a:lnTo>
                    <a:pt x="141" y="6235"/>
                  </a:lnTo>
                  <a:lnTo>
                    <a:pt x="283" y="6338"/>
                  </a:lnTo>
                  <a:lnTo>
                    <a:pt x="437" y="6235"/>
                  </a:lnTo>
                  <a:lnTo>
                    <a:pt x="643" y="6350"/>
                  </a:lnTo>
                  <a:lnTo>
                    <a:pt x="784" y="6235"/>
                  </a:lnTo>
                  <a:lnTo>
                    <a:pt x="951" y="6338"/>
                  </a:lnTo>
                  <a:lnTo>
                    <a:pt x="963" y="78"/>
                  </a:lnTo>
                  <a:close/>
                </a:path>
              </a:pathLst>
            </a:custGeom>
            <a:solidFill>
              <a:srgbClr val="EEE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" name="Oval 133"/>
            <p:cNvSpPr>
              <a:spLocks noChangeArrowheads="1"/>
            </p:cNvSpPr>
            <p:nvPr/>
          </p:nvSpPr>
          <p:spPr bwMode="auto">
            <a:xfrm>
              <a:off x="3893" y="2451"/>
              <a:ext cx="23" cy="24"/>
            </a:xfrm>
            <a:prstGeom prst="ellipse">
              <a:avLst/>
            </a:pr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5" name="Oval 134"/>
            <p:cNvSpPr>
              <a:spLocks noChangeArrowheads="1"/>
            </p:cNvSpPr>
            <p:nvPr/>
          </p:nvSpPr>
          <p:spPr bwMode="auto">
            <a:xfrm>
              <a:off x="3893" y="2630"/>
              <a:ext cx="23" cy="23"/>
            </a:xfrm>
            <a:prstGeom prst="ellipse">
              <a:avLst/>
            </a:pr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6" name="Oval 135"/>
            <p:cNvSpPr>
              <a:spLocks noChangeArrowheads="1"/>
            </p:cNvSpPr>
            <p:nvPr/>
          </p:nvSpPr>
          <p:spPr bwMode="auto">
            <a:xfrm>
              <a:off x="3893" y="2810"/>
              <a:ext cx="23" cy="24"/>
            </a:xfrm>
            <a:prstGeom prst="ellipse">
              <a:avLst/>
            </a:pr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7" name="Freeform 136"/>
            <p:cNvSpPr>
              <a:spLocks/>
            </p:cNvSpPr>
            <p:nvPr/>
          </p:nvSpPr>
          <p:spPr bwMode="auto">
            <a:xfrm>
              <a:off x="3959" y="2523"/>
              <a:ext cx="112" cy="124"/>
            </a:xfrm>
            <a:custGeom>
              <a:avLst/>
              <a:gdLst>
                <a:gd name="T0" fmla="*/ 0 w 1560"/>
                <a:gd name="T1" fmla="*/ 0 h 1737"/>
                <a:gd name="T2" fmla="*/ 718 w 1560"/>
                <a:gd name="T3" fmla="*/ 0 h 1737"/>
                <a:gd name="T4" fmla="*/ 842 w 1560"/>
                <a:gd name="T5" fmla="*/ 0 h 1737"/>
                <a:gd name="T6" fmla="*/ 1560 w 1560"/>
                <a:gd name="T7" fmla="*/ 0 h 1737"/>
                <a:gd name="T8" fmla="*/ 810 w 1560"/>
                <a:gd name="T9" fmla="*/ 1731 h 1737"/>
                <a:gd name="T10" fmla="*/ 0 w 1560"/>
                <a:gd name="T11" fmla="*/ 0 h 1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60" h="1737">
                  <a:moveTo>
                    <a:pt x="0" y="0"/>
                  </a:moveTo>
                  <a:lnTo>
                    <a:pt x="718" y="0"/>
                  </a:lnTo>
                  <a:lnTo>
                    <a:pt x="842" y="0"/>
                  </a:lnTo>
                  <a:lnTo>
                    <a:pt x="1560" y="0"/>
                  </a:lnTo>
                  <a:cubicBezTo>
                    <a:pt x="1560" y="1185"/>
                    <a:pt x="1550" y="1725"/>
                    <a:pt x="810" y="1731"/>
                  </a:cubicBezTo>
                  <a:cubicBezTo>
                    <a:pt x="61" y="1737"/>
                    <a:pt x="0" y="1124"/>
                    <a:pt x="0" y="0"/>
                  </a:cubicBezTo>
                  <a:close/>
                </a:path>
              </a:pathLst>
            </a:custGeom>
            <a:solidFill>
              <a:srgbClr val="90A2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8" name="Freeform 137"/>
            <p:cNvSpPr>
              <a:spLocks/>
            </p:cNvSpPr>
            <p:nvPr/>
          </p:nvSpPr>
          <p:spPr bwMode="auto">
            <a:xfrm>
              <a:off x="3414" y="3718"/>
              <a:ext cx="389" cy="105"/>
            </a:xfrm>
            <a:custGeom>
              <a:avLst/>
              <a:gdLst>
                <a:gd name="T0" fmla="*/ 5231 w 5438"/>
                <a:gd name="T1" fmla="*/ 145 h 1473"/>
                <a:gd name="T2" fmla="*/ 4625 w 5438"/>
                <a:gd name="T3" fmla="*/ 305 h 1473"/>
                <a:gd name="T4" fmla="*/ 4172 w 5438"/>
                <a:gd name="T5" fmla="*/ 102 h 1473"/>
                <a:gd name="T6" fmla="*/ 5219 w 5438"/>
                <a:gd name="T7" fmla="*/ 1035 h 1473"/>
                <a:gd name="T8" fmla="*/ 5231 w 5438"/>
                <a:gd name="T9" fmla="*/ 145 h 1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38" h="1473">
                  <a:moveTo>
                    <a:pt x="5231" y="145"/>
                  </a:moveTo>
                  <a:cubicBezTo>
                    <a:pt x="5103" y="19"/>
                    <a:pt x="4982" y="305"/>
                    <a:pt x="4625" y="305"/>
                  </a:cubicBezTo>
                  <a:cubicBezTo>
                    <a:pt x="4303" y="305"/>
                    <a:pt x="4457" y="0"/>
                    <a:pt x="4172" y="102"/>
                  </a:cubicBezTo>
                  <a:cubicBezTo>
                    <a:pt x="0" y="1473"/>
                    <a:pt x="5089" y="1158"/>
                    <a:pt x="5219" y="1035"/>
                  </a:cubicBezTo>
                  <a:cubicBezTo>
                    <a:pt x="5438" y="831"/>
                    <a:pt x="5320" y="318"/>
                    <a:pt x="5231" y="145"/>
                  </a:cubicBezTo>
                  <a:close/>
                </a:path>
              </a:pathLst>
            </a:cu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9" name="Freeform 138"/>
            <p:cNvSpPr>
              <a:spLocks/>
            </p:cNvSpPr>
            <p:nvPr/>
          </p:nvSpPr>
          <p:spPr bwMode="auto">
            <a:xfrm>
              <a:off x="3766" y="2268"/>
              <a:ext cx="210" cy="58"/>
            </a:xfrm>
            <a:custGeom>
              <a:avLst/>
              <a:gdLst>
                <a:gd name="T0" fmla="*/ 2908 w 2940"/>
                <a:gd name="T1" fmla="*/ 523 h 811"/>
                <a:gd name="T2" fmla="*/ 33 w 2940"/>
                <a:gd name="T3" fmla="*/ 568 h 811"/>
                <a:gd name="T4" fmla="*/ 0 w 2940"/>
                <a:gd name="T5" fmla="*/ 134 h 811"/>
                <a:gd name="T6" fmla="*/ 1458 w 2940"/>
                <a:gd name="T7" fmla="*/ 19 h 811"/>
                <a:gd name="T8" fmla="*/ 2940 w 2940"/>
                <a:gd name="T9" fmla="*/ 118 h 811"/>
                <a:gd name="T10" fmla="*/ 2908 w 2940"/>
                <a:gd name="T11" fmla="*/ 523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40" h="811">
                  <a:moveTo>
                    <a:pt x="2908" y="523"/>
                  </a:moveTo>
                  <a:cubicBezTo>
                    <a:pt x="2004" y="769"/>
                    <a:pt x="1053" y="811"/>
                    <a:pt x="33" y="568"/>
                  </a:cubicBezTo>
                  <a:cubicBezTo>
                    <a:pt x="40" y="435"/>
                    <a:pt x="31" y="258"/>
                    <a:pt x="0" y="134"/>
                  </a:cubicBezTo>
                  <a:cubicBezTo>
                    <a:pt x="393" y="123"/>
                    <a:pt x="918" y="38"/>
                    <a:pt x="1458" y="19"/>
                  </a:cubicBezTo>
                  <a:cubicBezTo>
                    <a:pt x="1980" y="0"/>
                    <a:pt x="2518" y="85"/>
                    <a:pt x="2940" y="118"/>
                  </a:cubicBezTo>
                  <a:cubicBezTo>
                    <a:pt x="2921" y="230"/>
                    <a:pt x="2910" y="399"/>
                    <a:pt x="2908" y="523"/>
                  </a:cubicBezTo>
                  <a:close/>
                </a:path>
              </a:pathLst>
            </a:custGeom>
            <a:solidFill>
              <a:srgbClr val="E8A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0" name="Freeform 139"/>
            <p:cNvSpPr>
              <a:spLocks/>
            </p:cNvSpPr>
            <p:nvPr/>
          </p:nvSpPr>
          <p:spPr bwMode="auto">
            <a:xfrm>
              <a:off x="4250" y="1565"/>
              <a:ext cx="159" cy="383"/>
            </a:xfrm>
            <a:custGeom>
              <a:avLst/>
              <a:gdLst>
                <a:gd name="T0" fmla="*/ 0 w 2216"/>
                <a:gd name="T1" fmla="*/ 4784 h 5367"/>
                <a:gd name="T2" fmla="*/ 194 w 2216"/>
                <a:gd name="T3" fmla="*/ 1660 h 5367"/>
                <a:gd name="T4" fmla="*/ 2186 w 2216"/>
                <a:gd name="T5" fmla="*/ 1931 h 5367"/>
                <a:gd name="T6" fmla="*/ 0 w 2216"/>
                <a:gd name="T7" fmla="*/ 4784 h 5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16" h="5367">
                  <a:moveTo>
                    <a:pt x="0" y="4784"/>
                  </a:moveTo>
                  <a:lnTo>
                    <a:pt x="194" y="1660"/>
                  </a:lnTo>
                  <a:cubicBezTo>
                    <a:pt x="61" y="886"/>
                    <a:pt x="2216" y="0"/>
                    <a:pt x="2186" y="1931"/>
                  </a:cubicBezTo>
                  <a:cubicBezTo>
                    <a:pt x="2176" y="2596"/>
                    <a:pt x="578" y="5367"/>
                    <a:pt x="0" y="4784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1" name="Freeform 140"/>
            <p:cNvSpPr>
              <a:spLocks/>
            </p:cNvSpPr>
            <p:nvPr/>
          </p:nvSpPr>
          <p:spPr bwMode="auto">
            <a:xfrm>
              <a:off x="3328" y="1565"/>
              <a:ext cx="158" cy="383"/>
            </a:xfrm>
            <a:custGeom>
              <a:avLst/>
              <a:gdLst>
                <a:gd name="T0" fmla="*/ 2216 w 2216"/>
                <a:gd name="T1" fmla="*/ 4784 h 5367"/>
                <a:gd name="T2" fmla="*/ 2022 w 2216"/>
                <a:gd name="T3" fmla="*/ 1660 h 5367"/>
                <a:gd name="T4" fmla="*/ 30 w 2216"/>
                <a:gd name="T5" fmla="*/ 1931 h 5367"/>
                <a:gd name="T6" fmla="*/ 2216 w 2216"/>
                <a:gd name="T7" fmla="*/ 4784 h 5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16" h="5367">
                  <a:moveTo>
                    <a:pt x="2216" y="4784"/>
                  </a:moveTo>
                  <a:lnTo>
                    <a:pt x="2022" y="1660"/>
                  </a:lnTo>
                  <a:cubicBezTo>
                    <a:pt x="2156" y="886"/>
                    <a:pt x="0" y="0"/>
                    <a:pt x="30" y="1931"/>
                  </a:cubicBezTo>
                  <a:cubicBezTo>
                    <a:pt x="41" y="2596"/>
                    <a:pt x="1638" y="5367"/>
                    <a:pt x="2216" y="4784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2" name="Freeform 141"/>
            <p:cNvSpPr>
              <a:spLocks/>
            </p:cNvSpPr>
            <p:nvPr/>
          </p:nvSpPr>
          <p:spPr bwMode="auto">
            <a:xfrm>
              <a:off x="3433" y="1458"/>
              <a:ext cx="867" cy="845"/>
            </a:xfrm>
            <a:custGeom>
              <a:avLst/>
              <a:gdLst>
                <a:gd name="T0" fmla="*/ 936 w 12135"/>
                <a:gd name="T1" fmla="*/ 0 h 11837"/>
                <a:gd name="T2" fmla="*/ 11092 w 12135"/>
                <a:gd name="T3" fmla="*/ 0 h 11837"/>
                <a:gd name="T4" fmla="*/ 8588 w 12135"/>
                <a:gd name="T5" fmla="*/ 11521 h 11837"/>
                <a:gd name="T6" fmla="*/ 3552 w 12135"/>
                <a:gd name="T7" fmla="*/ 11452 h 11837"/>
                <a:gd name="T8" fmla="*/ 936 w 12135"/>
                <a:gd name="T9" fmla="*/ 0 h 118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35" h="11837">
                  <a:moveTo>
                    <a:pt x="936" y="0"/>
                  </a:moveTo>
                  <a:lnTo>
                    <a:pt x="11092" y="0"/>
                  </a:lnTo>
                  <a:cubicBezTo>
                    <a:pt x="12135" y="6439"/>
                    <a:pt x="11648" y="11295"/>
                    <a:pt x="8588" y="11521"/>
                  </a:cubicBezTo>
                  <a:cubicBezTo>
                    <a:pt x="4292" y="11837"/>
                    <a:pt x="7554" y="11825"/>
                    <a:pt x="3552" y="11452"/>
                  </a:cubicBezTo>
                  <a:cubicBezTo>
                    <a:pt x="426" y="11161"/>
                    <a:pt x="0" y="6329"/>
                    <a:pt x="936" y="0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3" name="Freeform 142"/>
            <p:cNvSpPr>
              <a:spLocks/>
            </p:cNvSpPr>
            <p:nvPr/>
          </p:nvSpPr>
          <p:spPr bwMode="auto">
            <a:xfrm>
              <a:off x="3348" y="1006"/>
              <a:ext cx="1029" cy="879"/>
            </a:xfrm>
            <a:custGeom>
              <a:avLst/>
              <a:gdLst>
                <a:gd name="T0" fmla="*/ 1779 w 14393"/>
                <a:gd name="T1" fmla="*/ 12315 h 12315"/>
                <a:gd name="T2" fmla="*/ 2547 w 14393"/>
                <a:gd name="T3" fmla="*/ 6998 h 12315"/>
                <a:gd name="T4" fmla="*/ 10256 w 14393"/>
                <a:gd name="T5" fmla="*/ 8671 h 12315"/>
                <a:gd name="T6" fmla="*/ 12046 w 14393"/>
                <a:gd name="T7" fmla="*/ 8028 h 12315"/>
                <a:gd name="T8" fmla="*/ 12030 w 14393"/>
                <a:gd name="T9" fmla="*/ 10667 h 12315"/>
                <a:gd name="T10" fmla="*/ 12696 w 14393"/>
                <a:gd name="T11" fmla="*/ 12277 h 12315"/>
                <a:gd name="T12" fmla="*/ 13388 w 14393"/>
                <a:gd name="T13" fmla="*/ 7485 h 12315"/>
                <a:gd name="T14" fmla="*/ 14393 w 14393"/>
                <a:gd name="T15" fmla="*/ 4375 h 12315"/>
                <a:gd name="T16" fmla="*/ 2170 w 14393"/>
                <a:gd name="T17" fmla="*/ 5516 h 12315"/>
                <a:gd name="T18" fmla="*/ 1779 w 14393"/>
                <a:gd name="T19" fmla="*/ 12315 h 12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393" h="12315">
                  <a:moveTo>
                    <a:pt x="1779" y="12315"/>
                  </a:moveTo>
                  <a:cubicBezTo>
                    <a:pt x="2579" y="11837"/>
                    <a:pt x="2547" y="8508"/>
                    <a:pt x="2547" y="6998"/>
                  </a:cubicBezTo>
                  <a:cubicBezTo>
                    <a:pt x="4205" y="8251"/>
                    <a:pt x="8189" y="9044"/>
                    <a:pt x="10256" y="8671"/>
                  </a:cubicBezTo>
                  <a:cubicBezTo>
                    <a:pt x="10872" y="8560"/>
                    <a:pt x="11487" y="8342"/>
                    <a:pt x="12046" y="8028"/>
                  </a:cubicBezTo>
                  <a:cubicBezTo>
                    <a:pt x="12046" y="8028"/>
                    <a:pt x="11878" y="9741"/>
                    <a:pt x="12030" y="10667"/>
                  </a:cubicBezTo>
                  <a:cubicBezTo>
                    <a:pt x="12207" y="11746"/>
                    <a:pt x="12696" y="12277"/>
                    <a:pt x="12696" y="12277"/>
                  </a:cubicBezTo>
                  <a:cubicBezTo>
                    <a:pt x="13159" y="11949"/>
                    <a:pt x="13279" y="8678"/>
                    <a:pt x="13388" y="7485"/>
                  </a:cubicBezTo>
                  <a:cubicBezTo>
                    <a:pt x="13454" y="6766"/>
                    <a:pt x="14286" y="7149"/>
                    <a:pt x="14393" y="4375"/>
                  </a:cubicBezTo>
                  <a:cubicBezTo>
                    <a:pt x="10071" y="6465"/>
                    <a:pt x="3821" y="0"/>
                    <a:pt x="2170" y="5516"/>
                  </a:cubicBezTo>
                  <a:cubicBezTo>
                    <a:pt x="1979" y="6155"/>
                    <a:pt x="0" y="6681"/>
                    <a:pt x="1779" y="12315"/>
                  </a:cubicBezTo>
                  <a:close/>
                </a:path>
              </a:pathLst>
            </a:cu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4" name="Oval 143"/>
            <p:cNvSpPr>
              <a:spLocks noChangeArrowheads="1"/>
            </p:cNvSpPr>
            <p:nvPr/>
          </p:nvSpPr>
          <p:spPr bwMode="auto">
            <a:xfrm>
              <a:off x="3633" y="1672"/>
              <a:ext cx="195" cy="19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5" name="Oval 144"/>
            <p:cNvSpPr>
              <a:spLocks noChangeArrowheads="1"/>
            </p:cNvSpPr>
            <p:nvPr/>
          </p:nvSpPr>
          <p:spPr bwMode="auto">
            <a:xfrm>
              <a:off x="3685" y="1728"/>
              <a:ext cx="89" cy="89"/>
            </a:xfrm>
            <a:prstGeom prst="ellipse">
              <a:avLst/>
            </a:pr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6" name="Oval 145"/>
            <p:cNvSpPr>
              <a:spLocks noChangeArrowheads="1"/>
            </p:cNvSpPr>
            <p:nvPr/>
          </p:nvSpPr>
          <p:spPr bwMode="auto">
            <a:xfrm>
              <a:off x="3679" y="1744"/>
              <a:ext cx="41" cy="41"/>
            </a:xfrm>
            <a:prstGeom prst="ellipse">
              <a:avLst/>
            </a:prstGeom>
            <a:solidFill>
              <a:srgbClr val="FFFFFF"/>
            </a:solidFill>
            <a:ln w="11113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7" name="Freeform 146"/>
            <p:cNvSpPr>
              <a:spLocks/>
            </p:cNvSpPr>
            <p:nvPr/>
          </p:nvSpPr>
          <p:spPr bwMode="auto">
            <a:xfrm>
              <a:off x="3635" y="1672"/>
              <a:ext cx="191" cy="78"/>
            </a:xfrm>
            <a:custGeom>
              <a:avLst/>
              <a:gdLst>
                <a:gd name="T0" fmla="*/ 0 w 2667"/>
                <a:gd name="T1" fmla="*/ 1090 h 1090"/>
                <a:gd name="T2" fmla="*/ 2667 w 2667"/>
                <a:gd name="T3" fmla="*/ 1090 h 1090"/>
                <a:gd name="T4" fmla="*/ 1334 w 2667"/>
                <a:gd name="T5" fmla="*/ 0 h 1090"/>
                <a:gd name="T6" fmla="*/ 0 w 2667"/>
                <a:gd name="T7" fmla="*/ 1090 h 1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67" h="1090">
                  <a:moveTo>
                    <a:pt x="0" y="1090"/>
                  </a:moveTo>
                  <a:lnTo>
                    <a:pt x="2667" y="1090"/>
                  </a:lnTo>
                  <a:cubicBezTo>
                    <a:pt x="2542" y="468"/>
                    <a:pt x="1992" y="0"/>
                    <a:pt x="1334" y="0"/>
                  </a:cubicBezTo>
                  <a:cubicBezTo>
                    <a:pt x="675" y="0"/>
                    <a:pt x="126" y="468"/>
                    <a:pt x="0" y="1090"/>
                  </a:cubicBezTo>
                  <a:close/>
                </a:path>
              </a:pathLst>
            </a:custGeom>
            <a:solidFill>
              <a:srgbClr val="E8A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8" name="Oval 147"/>
            <p:cNvSpPr>
              <a:spLocks noChangeArrowheads="1"/>
            </p:cNvSpPr>
            <p:nvPr/>
          </p:nvSpPr>
          <p:spPr bwMode="auto">
            <a:xfrm>
              <a:off x="3908" y="1672"/>
              <a:ext cx="195" cy="19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9" name="Oval 148"/>
            <p:cNvSpPr>
              <a:spLocks noChangeArrowheads="1"/>
            </p:cNvSpPr>
            <p:nvPr/>
          </p:nvSpPr>
          <p:spPr bwMode="auto">
            <a:xfrm>
              <a:off x="3960" y="1728"/>
              <a:ext cx="89" cy="89"/>
            </a:xfrm>
            <a:prstGeom prst="ellipse">
              <a:avLst/>
            </a:pr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0" name="Oval 149"/>
            <p:cNvSpPr>
              <a:spLocks noChangeArrowheads="1"/>
            </p:cNvSpPr>
            <p:nvPr/>
          </p:nvSpPr>
          <p:spPr bwMode="auto">
            <a:xfrm>
              <a:off x="3954" y="1744"/>
              <a:ext cx="41" cy="41"/>
            </a:xfrm>
            <a:prstGeom prst="ellipse">
              <a:avLst/>
            </a:prstGeom>
            <a:solidFill>
              <a:srgbClr val="FFFFFF"/>
            </a:solidFill>
            <a:ln w="11113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1" name="Freeform 150"/>
            <p:cNvSpPr>
              <a:spLocks/>
            </p:cNvSpPr>
            <p:nvPr/>
          </p:nvSpPr>
          <p:spPr bwMode="auto">
            <a:xfrm>
              <a:off x="3910" y="1672"/>
              <a:ext cx="191" cy="78"/>
            </a:xfrm>
            <a:custGeom>
              <a:avLst/>
              <a:gdLst>
                <a:gd name="T0" fmla="*/ 0 w 2667"/>
                <a:gd name="T1" fmla="*/ 1090 h 1090"/>
                <a:gd name="T2" fmla="*/ 2667 w 2667"/>
                <a:gd name="T3" fmla="*/ 1090 h 1090"/>
                <a:gd name="T4" fmla="*/ 1334 w 2667"/>
                <a:gd name="T5" fmla="*/ 0 h 1090"/>
                <a:gd name="T6" fmla="*/ 0 w 2667"/>
                <a:gd name="T7" fmla="*/ 1090 h 1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67" h="1090">
                  <a:moveTo>
                    <a:pt x="0" y="1090"/>
                  </a:moveTo>
                  <a:lnTo>
                    <a:pt x="2667" y="1090"/>
                  </a:lnTo>
                  <a:cubicBezTo>
                    <a:pt x="2542" y="468"/>
                    <a:pt x="1992" y="0"/>
                    <a:pt x="1334" y="0"/>
                  </a:cubicBezTo>
                  <a:cubicBezTo>
                    <a:pt x="675" y="0"/>
                    <a:pt x="126" y="468"/>
                    <a:pt x="0" y="1090"/>
                  </a:cubicBezTo>
                  <a:close/>
                </a:path>
              </a:pathLst>
            </a:custGeom>
            <a:solidFill>
              <a:srgbClr val="E8A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2" name="Freeform 151"/>
            <p:cNvSpPr>
              <a:spLocks/>
            </p:cNvSpPr>
            <p:nvPr/>
          </p:nvSpPr>
          <p:spPr bwMode="auto">
            <a:xfrm>
              <a:off x="3763" y="1631"/>
              <a:ext cx="373" cy="62"/>
            </a:xfrm>
            <a:custGeom>
              <a:avLst/>
              <a:gdLst>
                <a:gd name="T0" fmla="*/ 4970 w 5226"/>
                <a:gd name="T1" fmla="*/ 402 h 868"/>
                <a:gd name="T2" fmla="*/ 5214 w 5226"/>
                <a:gd name="T3" fmla="*/ 0 h 868"/>
                <a:gd name="T4" fmla="*/ 3717 w 5226"/>
                <a:gd name="T5" fmla="*/ 833 h 868"/>
                <a:gd name="T6" fmla="*/ 5226 w 5226"/>
                <a:gd name="T7" fmla="*/ 431 h 868"/>
                <a:gd name="T8" fmla="*/ 4970 w 5226"/>
                <a:gd name="T9" fmla="*/ 402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26" h="868">
                  <a:moveTo>
                    <a:pt x="4970" y="402"/>
                  </a:moveTo>
                  <a:cubicBezTo>
                    <a:pt x="4970" y="402"/>
                    <a:pt x="5140" y="263"/>
                    <a:pt x="5214" y="0"/>
                  </a:cubicBezTo>
                  <a:cubicBezTo>
                    <a:pt x="3598" y="585"/>
                    <a:pt x="0" y="502"/>
                    <a:pt x="3717" y="833"/>
                  </a:cubicBezTo>
                  <a:cubicBezTo>
                    <a:pt x="4110" y="868"/>
                    <a:pt x="5033" y="862"/>
                    <a:pt x="5226" y="431"/>
                  </a:cubicBezTo>
                  <a:cubicBezTo>
                    <a:pt x="5226" y="431"/>
                    <a:pt x="4970" y="402"/>
                    <a:pt x="4970" y="402"/>
                  </a:cubicBezTo>
                  <a:close/>
                </a:path>
              </a:pathLst>
            </a:cu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3" name="Freeform 152"/>
            <p:cNvSpPr>
              <a:spLocks/>
            </p:cNvSpPr>
            <p:nvPr/>
          </p:nvSpPr>
          <p:spPr bwMode="auto">
            <a:xfrm>
              <a:off x="3614" y="1586"/>
              <a:ext cx="212" cy="122"/>
            </a:xfrm>
            <a:custGeom>
              <a:avLst/>
              <a:gdLst>
                <a:gd name="T0" fmla="*/ 309 w 2975"/>
                <a:gd name="T1" fmla="*/ 1270 h 1710"/>
                <a:gd name="T2" fmla="*/ 2975 w 2975"/>
                <a:gd name="T3" fmla="*/ 1710 h 1710"/>
                <a:gd name="T4" fmla="*/ 0 w 2975"/>
                <a:gd name="T5" fmla="*/ 1003 h 1710"/>
                <a:gd name="T6" fmla="*/ 482 w 2975"/>
                <a:gd name="T7" fmla="*/ 982 h 1710"/>
                <a:gd name="T8" fmla="*/ 309 w 2975"/>
                <a:gd name="T9" fmla="*/ 1270 h 1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5" h="1710">
                  <a:moveTo>
                    <a:pt x="309" y="1270"/>
                  </a:moveTo>
                  <a:cubicBezTo>
                    <a:pt x="2237" y="369"/>
                    <a:pt x="2602" y="1657"/>
                    <a:pt x="2975" y="1710"/>
                  </a:cubicBezTo>
                  <a:cubicBezTo>
                    <a:pt x="2776" y="215"/>
                    <a:pt x="902" y="0"/>
                    <a:pt x="0" y="1003"/>
                  </a:cubicBezTo>
                  <a:cubicBezTo>
                    <a:pt x="167" y="1092"/>
                    <a:pt x="304" y="982"/>
                    <a:pt x="482" y="982"/>
                  </a:cubicBezTo>
                  <a:cubicBezTo>
                    <a:pt x="382" y="989"/>
                    <a:pt x="309" y="1270"/>
                    <a:pt x="309" y="1270"/>
                  </a:cubicBezTo>
                  <a:close/>
                </a:path>
              </a:pathLst>
            </a:cu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4" name="Freeform 153"/>
            <p:cNvSpPr>
              <a:spLocks/>
            </p:cNvSpPr>
            <p:nvPr/>
          </p:nvSpPr>
          <p:spPr bwMode="auto">
            <a:xfrm>
              <a:off x="3806" y="1963"/>
              <a:ext cx="135" cy="74"/>
            </a:xfrm>
            <a:custGeom>
              <a:avLst/>
              <a:gdLst>
                <a:gd name="T0" fmla="*/ 1898 w 1898"/>
                <a:gd name="T1" fmla="*/ 47 h 1039"/>
                <a:gd name="T2" fmla="*/ 32 w 1898"/>
                <a:gd name="T3" fmla="*/ 65 h 1039"/>
                <a:gd name="T4" fmla="*/ 1898 w 1898"/>
                <a:gd name="T5" fmla="*/ 47 h 1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98" h="1039">
                  <a:moveTo>
                    <a:pt x="1898" y="47"/>
                  </a:moveTo>
                  <a:cubicBezTo>
                    <a:pt x="1647" y="694"/>
                    <a:pt x="502" y="1039"/>
                    <a:pt x="32" y="65"/>
                  </a:cubicBezTo>
                  <a:cubicBezTo>
                    <a:pt x="0" y="0"/>
                    <a:pt x="896" y="848"/>
                    <a:pt x="1898" y="47"/>
                  </a:cubicBezTo>
                  <a:close/>
                </a:path>
              </a:pathLst>
            </a:custGeom>
            <a:solidFill>
              <a:srgbClr val="E8A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5" name="Freeform 154"/>
            <p:cNvSpPr>
              <a:spLocks/>
            </p:cNvSpPr>
            <p:nvPr/>
          </p:nvSpPr>
          <p:spPr bwMode="auto">
            <a:xfrm>
              <a:off x="3803" y="2093"/>
              <a:ext cx="184" cy="106"/>
            </a:xfrm>
            <a:custGeom>
              <a:avLst/>
              <a:gdLst>
                <a:gd name="T0" fmla="*/ 0 w 2572"/>
                <a:gd name="T1" fmla="*/ 526 h 1488"/>
                <a:gd name="T2" fmla="*/ 2484 w 2572"/>
                <a:gd name="T3" fmla="*/ 96 h 1488"/>
                <a:gd name="T4" fmla="*/ 0 w 2572"/>
                <a:gd name="T5" fmla="*/ 526 h 1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72" h="1488">
                  <a:moveTo>
                    <a:pt x="0" y="526"/>
                  </a:moveTo>
                  <a:cubicBezTo>
                    <a:pt x="1238" y="1281"/>
                    <a:pt x="2393" y="0"/>
                    <a:pt x="2484" y="96"/>
                  </a:cubicBezTo>
                  <a:cubicBezTo>
                    <a:pt x="2572" y="188"/>
                    <a:pt x="1201" y="1488"/>
                    <a:pt x="0" y="526"/>
                  </a:cubicBezTo>
                  <a:close/>
                </a:path>
              </a:pathLst>
            </a:cu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6" name="Freeform 155"/>
            <p:cNvSpPr>
              <a:spLocks/>
            </p:cNvSpPr>
            <p:nvPr/>
          </p:nvSpPr>
          <p:spPr bwMode="auto">
            <a:xfrm>
              <a:off x="3285" y="1672"/>
              <a:ext cx="151" cy="173"/>
            </a:xfrm>
            <a:custGeom>
              <a:avLst/>
              <a:gdLst>
                <a:gd name="T0" fmla="*/ 2120 w 2120"/>
                <a:gd name="T1" fmla="*/ 2421 h 2421"/>
                <a:gd name="T2" fmla="*/ 1828 w 2120"/>
                <a:gd name="T3" fmla="*/ 0 h 2421"/>
                <a:gd name="T4" fmla="*/ 2120 w 2120"/>
                <a:gd name="T5" fmla="*/ 2421 h 2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20" h="2421">
                  <a:moveTo>
                    <a:pt x="2120" y="2421"/>
                  </a:moveTo>
                  <a:cubicBezTo>
                    <a:pt x="494" y="148"/>
                    <a:pt x="1189" y="480"/>
                    <a:pt x="1828" y="0"/>
                  </a:cubicBezTo>
                  <a:cubicBezTo>
                    <a:pt x="0" y="120"/>
                    <a:pt x="1773" y="2203"/>
                    <a:pt x="2120" y="2421"/>
                  </a:cubicBezTo>
                  <a:close/>
                </a:path>
              </a:pathLst>
            </a:custGeom>
            <a:solidFill>
              <a:srgbClr val="E8A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7" name="Freeform 156"/>
            <p:cNvSpPr>
              <a:spLocks/>
            </p:cNvSpPr>
            <p:nvPr/>
          </p:nvSpPr>
          <p:spPr bwMode="auto">
            <a:xfrm>
              <a:off x="3372" y="1733"/>
              <a:ext cx="58" cy="28"/>
            </a:xfrm>
            <a:custGeom>
              <a:avLst/>
              <a:gdLst>
                <a:gd name="T0" fmla="*/ 810 w 810"/>
                <a:gd name="T1" fmla="*/ 334 h 398"/>
                <a:gd name="T2" fmla="*/ 45 w 810"/>
                <a:gd name="T3" fmla="*/ 398 h 398"/>
                <a:gd name="T4" fmla="*/ 0 w 810"/>
                <a:gd name="T5" fmla="*/ 303 h 398"/>
                <a:gd name="T6" fmla="*/ 810 w 810"/>
                <a:gd name="T7" fmla="*/ 334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0" h="398">
                  <a:moveTo>
                    <a:pt x="810" y="334"/>
                  </a:moveTo>
                  <a:cubicBezTo>
                    <a:pt x="648" y="218"/>
                    <a:pt x="481" y="214"/>
                    <a:pt x="45" y="398"/>
                  </a:cubicBezTo>
                  <a:lnTo>
                    <a:pt x="0" y="303"/>
                  </a:lnTo>
                  <a:cubicBezTo>
                    <a:pt x="190" y="104"/>
                    <a:pt x="728" y="0"/>
                    <a:pt x="810" y="334"/>
                  </a:cubicBezTo>
                  <a:close/>
                </a:path>
              </a:pathLst>
            </a:custGeom>
            <a:solidFill>
              <a:srgbClr val="E8A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8" name="Freeform 157"/>
            <p:cNvSpPr>
              <a:spLocks/>
            </p:cNvSpPr>
            <p:nvPr/>
          </p:nvSpPr>
          <p:spPr bwMode="auto">
            <a:xfrm>
              <a:off x="4299" y="1672"/>
              <a:ext cx="151" cy="173"/>
            </a:xfrm>
            <a:custGeom>
              <a:avLst/>
              <a:gdLst>
                <a:gd name="T0" fmla="*/ 0 w 2120"/>
                <a:gd name="T1" fmla="*/ 2421 h 2421"/>
                <a:gd name="T2" fmla="*/ 292 w 2120"/>
                <a:gd name="T3" fmla="*/ 0 h 2421"/>
                <a:gd name="T4" fmla="*/ 0 w 2120"/>
                <a:gd name="T5" fmla="*/ 2421 h 2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20" h="2421">
                  <a:moveTo>
                    <a:pt x="0" y="2421"/>
                  </a:moveTo>
                  <a:cubicBezTo>
                    <a:pt x="1626" y="148"/>
                    <a:pt x="931" y="480"/>
                    <a:pt x="292" y="0"/>
                  </a:cubicBezTo>
                  <a:cubicBezTo>
                    <a:pt x="2120" y="120"/>
                    <a:pt x="347" y="2203"/>
                    <a:pt x="0" y="2421"/>
                  </a:cubicBezTo>
                  <a:close/>
                </a:path>
              </a:pathLst>
            </a:custGeom>
            <a:solidFill>
              <a:srgbClr val="E8A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9" name="Freeform 158"/>
            <p:cNvSpPr>
              <a:spLocks/>
            </p:cNvSpPr>
            <p:nvPr/>
          </p:nvSpPr>
          <p:spPr bwMode="auto">
            <a:xfrm>
              <a:off x="4304" y="1733"/>
              <a:ext cx="58" cy="28"/>
            </a:xfrm>
            <a:custGeom>
              <a:avLst/>
              <a:gdLst>
                <a:gd name="T0" fmla="*/ 0 w 811"/>
                <a:gd name="T1" fmla="*/ 334 h 398"/>
                <a:gd name="T2" fmla="*/ 765 w 811"/>
                <a:gd name="T3" fmla="*/ 398 h 398"/>
                <a:gd name="T4" fmla="*/ 811 w 811"/>
                <a:gd name="T5" fmla="*/ 303 h 398"/>
                <a:gd name="T6" fmla="*/ 0 w 811"/>
                <a:gd name="T7" fmla="*/ 334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1" h="398">
                  <a:moveTo>
                    <a:pt x="0" y="334"/>
                  </a:moveTo>
                  <a:cubicBezTo>
                    <a:pt x="163" y="218"/>
                    <a:pt x="329" y="214"/>
                    <a:pt x="765" y="398"/>
                  </a:cubicBezTo>
                  <a:lnTo>
                    <a:pt x="811" y="303"/>
                  </a:lnTo>
                  <a:cubicBezTo>
                    <a:pt x="620" y="104"/>
                    <a:pt x="82" y="0"/>
                    <a:pt x="0" y="334"/>
                  </a:cubicBezTo>
                  <a:close/>
                </a:path>
              </a:pathLst>
            </a:custGeom>
            <a:solidFill>
              <a:srgbClr val="E8A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0" name="Freeform 159"/>
            <p:cNvSpPr>
              <a:spLocks/>
            </p:cNvSpPr>
            <p:nvPr/>
          </p:nvSpPr>
          <p:spPr bwMode="auto">
            <a:xfrm>
              <a:off x="3537" y="1407"/>
              <a:ext cx="817" cy="254"/>
            </a:xfrm>
            <a:custGeom>
              <a:avLst/>
              <a:gdLst>
                <a:gd name="T0" fmla="*/ 0 w 11421"/>
                <a:gd name="T1" fmla="*/ 370 h 3560"/>
                <a:gd name="T2" fmla="*/ 11316 w 11421"/>
                <a:gd name="T3" fmla="*/ 31 h 3560"/>
                <a:gd name="T4" fmla="*/ 10837 w 11421"/>
                <a:gd name="T5" fmla="*/ 917 h 3560"/>
                <a:gd name="T6" fmla="*/ 0 w 11421"/>
                <a:gd name="T7" fmla="*/ 370 h 3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421" h="3560">
                  <a:moveTo>
                    <a:pt x="0" y="370"/>
                  </a:moveTo>
                  <a:cubicBezTo>
                    <a:pt x="7610" y="3428"/>
                    <a:pt x="11218" y="0"/>
                    <a:pt x="11316" y="31"/>
                  </a:cubicBezTo>
                  <a:cubicBezTo>
                    <a:pt x="11421" y="64"/>
                    <a:pt x="11208" y="415"/>
                    <a:pt x="10837" y="917"/>
                  </a:cubicBezTo>
                  <a:cubicBezTo>
                    <a:pt x="8887" y="3560"/>
                    <a:pt x="1249" y="2542"/>
                    <a:pt x="0" y="370"/>
                  </a:cubicBezTo>
                  <a:close/>
                </a:path>
              </a:pathLst>
            </a:custGeom>
            <a:solidFill>
              <a:srgbClr val="7E4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1" name="Freeform 160"/>
            <p:cNvSpPr>
              <a:spLocks/>
            </p:cNvSpPr>
            <p:nvPr/>
          </p:nvSpPr>
          <p:spPr bwMode="auto">
            <a:xfrm>
              <a:off x="3748" y="2227"/>
              <a:ext cx="241" cy="138"/>
            </a:xfrm>
            <a:custGeom>
              <a:avLst/>
              <a:gdLst>
                <a:gd name="T0" fmla="*/ 0 w 3372"/>
                <a:gd name="T1" fmla="*/ 0 h 1942"/>
                <a:gd name="T2" fmla="*/ 3372 w 3372"/>
                <a:gd name="T3" fmla="*/ 0 h 1942"/>
                <a:gd name="T4" fmla="*/ 3372 w 3372"/>
                <a:gd name="T5" fmla="*/ 1942 h 1942"/>
                <a:gd name="T6" fmla="*/ 0 w 3372"/>
                <a:gd name="T7" fmla="*/ 1942 h 1942"/>
                <a:gd name="T8" fmla="*/ 0 w 3372"/>
                <a:gd name="T9" fmla="*/ 0 h 19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72" h="1942">
                  <a:moveTo>
                    <a:pt x="0" y="0"/>
                  </a:moveTo>
                  <a:cubicBezTo>
                    <a:pt x="1124" y="0"/>
                    <a:pt x="2248" y="0"/>
                    <a:pt x="3372" y="0"/>
                  </a:cubicBezTo>
                  <a:cubicBezTo>
                    <a:pt x="3148" y="664"/>
                    <a:pt x="3035" y="1320"/>
                    <a:pt x="3372" y="1942"/>
                  </a:cubicBezTo>
                  <a:cubicBezTo>
                    <a:pt x="2248" y="1942"/>
                    <a:pt x="1124" y="1942"/>
                    <a:pt x="0" y="1942"/>
                  </a:cubicBezTo>
                  <a:cubicBezTo>
                    <a:pt x="401" y="1383"/>
                    <a:pt x="363" y="727"/>
                    <a:pt x="0" y="0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2" name="Freeform 169"/>
            <p:cNvSpPr>
              <a:spLocks/>
            </p:cNvSpPr>
            <p:nvPr/>
          </p:nvSpPr>
          <p:spPr bwMode="auto">
            <a:xfrm>
              <a:off x="4050" y="3001"/>
              <a:ext cx="72" cy="71"/>
            </a:xfrm>
            <a:custGeom>
              <a:avLst/>
              <a:gdLst>
                <a:gd name="T0" fmla="*/ 123 w 1005"/>
                <a:gd name="T1" fmla="*/ 150 h 999"/>
                <a:gd name="T2" fmla="*/ 537 w 1005"/>
                <a:gd name="T3" fmla="*/ 0 h 999"/>
                <a:gd name="T4" fmla="*/ 1005 w 1005"/>
                <a:gd name="T5" fmla="*/ 711 h 999"/>
                <a:gd name="T6" fmla="*/ 825 w 1005"/>
                <a:gd name="T7" fmla="*/ 942 h 999"/>
                <a:gd name="T8" fmla="*/ 123 w 1005"/>
                <a:gd name="T9" fmla="*/ 150 h 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5" h="999">
                  <a:moveTo>
                    <a:pt x="123" y="150"/>
                  </a:moveTo>
                  <a:lnTo>
                    <a:pt x="537" y="0"/>
                  </a:lnTo>
                  <a:lnTo>
                    <a:pt x="1005" y="711"/>
                  </a:lnTo>
                  <a:lnTo>
                    <a:pt x="825" y="942"/>
                  </a:lnTo>
                  <a:cubicBezTo>
                    <a:pt x="640" y="999"/>
                    <a:pt x="0" y="188"/>
                    <a:pt x="123" y="150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3" name="Line 171"/>
            <p:cNvSpPr>
              <a:spLocks noChangeShapeType="1"/>
            </p:cNvSpPr>
            <p:nvPr/>
          </p:nvSpPr>
          <p:spPr bwMode="auto">
            <a:xfrm>
              <a:off x="3879" y="2365"/>
              <a:ext cx="0" cy="638"/>
            </a:xfrm>
            <a:prstGeom prst="line">
              <a:avLst/>
            </a:prstGeom>
            <a:noFill/>
            <a:ln w="11113" cap="flat">
              <a:solidFill>
                <a:srgbClr val="24282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4" name="Freeform 172"/>
            <p:cNvSpPr>
              <a:spLocks/>
            </p:cNvSpPr>
            <p:nvPr/>
          </p:nvSpPr>
          <p:spPr bwMode="auto">
            <a:xfrm>
              <a:off x="3717" y="2304"/>
              <a:ext cx="319" cy="118"/>
            </a:xfrm>
            <a:custGeom>
              <a:avLst/>
              <a:gdLst>
                <a:gd name="T0" fmla="*/ 4407 w 4460"/>
                <a:gd name="T1" fmla="*/ 692 h 1645"/>
                <a:gd name="T2" fmla="*/ 17 w 4460"/>
                <a:gd name="T3" fmla="*/ 709 h 1645"/>
                <a:gd name="T4" fmla="*/ 2141 w 4460"/>
                <a:gd name="T5" fmla="*/ 441 h 1645"/>
                <a:gd name="T6" fmla="*/ 4407 w 4460"/>
                <a:gd name="T7" fmla="*/ 692 h 1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60" h="1645">
                  <a:moveTo>
                    <a:pt x="4407" y="692"/>
                  </a:moveTo>
                  <a:cubicBezTo>
                    <a:pt x="4337" y="1615"/>
                    <a:pt x="42" y="1645"/>
                    <a:pt x="17" y="709"/>
                  </a:cubicBezTo>
                  <a:cubicBezTo>
                    <a:pt x="0" y="55"/>
                    <a:pt x="1041" y="397"/>
                    <a:pt x="2141" y="441"/>
                  </a:cubicBezTo>
                  <a:cubicBezTo>
                    <a:pt x="3262" y="485"/>
                    <a:pt x="4460" y="0"/>
                    <a:pt x="4407" y="692"/>
                  </a:cubicBezTo>
                  <a:close/>
                </a:path>
              </a:pathLst>
            </a:custGeom>
            <a:solidFill>
              <a:srgbClr val="EEE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5" name="Freeform 173"/>
            <p:cNvSpPr>
              <a:spLocks/>
            </p:cNvSpPr>
            <p:nvPr/>
          </p:nvSpPr>
          <p:spPr bwMode="auto">
            <a:xfrm>
              <a:off x="3745" y="2354"/>
              <a:ext cx="69" cy="453"/>
            </a:xfrm>
            <a:custGeom>
              <a:avLst/>
              <a:gdLst>
                <a:gd name="T0" fmla="*/ 963 w 963"/>
                <a:gd name="T1" fmla="*/ 78 h 6350"/>
                <a:gd name="T2" fmla="*/ 20 w 963"/>
                <a:gd name="T3" fmla="*/ 0 h 6350"/>
                <a:gd name="T4" fmla="*/ 0 w 963"/>
                <a:gd name="T5" fmla="*/ 6299 h 6350"/>
                <a:gd name="T6" fmla="*/ 141 w 963"/>
                <a:gd name="T7" fmla="*/ 6235 h 6350"/>
                <a:gd name="T8" fmla="*/ 283 w 963"/>
                <a:gd name="T9" fmla="*/ 6338 h 6350"/>
                <a:gd name="T10" fmla="*/ 437 w 963"/>
                <a:gd name="T11" fmla="*/ 6235 h 6350"/>
                <a:gd name="T12" fmla="*/ 643 w 963"/>
                <a:gd name="T13" fmla="*/ 6350 h 6350"/>
                <a:gd name="T14" fmla="*/ 784 w 963"/>
                <a:gd name="T15" fmla="*/ 6235 h 6350"/>
                <a:gd name="T16" fmla="*/ 951 w 963"/>
                <a:gd name="T17" fmla="*/ 6338 h 6350"/>
                <a:gd name="T18" fmla="*/ 963 w 963"/>
                <a:gd name="T19" fmla="*/ 78 h 6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3" h="6350">
                  <a:moveTo>
                    <a:pt x="963" y="78"/>
                  </a:moveTo>
                  <a:lnTo>
                    <a:pt x="20" y="0"/>
                  </a:lnTo>
                  <a:lnTo>
                    <a:pt x="0" y="6299"/>
                  </a:lnTo>
                  <a:lnTo>
                    <a:pt x="141" y="6235"/>
                  </a:lnTo>
                  <a:lnTo>
                    <a:pt x="283" y="6338"/>
                  </a:lnTo>
                  <a:lnTo>
                    <a:pt x="437" y="6235"/>
                  </a:lnTo>
                  <a:lnTo>
                    <a:pt x="643" y="6350"/>
                  </a:lnTo>
                  <a:lnTo>
                    <a:pt x="784" y="6235"/>
                  </a:lnTo>
                  <a:lnTo>
                    <a:pt x="951" y="6338"/>
                  </a:lnTo>
                  <a:lnTo>
                    <a:pt x="963" y="78"/>
                  </a:lnTo>
                  <a:close/>
                </a:path>
              </a:pathLst>
            </a:custGeom>
            <a:solidFill>
              <a:srgbClr val="EEE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6" name="Oval 174"/>
            <p:cNvSpPr>
              <a:spLocks noChangeArrowheads="1"/>
            </p:cNvSpPr>
            <p:nvPr/>
          </p:nvSpPr>
          <p:spPr bwMode="auto">
            <a:xfrm>
              <a:off x="3893" y="2451"/>
              <a:ext cx="23" cy="24"/>
            </a:xfrm>
            <a:prstGeom prst="ellipse">
              <a:avLst/>
            </a:pr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7" name="Oval 175"/>
            <p:cNvSpPr>
              <a:spLocks noChangeArrowheads="1"/>
            </p:cNvSpPr>
            <p:nvPr/>
          </p:nvSpPr>
          <p:spPr bwMode="auto">
            <a:xfrm>
              <a:off x="3893" y="2630"/>
              <a:ext cx="23" cy="23"/>
            </a:xfrm>
            <a:prstGeom prst="ellipse">
              <a:avLst/>
            </a:pr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8" name="Oval 176"/>
            <p:cNvSpPr>
              <a:spLocks noChangeArrowheads="1"/>
            </p:cNvSpPr>
            <p:nvPr/>
          </p:nvSpPr>
          <p:spPr bwMode="auto">
            <a:xfrm>
              <a:off x="3893" y="2810"/>
              <a:ext cx="23" cy="24"/>
            </a:xfrm>
            <a:prstGeom prst="ellipse">
              <a:avLst/>
            </a:pr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9" name="Freeform 179"/>
            <p:cNvSpPr>
              <a:spLocks/>
            </p:cNvSpPr>
            <p:nvPr/>
          </p:nvSpPr>
          <p:spPr bwMode="auto">
            <a:xfrm>
              <a:off x="3766" y="2268"/>
              <a:ext cx="210" cy="58"/>
            </a:xfrm>
            <a:custGeom>
              <a:avLst/>
              <a:gdLst>
                <a:gd name="T0" fmla="*/ 2908 w 2940"/>
                <a:gd name="T1" fmla="*/ 523 h 811"/>
                <a:gd name="T2" fmla="*/ 33 w 2940"/>
                <a:gd name="T3" fmla="*/ 568 h 811"/>
                <a:gd name="T4" fmla="*/ 0 w 2940"/>
                <a:gd name="T5" fmla="*/ 134 h 811"/>
                <a:gd name="T6" fmla="*/ 1458 w 2940"/>
                <a:gd name="T7" fmla="*/ 19 h 811"/>
                <a:gd name="T8" fmla="*/ 2940 w 2940"/>
                <a:gd name="T9" fmla="*/ 118 h 811"/>
                <a:gd name="T10" fmla="*/ 2908 w 2940"/>
                <a:gd name="T11" fmla="*/ 523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40" h="811">
                  <a:moveTo>
                    <a:pt x="2908" y="523"/>
                  </a:moveTo>
                  <a:cubicBezTo>
                    <a:pt x="2004" y="769"/>
                    <a:pt x="1053" y="811"/>
                    <a:pt x="33" y="568"/>
                  </a:cubicBezTo>
                  <a:cubicBezTo>
                    <a:pt x="40" y="435"/>
                    <a:pt x="31" y="258"/>
                    <a:pt x="0" y="134"/>
                  </a:cubicBezTo>
                  <a:cubicBezTo>
                    <a:pt x="393" y="123"/>
                    <a:pt x="918" y="38"/>
                    <a:pt x="1458" y="19"/>
                  </a:cubicBezTo>
                  <a:cubicBezTo>
                    <a:pt x="1980" y="0"/>
                    <a:pt x="2518" y="85"/>
                    <a:pt x="2940" y="118"/>
                  </a:cubicBezTo>
                  <a:cubicBezTo>
                    <a:pt x="2921" y="230"/>
                    <a:pt x="2910" y="399"/>
                    <a:pt x="2908" y="523"/>
                  </a:cubicBezTo>
                  <a:close/>
                </a:path>
              </a:pathLst>
            </a:custGeom>
            <a:solidFill>
              <a:srgbClr val="E8A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0" name="Freeform 180"/>
            <p:cNvSpPr>
              <a:spLocks/>
            </p:cNvSpPr>
            <p:nvPr/>
          </p:nvSpPr>
          <p:spPr bwMode="auto">
            <a:xfrm>
              <a:off x="4250" y="1565"/>
              <a:ext cx="159" cy="383"/>
            </a:xfrm>
            <a:custGeom>
              <a:avLst/>
              <a:gdLst>
                <a:gd name="T0" fmla="*/ 0 w 2216"/>
                <a:gd name="T1" fmla="*/ 4784 h 5367"/>
                <a:gd name="T2" fmla="*/ 194 w 2216"/>
                <a:gd name="T3" fmla="*/ 1660 h 5367"/>
                <a:gd name="T4" fmla="*/ 2186 w 2216"/>
                <a:gd name="T5" fmla="*/ 1931 h 5367"/>
                <a:gd name="T6" fmla="*/ 0 w 2216"/>
                <a:gd name="T7" fmla="*/ 4784 h 5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16" h="5367">
                  <a:moveTo>
                    <a:pt x="0" y="4784"/>
                  </a:moveTo>
                  <a:lnTo>
                    <a:pt x="194" y="1660"/>
                  </a:lnTo>
                  <a:cubicBezTo>
                    <a:pt x="61" y="886"/>
                    <a:pt x="2216" y="0"/>
                    <a:pt x="2186" y="1931"/>
                  </a:cubicBezTo>
                  <a:cubicBezTo>
                    <a:pt x="2176" y="2596"/>
                    <a:pt x="578" y="5367"/>
                    <a:pt x="0" y="4784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1" name="Freeform 181"/>
            <p:cNvSpPr>
              <a:spLocks/>
            </p:cNvSpPr>
            <p:nvPr/>
          </p:nvSpPr>
          <p:spPr bwMode="auto">
            <a:xfrm>
              <a:off x="3328" y="1565"/>
              <a:ext cx="158" cy="383"/>
            </a:xfrm>
            <a:custGeom>
              <a:avLst/>
              <a:gdLst>
                <a:gd name="T0" fmla="*/ 2216 w 2216"/>
                <a:gd name="T1" fmla="*/ 4784 h 5367"/>
                <a:gd name="T2" fmla="*/ 2022 w 2216"/>
                <a:gd name="T3" fmla="*/ 1660 h 5367"/>
                <a:gd name="T4" fmla="*/ 30 w 2216"/>
                <a:gd name="T5" fmla="*/ 1931 h 5367"/>
                <a:gd name="T6" fmla="*/ 2216 w 2216"/>
                <a:gd name="T7" fmla="*/ 4784 h 5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16" h="5367">
                  <a:moveTo>
                    <a:pt x="2216" y="4784"/>
                  </a:moveTo>
                  <a:lnTo>
                    <a:pt x="2022" y="1660"/>
                  </a:lnTo>
                  <a:cubicBezTo>
                    <a:pt x="2156" y="886"/>
                    <a:pt x="0" y="0"/>
                    <a:pt x="30" y="1931"/>
                  </a:cubicBezTo>
                  <a:cubicBezTo>
                    <a:pt x="41" y="2596"/>
                    <a:pt x="1638" y="5367"/>
                    <a:pt x="2216" y="4784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2" name="Freeform 182"/>
            <p:cNvSpPr>
              <a:spLocks/>
            </p:cNvSpPr>
            <p:nvPr/>
          </p:nvSpPr>
          <p:spPr bwMode="auto">
            <a:xfrm>
              <a:off x="3433" y="1458"/>
              <a:ext cx="867" cy="845"/>
            </a:xfrm>
            <a:custGeom>
              <a:avLst/>
              <a:gdLst>
                <a:gd name="T0" fmla="*/ 936 w 12135"/>
                <a:gd name="T1" fmla="*/ 0 h 11837"/>
                <a:gd name="T2" fmla="*/ 11092 w 12135"/>
                <a:gd name="T3" fmla="*/ 0 h 11837"/>
                <a:gd name="T4" fmla="*/ 8588 w 12135"/>
                <a:gd name="T5" fmla="*/ 11521 h 11837"/>
                <a:gd name="T6" fmla="*/ 3552 w 12135"/>
                <a:gd name="T7" fmla="*/ 11452 h 11837"/>
                <a:gd name="T8" fmla="*/ 936 w 12135"/>
                <a:gd name="T9" fmla="*/ 0 h 118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35" h="11837">
                  <a:moveTo>
                    <a:pt x="936" y="0"/>
                  </a:moveTo>
                  <a:lnTo>
                    <a:pt x="11092" y="0"/>
                  </a:lnTo>
                  <a:cubicBezTo>
                    <a:pt x="12135" y="6439"/>
                    <a:pt x="11648" y="11295"/>
                    <a:pt x="8588" y="11521"/>
                  </a:cubicBezTo>
                  <a:cubicBezTo>
                    <a:pt x="4292" y="11837"/>
                    <a:pt x="7554" y="11825"/>
                    <a:pt x="3552" y="11452"/>
                  </a:cubicBezTo>
                  <a:cubicBezTo>
                    <a:pt x="426" y="11161"/>
                    <a:pt x="0" y="6329"/>
                    <a:pt x="936" y="0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3" name="Freeform 183"/>
            <p:cNvSpPr>
              <a:spLocks/>
            </p:cNvSpPr>
            <p:nvPr/>
          </p:nvSpPr>
          <p:spPr bwMode="auto">
            <a:xfrm>
              <a:off x="3348" y="1006"/>
              <a:ext cx="1029" cy="879"/>
            </a:xfrm>
            <a:custGeom>
              <a:avLst/>
              <a:gdLst>
                <a:gd name="T0" fmla="*/ 1779 w 14393"/>
                <a:gd name="T1" fmla="*/ 12315 h 12315"/>
                <a:gd name="T2" fmla="*/ 2547 w 14393"/>
                <a:gd name="T3" fmla="*/ 6998 h 12315"/>
                <a:gd name="T4" fmla="*/ 10256 w 14393"/>
                <a:gd name="T5" fmla="*/ 8671 h 12315"/>
                <a:gd name="T6" fmla="*/ 12046 w 14393"/>
                <a:gd name="T7" fmla="*/ 8028 h 12315"/>
                <a:gd name="T8" fmla="*/ 12030 w 14393"/>
                <a:gd name="T9" fmla="*/ 10667 h 12315"/>
                <a:gd name="T10" fmla="*/ 12696 w 14393"/>
                <a:gd name="T11" fmla="*/ 12277 h 12315"/>
                <a:gd name="T12" fmla="*/ 13388 w 14393"/>
                <a:gd name="T13" fmla="*/ 7485 h 12315"/>
                <a:gd name="T14" fmla="*/ 14393 w 14393"/>
                <a:gd name="T15" fmla="*/ 4375 h 12315"/>
                <a:gd name="T16" fmla="*/ 2170 w 14393"/>
                <a:gd name="T17" fmla="*/ 5516 h 12315"/>
                <a:gd name="T18" fmla="*/ 1779 w 14393"/>
                <a:gd name="T19" fmla="*/ 12315 h 12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393" h="12315">
                  <a:moveTo>
                    <a:pt x="1779" y="12315"/>
                  </a:moveTo>
                  <a:cubicBezTo>
                    <a:pt x="2579" y="11837"/>
                    <a:pt x="2547" y="8508"/>
                    <a:pt x="2547" y="6998"/>
                  </a:cubicBezTo>
                  <a:cubicBezTo>
                    <a:pt x="4205" y="8251"/>
                    <a:pt x="8189" y="9044"/>
                    <a:pt x="10256" y="8671"/>
                  </a:cubicBezTo>
                  <a:cubicBezTo>
                    <a:pt x="10872" y="8560"/>
                    <a:pt x="11487" y="8342"/>
                    <a:pt x="12046" y="8028"/>
                  </a:cubicBezTo>
                  <a:cubicBezTo>
                    <a:pt x="12046" y="8028"/>
                    <a:pt x="11878" y="9741"/>
                    <a:pt x="12030" y="10667"/>
                  </a:cubicBezTo>
                  <a:cubicBezTo>
                    <a:pt x="12207" y="11746"/>
                    <a:pt x="12696" y="12277"/>
                    <a:pt x="12696" y="12277"/>
                  </a:cubicBezTo>
                  <a:cubicBezTo>
                    <a:pt x="13159" y="11949"/>
                    <a:pt x="13279" y="8678"/>
                    <a:pt x="13388" y="7485"/>
                  </a:cubicBezTo>
                  <a:cubicBezTo>
                    <a:pt x="13454" y="6766"/>
                    <a:pt x="14286" y="7149"/>
                    <a:pt x="14393" y="4375"/>
                  </a:cubicBezTo>
                  <a:cubicBezTo>
                    <a:pt x="10071" y="6465"/>
                    <a:pt x="3821" y="0"/>
                    <a:pt x="2170" y="5516"/>
                  </a:cubicBezTo>
                  <a:cubicBezTo>
                    <a:pt x="1979" y="6155"/>
                    <a:pt x="0" y="6681"/>
                    <a:pt x="1779" y="12315"/>
                  </a:cubicBezTo>
                  <a:close/>
                </a:path>
              </a:pathLst>
            </a:cu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4" name="Oval 184"/>
            <p:cNvSpPr>
              <a:spLocks noChangeArrowheads="1"/>
            </p:cNvSpPr>
            <p:nvPr/>
          </p:nvSpPr>
          <p:spPr bwMode="auto">
            <a:xfrm>
              <a:off x="3633" y="1672"/>
              <a:ext cx="195" cy="19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5" name="Oval 185"/>
            <p:cNvSpPr>
              <a:spLocks noChangeArrowheads="1"/>
            </p:cNvSpPr>
            <p:nvPr/>
          </p:nvSpPr>
          <p:spPr bwMode="auto">
            <a:xfrm>
              <a:off x="3685" y="1728"/>
              <a:ext cx="89" cy="89"/>
            </a:xfrm>
            <a:prstGeom prst="ellipse">
              <a:avLst/>
            </a:pr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6" name="Oval 186"/>
            <p:cNvSpPr>
              <a:spLocks noChangeArrowheads="1"/>
            </p:cNvSpPr>
            <p:nvPr/>
          </p:nvSpPr>
          <p:spPr bwMode="auto">
            <a:xfrm>
              <a:off x="3679" y="1744"/>
              <a:ext cx="41" cy="41"/>
            </a:xfrm>
            <a:prstGeom prst="ellipse">
              <a:avLst/>
            </a:prstGeom>
            <a:solidFill>
              <a:srgbClr val="FFFFFF"/>
            </a:solidFill>
            <a:ln w="11113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7" name="Freeform 187"/>
            <p:cNvSpPr>
              <a:spLocks/>
            </p:cNvSpPr>
            <p:nvPr/>
          </p:nvSpPr>
          <p:spPr bwMode="auto">
            <a:xfrm>
              <a:off x="3635" y="1672"/>
              <a:ext cx="191" cy="78"/>
            </a:xfrm>
            <a:custGeom>
              <a:avLst/>
              <a:gdLst>
                <a:gd name="T0" fmla="*/ 0 w 2667"/>
                <a:gd name="T1" fmla="*/ 1090 h 1090"/>
                <a:gd name="T2" fmla="*/ 2667 w 2667"/>
                <a:gd name="T3" fmla="*/ 1090 h 1090"/>
                <a:gd name="T4" fmla="*/ 1334 w 2667"/>
                <a:gd name="T5" fmla="*/ 0 h 1090"/>
                <a:gd name="T6" fmla="*/ 0 w 2667"/>
                <a:gd name="T7" fmla="*/ 1090 h 1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67" h="1090">
                  <a:moveTo>
                    <a:pt x="0" y="1090"/>
                  </a:moveTo>
                  <a:lnTo>
                    <a:pt x="2667" y="1090"/>
                  </a:lnTo>
                  <a:cubicBezTo>
                    <a:pt x="2542" y="468"/>
                    <a:pt x="1992" y="0"/>
                    <a:pt x="1334" y="0"/>
                  </a:cubicBezTo>
                  <a:cubicBezTo>
                    <a:pt x="675" y="0"/>
                    <a:pt x="126" y="468"/>
                    <a:pt x="0" y="1090"/>
                  </a:cubicBezTo>
                  <a:close/>
                </a:path>
              </a:pathLst>
            </a:custGeom>
            <a:solidFill>
              <a:srgbClr val="E8A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8" name="Oval 188"/>
            <p:cNvSpPr>
              <a:spLocks noChangeArrowheads="1"/>
            </p:cNvSpPr>
            <p:nvPr/>
          </p:nvSpPr>
          <p:spPr bwMode="auto">
            <a:xfrm>
              <a:off x="3908" y="1672"/>
              <a:ext cx="195" cy="19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9" name="Oval 189"/>
            <p:cNvSpPr>
              <a:spLocks noChangeArrowheads="1"/>
            </p:cNvSpPr>
            <p:nvPr/>
          </p:nvSpPr>
          <p:spPr bwMode="auto">
            <a:xfrm>
              <a:off x="3960" y="1728"/>
              <a:ext cx="89" cy="89"/>
            </a:xfrm>
            <a:prstGeom prst="ellipse">
              <a:avLst/>
            </a:pr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0" name="Oval 190"/>
            <p:cNvSpPr>
              <a:spLocks noChangeArrowheads="1"/>
            </p:cNvSpPr>
            <p:nvPr/>
          </p:nvSpPr>
          <p:spPr bwMode="auto">
            <a:xfrm>
              <a:off x="3954" y="1744"/>
              <a:ext cx="41" cy="41"/>
            </a:xfrm>
            <a:prstGeom prst="ellipse">
              <a:avLst/>
            </a:prstGeom>
            <a:solidFill>
              <a:srgbClr val="FFFFFF"/>
            </a:solidFill>
            <a:ln w="11113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1" name="Freeform 191"/>
            <p:cNvSpPr>
              <a:spLocks/>
            </p:cNvSpPr>
            <p:nvPr/>
          </p:nvSpPr>
          <p:spPr bwMode="auto">
            <a:xfrm>
              <a:off x="3910" y="1672"/>
              <a:ext cx="191" cy="78"/>
            </a:xfrm>
            <a:custGeom>
              <a:avLst/>
              <a:gdLst>
                <a:gd name="T0" fmla="*/ 0 w 2667"/>
                <a:gd name="T1" fmla="*/ 1090 h 1090"/>
                <a:gd name="T2" fmla="*/ 2667 w 2667"/>
                <a:gd name="T3" fmla="*/ 1090 h 1090"/>
                <a:gd name="T4" fmla="*/ 1334 w 2667"/>
                <a:gd name="T5" fmla="*/ 0 h 1090"/>
                <a:gd name="T6" fmla="*/ 0 w 2667"/>
                <a:gd name="T7" fmla="*/ 1090 h 1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67" h="1090">
                  <a:moveTo>
                    <a:pt x="0" y="1090"/>
                  </a:moveTo>
                  <a:lnTo>
                    <a:pt x="2667" y="1090"/>
                  </a:lnTo>
                  <a:cubicBezTo>
                    <a:pt x="2542" y="468"/>
                    <a:pt x="1992" y="0"/>
                    <a:pt x="1334" y="0"/>
                  </a:cubicBezTo>
                  <a:cubicBezTo>
                    <a:pt x="675" y="0"/>
                    <a:pt x="126" y="468"/>
                    <a:pt x="0" y="1090"/>
                  </a:cubicBezTo>
                  <a:close/>
                </a:path>
              </a:pathLst>
            </a:custGeom>
            <a:solidFill>
              <a:srgbClr val="E8A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2" name="Freeform 192"/>
            <p:cNvSpPr>
              <a:spLocks/>
            </p:cNvSpPr>
            <p:nvPr/>
          </p:nvSpPr>
          <p:spPr bwMode="auto">
            <a:xfrm>
              <a:off x="3763" y="1631"/>
              <a:ext cx="373" cy="62"/>
            </a:xfrm>
            <a:custGeom>
              <a:avLst/>
              <a:gdLst>
                <a:gd name="T0" fmla="*/ 4970 w 5226"/>
                <a:gd name="T1" fmla="*/ 402 h 868"/>
                <a:gd name="T2" fmla="*/ 5214 w 5226"/>
                <a:gd name="T3" fmla="*/ 0 h 868"/>
                <a:gd name="T4" fmla="*/ 3717 w 5226"/>
                <a:gd name="T5" fmla="*/ 833 h 868"/>
                <a:gd name="T6" fmla="*/ 5226 w 5226"/>
                <a:gd name="T7" fmla="*/ 431 h 868"/>
                <a:gd name="T8" fmla="*/ 4970 w 5226"/>
                <a:gd name="T9" fmla="*/ 402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26" h="868">
                  <a:moveTo>
                    <a:pt x="4970" y="402"/>
                  </a:moveTo>
                  <a:cubicBezTo>
                    <a:pt x="4970" y="402"/>
                    <a:pt x="5140" y="263"/>
                    <a:pt x="5214" y="0"/>
                  </a:cubicBezTo>
                  <a:cubicBezTo>
                    <a:pt x="3598" y="585"/>
                    <a:pt x="0" y="502"/>
                    <a:pt x="3717" y="833"/>
                  </a:cubicBezTo>
                  <a:cubicBezTo>
                    <a:pt x="4110" y="868"/>
                    <a:pt x="5033" y="862"/>
                    <a:pt x="5226" y="431"/>
                  </a:cubicBezTo>
                  <a:cubicBezTo>
                    <a:pt x="5226" y="431"/>
                    <a:pt x="4970" y="402"/>
                    <a:pt x="4970" y="402"/>
                  </a:cubicBezTo>
                  <a:close/>
                </a:path>
              </a:pathLst>
            </a:cu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3" name="Freeform 193"/>
            <p:cNvSpPr>
              <a:spLocks/>
            </p:cNvSpPr>
            <p:nvPr/>
          </p:nvSpPr>
          <p:spPr bwMode="auto">
            <a:xfrm>
              <a:off x="3614" y="1586"/>
              <a:ext cx="212" cy="122"/>
            </a:xfrm>
            <a:custGeom>
              <a:avLst/>
              <a:gdLst>
                <a:gd name="T0" fmla="*/ 309 w 2975"/>
                <a:gd name="T1" fmla="*/ 1270 h 1710"/>
                <a:gd name="T2" fmla="*/ 2975 w 2975"/>
                <a:gd name="T3" fmla="*/ 1710 h 1710"/>
                <a:gd name="T4" fmla="*/ 0 w 2975"/>
                <a:gd name="T5" fmla="*/ 1003 h 1710"/>
                <a:gd name="T6" fmla="*/ 482 w 2975"/>
                <a:gd name="T7" fmla="*/ 982 h 1710"/>
                <a:gd name="T8" fmla="*/ 309 w 2975"/>
                <a:gd name="T9" fmla="*/ 1270 h 1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5" h="1710">
                  <a:moveTo>
                    <a:pt x="309" y="1270"/>
                  </a:moveTo>
                  <a:cubicBezTo>
                    <a:pt x="2237" y="369"/>
                    <a:pt x="2602" y="1657"/>
                    <a:pt x="2975" y="1710"/>
                  </a:cubicBezTo>
                  <a:cubicBezTo>
                    <a:pt x="2776" y="215"/>
                    <a:pt x="902" y="0"/>
                    <a:pt x="0" y="1003"/>
                  </a:cubicBezTo>
                  <a:cubicBezTo>
                    <a:pt x="167" y="1092"/>
                    <a:pt x="304" y="982"/>
                    <a:pt x="482" y="982"/>
                  </a:cubicBezTo>
                  <a:cubicBezTo>
                    <a:pt x="382" y="989"/>
                    <a:pt x="309" y="1270"/>
                    <a:pt x="309" y="1270"/>
                  </a:cubicBezTo>
                  <a:close/>
                </a:path>
              </a:pathLst>
            </a:cu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4" name="Freeform 194"/>
            <p:cNvSpPr>
              <a:spLocks/>
            </p:cNvSpPr>
            <p:nvPr/>
          </p:nvSpPr>
          <p:spPr bwMode="auto">
            <a:xfrm>
              <a:off x="3806" y="1963"/>
              <a:ext cx="135" cy="74"/>
            </a:xfrm>
            <a:custGeom>
              <a:avLst/>
              <a:gdLst>
                <a:gd name="T0" fmla="*/ 1898 w 1898"/>
                <a:gd name="T1" fmla="*/ 47 h 1039"/>
                <a:gd name="T2" fmla="*/ 32 w 1898"/>
                <a:gd name="T3" fmla="*/ 65 h 1039"/>
                <a:gd name="T4" fmla="*/ 1898 w 1898"/>
                <a:gd name="T5" fmla="*/ 47 h 1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98" h="1039">
                  <a:moveTo>
                    <a:pt x="1898" y="47"/>
                  </a:moveTo>
                  <a:cubicBezTo>
                    <a:pt x="1647" y="694"/>
                    <a:pt x="502" y="1039"/>
                    <a:pt x="32" y="65"/>
                  </a:cubicBezTo>
                  <a:cubicBezTo>
                    <a:pt x="0" y="0"/>
                    <a:pt x="896" y="848"/>
                    <a:pt x="1898" y="47"/>
                  </a:cubicBezTo>
                  <a:close/>
                </a:path>
              </a:pathLst>
            </a:custGeom>
            <a:solidFill>
              <a:srgbClr val="E8A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5" name="Freeform 195"/>
            <p:cNvSpPr>
              <a:spLocks/>
            </p:cNvSpPr>
            <p:nvPr/>
          </p:nvSpPr>
          <p:spPr bwMode="auto">
            <a:xfrm>
              <a:off x="3803" y="2093"/>
              <a:ext cx="184" cy="106"/>
            </a:xfrm>
            <a:custGeom>
              <a:avLst/>
              <a:gdLst>
                <a:gd name="T0" fmla="*/ 0 w 2572"/>
                <a:gd name="T1" fmla="*/ 526 h 1488"/>
                <a:gd name="T2" fmla="*/ 2484 w 2572"/>
                <a:gd name="T3" fmla="*/ 96 h 1488"/>
                <a:gd name="T4" fmla="*/ 0 w 2572"/>
                <a:gd name="T5" fmla="*/ 526 h 1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72" h="1488">
                  <a:moveTo>
                    <a:pt x="0" y="526"/>
                  </a:moveTo>
                  <a:cubicBezTo>
                    <a:pt x="1238" y="1281"/>
                    <a:pt x="2393" y="0"/>
                    <a:pt x="2484" y="96"/>
                  </a:cubicBezTo>
                  <a:cubicBezTo>
                    <a:pt x="2572" y="188"/>
                    <a:pt x="1201" y="1488"/>
                    <a:pt x="0" y="526"/>
                  </a:cubicBezTo>
                  <a:close/>
                </a:path>
              </a:pathLst>
            </a:cu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6" name="Freeform 196"/>
            <p:cNvSpPr>
              <a:spLocks/>
            </p:cNvSpPr>
            <p:nvPr/>
          </p:nvSpPr>
          <p:spPr bwMode="auto">
            <a:xfrm>
              <a:off x="3285" y="1672"/>
              <a:ext cx="151" cy="173"/>
            </a:xfrm>
            <a:custGeom>
              <a:avLst/>
              <a:gdLst>
                <a:gd name="T0" fmla="*/ 2120 w 2120"/>
                <a:gd name="T1" fmla="*/ 2421 h 2421"/>
                <a:gd name="T2" fmla="*/ 1828 w 2120"/>
                <a:gd name="T3" fmla="*/ 0 h 2421"/>
                <a:gd name="T4" fmla="*/ 2120 w 2120"/>
                <a:gd name="T5" fmla="*/ 2421 h 2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20" h="2421">
                  <a:moveTo>
                    <a:pt x="2120" y="2421"/>
                  </a:moveTo>
                  <a:cubicBezTo>
                    <a:pt x="494" y="148"/>
                    <a:pt x="1189" y="480"/>
                    <a:pt x="1828" y="0"/>
                  </a:cubicBezTo>
                  <a:cubicBezTo>
                    <a:pt x="0" y="120"/>
                    <a:pt x="1773" y="2203"/>
                    <a:pt x="2120" y="2421"/>
                  </a:cubicBezTo>
                  <a:close/>
                </a:path>
              </a:pathLst>
            </a:custGeom>
            <a:solidFill>
              <a:srgbClr val="E8A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7" name="Freeform 197"/>
            <p:cNvSpPr>
              <a:spLocks/>
            </p:cNvSpPr>
            <p:nvPr/>
          </p:nvSpPr>
          <p:spPr bwMode="auto">
            <a:xfrm>
              <a:off x="3372" y="1733"/>
              <a:ext cx="58" cy="28"/>
            </a:xfrm>
            <a:custGeom>
              <a:avLst/>
              <a:gdLst>
                <a:gd name="T0" fmla="*/ 810 w 810"/>
                <a:gd name="T1" fmla="*/ 334 h 398"/>
                <a:gd name="T2" fmla="*/ 45 w 810"/>
                <a:gd name="T3" fmla="*/ 398 h 398"/>
                <a:gd name="T4" fmla="*/ 0 w 810"/>
                <a:gd name="T5" fmla="*/ 303 h 398"/>
                <a:gd name="T6" fmla="*/ 810 w 810"/>
                <a:gd name="T7" fmla="*/ 334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0" h="398">
                  <a:moveTo>
                    <a:pt x="810" y="334"/>
                  </a:moveTo>
                  <a:cubicBezTo>
                    <a:pt x="648" y="218"/>
                    <a:pt x="481" y="214"/>
                    <a:pt x="45" y="398"/>
                  </a:cubicBezTo>
                  <a:lnTo>
                    <a:pt x="0" y="303"/>
                  </a:lnTo>
                  <a:cubicBezTo>
                    <a:pt x="190" y="104"/>
                    <a:pt x="728" y="0"/>
                    <a:pt x="810" y="334"/>
                  </a:cubicBezTo>
                  <a:close/>
                </a:path>
              </a:pathLst>
            </a:custGeom>
            <a:solidFill>
              <a:srgbClr val="E8A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8" name="Freeform 198"/>
            <p:cNvSpPr>
              <a:spLocks/>
            </p:cNvSpPr>
            <p:nvPr/>
          </p:nvSpPr>
          <p:spPr bwMode="auto">
            <a:xfrm>
              <a:off x="4299" y="1672"/>
              <a:ext cx="151" cy="173"/>
            </a:xfrm>
            <a:custGeom>
              <a:avLst/>
              <a:gdLst>
                <a:gd name="T0" fmla="*/ 0 w 2120"/>
                <a:gd name="T1" fmla="*/ 2421 h 2421"/>
                <a:gd name="T2" fmla="*/ 292 w 2120"/>
                <a:gd name="T3" fmla="*/ 0 h 2421"/>
                <a:gd name="T4" fmla="*/ 0 w 2120"/>
                <a:gd name="T5" fmla="*/ 2421 h 2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20" h="2421">
                  <a:moveTo>
                    <a:pt x="0" y="2421"/>
                  </a:moveTo>
                  <a:cubicBezTo>
                    <a:pt x="1626" y="148"/>
                    <a:pt x="931" y="480"/>
                    <a:pt x="292" y="0"/>
                  </a:cubicBezTo>
                  <a:cubicBezTo>
                    <a:pt x="2120" y="120"/>
                    <a:pt x="347" y="2203"/>
                    <a:pt x="0" y="2421"/>
                  </a:cubicBezTo>
                  <a:close/>
                </a:path>
              </a:pathLst>
            </a:custGeom>
            <a:solidFill>
              <a:srgbClr val="E8A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9" name="Freeform 199"/>
            <p:cNvSpPr>
              <a:spLocks/>
            </p:cNvSpPr>
            <p:nvPr/>
          </p:nvSpPr>
          <p:spPr bwMode="auto">
            <a:xfrm>
              <a:off x="4304" y="1733"/>
              <a:ext cx="58" cy="28"/>
            </a:xfrm>
            <a:custGeom>
              <a:avLst/>
              <a:gdLst>
                <a:gd name="T0" fmla="*/ 0 w 811"/>
                <a:gd name="T1" fmla="*/ 334 h 398"/>
                <a:gd name="T2" fmla="*/ 765 w 811"/>
                <a:gd name="T3" fmla="*/ 398 h 398"/>
                <a:gd name="T4" fmla="*/ 811 w 811"/>
                <a:gd name="T5" fmla="*/ 303 h 398"/>
                <a:gd name="T6" fmla="*/ 0 w 811"/>
                <a:gd name="T7" fmla="*/ 334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1" h="398">
                  <a:moveTo>
                    <a:pt x="0" y="334"/>
                  </a:moveTo>
                  <a:cubicBezTo>
                    <a:pt x="163" y="218"/>
                    <a:pt x="329" y="214"/>
                    <a:pt x="765" y="398"/>
                  </a:cubicBezTo>
                  <a:lnTo>
                    <a:pt x="811" y="303"/>
                  </a:lnTo>
                  <a:cubicBezTo>
                    <a:pt x="620" y="104"/>
                    <a:pt x="82" y="0"/>
                    <a:pt x="0" y="334"/>
                  </a:cubicBezTo>
                  <a:close/>
                </a:path>
              </a:pathLst>
            </a:custGeom>
            <a:solidFill>
              <a:srgbClr val="E8A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0" name="Freeform 200"/>
            <p:cNvSpPr>
              <a:spLocks/>
            </p:cNvSpPr>
            <p:nvPr/>
          </p:nvSpPr>
          <p:spPr bwMode="auto">
            <a:xfrm>
              <a:off x="3537" y="1407"/>
              <a:ext cx="817" cy="254"/>
            </a:xfrm>
            <a:custGeom>
              <a:avLst/>
              <a:gdLst>
                <a:gd name="T0" fmla="*/ 0 w 11421"/>
                <a:gd name="T1" fmla="*/ 370 h 3560"/>
                <a:gd name="T2" fmla="*/ 11316 w 11421"/>
                <a:gd name="T3" fmla="*/ 31 h 3560"/>
                <a:gd name="T4" fmla="*/ 10837 w 11421"/>
                <a:gd name="T5" fmla="*/ 917 h 3560"/>
                <a:gd name="T6" fmla="*/ 0 w 11421"/>
                <a:gd name="T7" fmla="*/ 370 h 3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421" h="3560">
                  <a:moveTo>
                    <a:pt x="0" y="370"/>
                  </a:moveTo>
                  <a:cubicBezTo>
                    <a:pt x="7610" y="3428"/>
                    <a:pt x="11218" y="0"/>
                    <a:pt x="11316" y="31"/>
                  </a:cubicBezTo>
                  <a:cubicBezTo>
                    <a:pt x="11421" y="64"/>
                    <a:pt x="11208" y="415"/>
                    <a:pt x="10837" y="917"/>
                  </a:cubicBezTo>
                  <a:cubicBezTo>
                    <a:pt x="8887" y="3560"/>
                    <a:pt x="1249" y="2542"/>
                    <a:pt x="0" y="370"/>
                  </a:cubicBezTo>
                  <a:close/>
                </a:path>
              </a:pathLst>
            </a:custGeom>
            <a:solidFill>
              <a:srgbClr val="7E4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81" name="Group 80"/>
          <p:cNvGrpSpPr>
            <a:grpSpLocks noChangeAspect="1"/>
          </p:cNvGrpSpPr>
          <p:nvPr/>
        </p:nvGrpSpPr>
        <p:grpSpPr bwMode="auto">
          <a:xfrm>
            <a:off x="7399560" y="3158784"/>
            <a:ext cx="1387079" cy="3353991"/>
            <a:chOff x="3285" y="1006"/>
            <a:chExt cx="1165" cy="2817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grpSpPr>
        <p:sp>
          <p:nvSpPr>
            <p:cNvPr id="82" name="Freeform 162"/>
            <p:cNvSpPr>
              <a:spLocks/>
            </p:cNvSpPr>
            <p:nvPr/>
          </p:nvSpPr>
          <p:spPr bwMode="auto">
            <a:xfrm>
              <a:off x="3998" y="3702"/>
              <a:ext cx="64" cy="57"/>
            </a:xfrm>
            <a:custGeom>
              <a:avLst/>
              <a:gdLst>
                <a:gd name="T0" fmla="*/ 479 w 891"/>
                <a:gd name="T1" fmla="*/ 793 h 793"/>
                <a:gd name="T2" fmla="*/ 891 w 891"/>
                <a:gd name="T3" fmla="*/ 510 h 793"/>
                <a:gd name="T4" fmla="*/ 879 w 891"/>
                <a:gd name="T5" fmla="*/ 0 h 793"/>
                <a:gd name="T6" fmla="*/ 44 w 891"/>
                <a:gd name="T7" fmla="*/ 0 h 793"/>
                <a:gd name="T8" fmla="*/ 0 w 891"/>
                <a:gd name="T9" fmla="*/ 543 h 793"/>
                <a:gd name="T10" fmla="*/ 479 w 891"/>
                <a:gd name="T11" fmla="*/ 793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1" h="793">
                  <a:moveTo>
                    <a:pt x="479" y="793"/>
                  </a:moveTo>
                  <a:lnTo>
                    <a:pt x="891" y="510"/>
                  </a:lnTo>
                  <a:lnTo>
                    <a:pt x="879" y="0"/>
                  </a:lnTo>
                  <a:lnTo>
                    <a:pt x="44" y="0"/>
                  </a:lnTo>
                  <a:lnTo>
                    <a:pt x="0" y="543"/>
                  </a:lnTo>
                  <a:lnTo>
                    <a:pt x="479" y="793"/>
                  </a:ln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3" name="Freeform 163"/>
            <p:cNvSpPr>
              <a:spLocks/>
            </p:cNvSpPr>
            <p:nvPr/>
          </p:nvSpPr>
          <p:spPr bwMode="auto">
            <a:xfrm>
              <a:off x="3978" y="3718"/>
              <a:ext cx="389" cy="105"/>
            </a:xfrm>
            <a:custGeom>
              <a:avLst/>
              <a:gdLst>
                <a:gd name="T0" fmla="*/ 207 w 5437"/>
                <a:gd name="T1" fmla="*/ 145 h 1473"/>
                <a:gd name="T2" fmla="*/ 813 w 5437"/>
                <a:gd name="T3" fmla="*/ 305 h 1473"/>
                <a:gd name="T4" fmla="*/ 1265 w 5437"/>
                <a:gd name="T5" fmla="*/ 102 h 1473"/>
                <a:gd name="T6" fmla="*/ 218 w 5437"/>
                <a:gd name="T7" fmla="*/ 1035 h 1473"/>
                <a:gd name="T8" fmla="*/ 207 w 5437"/>
                <a:gd name="T9" fmla="*/ 145 h 1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37" h="1473">
                  <a:moveTo>
                    <a:pt x="207" y="145"/>
                  </a:moveTo>
                  <a:cubicBezTo>
                    <a:pt x="334" y="19"/>
                    <a:pt x="455" y="305"/>
                    <a:pt x="813" y="305"/>
                  </a:cubicBezTo>
                  <a:cubicBezTo>
                    <a:pt x="1135" y="305"/>
                    <a:pt x="980" y="0"/>
                    <a:pt x="1265" y="102"/>
                  </a:cubicBezTo>
                  <a:cubicBezTo>
                    <a:pt x="5437" y="1473"/>
                    <a:pt x="349" y="1158"/>
                    <a:pt x="218" y="1035"/>
                  </a:cubicBezTo>
                  <a:cubicBezTo>
                    <a:pt x="0" y="831"/>
                    <a:pt x="118" y="318"/>
                    <a:pt x="207" y="145"/>
                  </a:cubicBezTo>
                  <a:close/>
                </a:path>
              </a:pathLst>
            </a:cu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4" name="Freeform 164"/>
            <p:cNvSpPr>
              <a:spLocks/>
            </p:cNvSpPr>
            <p:nvPr/>
          </p:nvSpPr>
          <p:spPr bwMode="auto">
            <a:xfrm>
              <a:off x="3719" y="3702"/>
              <a:ext cx="64" cy="57"/>
            </a:xfrm>
            <a:custGeom>
              <a:avLst/>
              <a:gdLst>
                <a:gd name="T0" fmla="*/ 413 w 891"/>
                <a:gd name="T1" fmla="*/ 793 h 793"/>
                <a:gd name="T2" fmla="*/ 0 w 891"/>
                <a:gd name="T3" fmla="*/ 510 h 793"/>
                <a:gd name="T4" fmla="*/ 13 w 891"/>
                <a:gd name="T5" fmla="*/ 0 h 793"/>
                <a:gd name="T6" fmla="*/ 848 w 891"/>
                <a:gd name="T7" fmla="*/ 0 h 793"/>
                <a:gd name="T8" fmla="*/ 891 w 891"/>
                <a:gd name="T9" fmla="*/ 543 h 793"/>
                <a:gd name="T10" fmla="*/ 413 w 891"/>
                <a:gd name="T11" fmla="*/ 793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1" h="793">
                  <a:moveTo>
                    <a:pt x="413" y="793"/>
                  </a:moveTo>
                  <a:lnTo>
                    <a:pt x="0" y="510"/>
                  </a:lnTo>
                  <a:lnTo>
                    <a:pt x="13" y="0"/>
                  </a:lnTo>
                  <a:lnTo>
                    <a:pt x="848" y="0"/>
                  </a:lnTo>
                  <a:lnTo>
                    <a:pt x="891" y="543"/>
                  </a:lnTo>
                  <a:lnTo>
                    <a:pt x="413" y="793"/>
                  </a:ln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5" name="Freeform 178"/>
            <p:cNvSpPr>
              <a:spLocks/>
            </p:cNvSpPr>
            <p:nvPr/>
          </p:nvSpPr>
          <p:spPr bwMode="auto">
            <a:xfrm>
              <a:off x="3414" y="3718"/>
              <a:ext cx="389" cy="105"/>
            </a:xfrm>
            <a:custGeom>
              <a:avLst/>
              <a:gdLst>
                <a:gd name="T0" fmla="*/ 5231 w 5438"/>
                <a:gd name="T1" fmla="*/ 145 h 1473"/>
                <a:gd name="T2" fmla="*/ 4625 w 5438"/>
                <a:gd name="T3" fmla="*/ 305 h 1473"/>
                <a:gd name="T4" fmla="*/ 4172 w 5438"/>
                <a:gd name="T5" fmla="*/ 102 h 1473"/>
                <a:gd name="T6" fmla="*/ 5219 w 5438"/>
                <a:gd name="T7" fmla="*/ 1035 h 1473"/>
                <a:gd name="T8" fmla="*/ 5231 w 5438"/>
                <a:gd name="T9" fmla="*/ 145 h 1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38" h="1473">
                  <a:moveTo>
                    <a:pt x="5231" y="145"/>
                  </a:moveTo>
                  <a:cubicBezTo>
                    <a:pt x="5103" y="19"/>
                    <a:pt x="4982" y="305"/>
                    <a:pt x="4625" y="305"/>
                  </a:cubicBezTo>
                  <a:cubicBezTo>
                    <a:pt x="4303" y="305"/>
                    <a:pt x="4457" y="0"/>
                    <a:pt x="4172" y="102"/>
                  </a:cubicBezTo>
                  <a:cubicBezTo>
                    <a:pt x="0" y="1473"/>
                    <a:pt x="5089" y="1158"/>
                    <a:pt x="5219" y="1035"/>
                  </a:cubicBezTo>
                  <a:cubicBezTo>
                    <a:pt x="5438" y="831"/>
                    <a:pt x="5320" y="318"/>
                    <a:pt x="5231" y="145"/>
                  </a:cubicBezTo>
                  <a:close/>
                </a:path>
              </a:pathLst>
            </a:cu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6" name="Freeform 119"/>
            <p:cNvSpPr>
              <a:spLocks/>
            </p:cNvSpPr>
            <p:nvPr/>
          </p:nvSpPr>
          <p:spPr bwMode="auto">
            <a:xfrm>
              <a:off x="3748" y="2227"/>
              <a:ext cx="241" cy="138"/>
            </a:xfrm>
            <a:custGeom>
              <a:avLst/>
              <a:gdLst>
                <a:gd name="T0" fmla="*/ 0 w 3372"/>
                <a:gd name="T1" fmla="*/ 0 h 1942"/>
                <a:gd name="T2" fmla="*/ 3372 w 3372"/>
                <a:gd name="T3" fmla="*/ 0 h 1942"/>
                <a:gd name="T4" fmla="*/ 3372 w 3372"/>
                <a:gd name="T5" fmla="*/ 1942 h 1942"/>
                <a:gd name="T6" fmla="*/ 0 w 3372"/>
                <a:gd name="T7" fmla="*/ 1942 h 1942"/>
                <a:gd name="T8" fmla="*/ 0 w 3372"/>
                <a:gd name="T9" fmla="*/ 0 h 19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72" h="1942">
                  <a:moveTo>
                    <a:pt x="0" y="0"/>
                  </a:moveTo>
                  <a:cubicBezTo>
                    <a:pt x="1124" y="0"/>
                    <a:pt x="2248" y="0"/>
                    <a:pt x="3372" y="0"/>
                  </a:cubicBezTo>
                  <a:cubicBezTo>
                    <a:pt x="3148" y="664"/>
                    <a:pt x="3035" y="1320"/>
                    <a:pt x="3372" y="1942"/>
                  </a:cubicBezTo>
                  <a:cubicBezTo>
                    <a:pt x="2248" y="1942"/>
                    <a:pt x="1124" y="1942"/>
                    <a:pt x="0" y="1942"/>
                  </a:cubicBezTo>
                  <a:cubicBezTo>
                    <a:pt x="401" y="1383"/>
                    <a:pt x="363" y="727"/>
                    <a:pt x="0" y="0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7" name="Freeform 121"/>
            <p:cNvSpPr>
              <a:spLocks/>
            </p:cNvSpPr>
            <p:nvPr/>
          </p:nvSpPr>
          <p:spPr bwMode="auto">
            <a:xfrm>
              <a:off x="3998" y="3702"/>
              <a:ext cx="64" cy="57"/>
            </a:xfrm>
            <a:custGeom>
              <a:avLst/>
              <a:gdLst>
                <a:gd name="T0" fmla="*/ 479 w 891"/>
                <a:gd name="T1" fmla="*/ 793 h 793"/>
                <a:gd name="T2" fmla="*/ 891 w 891"/>
                <a:gd name="T3" fmla="*/ 510 h 793"/>
                <a:gd name="T4" fmla="*/ 879 w 891"/>
                <a:gd name="T5" fmla="*/ 0 h 793"/>
                <a:gd name="T6" fmla="*/ 44 w 891"/>
                <a:gd name="T7" fmla="*/ 0 h 793"/>
                <a:gd name="T8" fmla="*/ 0 w 891"/>
                <a:gd name="T9" fmla="*/ 543 h 793"/>
                <a:gd name="T10" fmla="*/ 479 w 891"/>
                <a:gd name="T11" fmla="*/ 793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1" h="793">
                  <a:moveTo>
                    <a:pt x="479" y="793"/>
                  </a:moveTo>
                  <a:lnTo>
                    <a:pt x="891" y="510"/>
                  </a:lnTo>
                  <a:lnTo>
                    <a:pt x="879" y="0"/>
                  </a:lnTo>
                  <a:lnTo>
                    <a:pt x="44" y="0"/>
                  </a:lnTo>
                  <a:lnTo>
                    <a:pt x="0" y="543"/>
                  </a:lnTo>
                  <a:lnTo>
                    <a:pt x="479" y="793"/>
                  </a:ln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8" name="Freeform 122"/>
            <p:cNvSpPr>
              <a:spLocks/>
            </p:cNvSpPr>
            <p:nvPr/>
          </p:nvSpPr>
          <p:spPr bwMode="auto">
            <a:xfrm>
              <a:off x="3978" y="3718"/>
              <a:ext cx="389" cy="105"/>
            </a:xfrm>
            <a:custGeom>
              <a:avLst/>
              <a:gdLst>
                <a:gd name="T0" fmla="*/ 207 w 5437"/>
                <a:gd name="T1" fmla="*/ 145 h 1473"/>
                <a:gd name="T2" fmla="*/ 813 w 5437"/>
                <a:gd name="T3" fmla="*/ 305 h 1473"/>
                <a:gd name="T4" fmla="*/ 1265 w 5437"/>
                <a:gd name="T5" fmla="*/ 102 h 1473"/>
                <a:gd name="T6" fmla="*/ 218 w 5437"/>
                <a:gd name="T7" fmla="*/ 1035 h 1473"/>
                <a:gd name="T8" fmla="*/ 207 w 5437"/>
                <a:gd name="T9" fmla="*/ 145 h 1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37" h="1473">
                  <a:moveTo>
                    <a:pt x="207" y="145"/>
                  </a:moveTo>
                  <a:cubicBezTo>
                    <a:pt x="334" y="19"/>
                    <a:pt x="455" y="305"/>
                    <a:pt x="813" y="305"/>
                  </a:cubicBezTo>
                  <a:cubicBezTo>
                    <a:pt x="1135" y="305"/>
                    <a:pt x="980" y="0"/>
                    <a:pt x="1265" y="102"/>
                  </a:cubicBezTo>
                  <a:cubicBezTo>
                    <a:pt x="5437" y="1473"/>
                    <a:pt x="349" y="1158"/>
                    <a:pt x="218" y="1035"/>
                  </a:cubicBezTo>
                  <a:cubicBezTo>
                    <a:pt x="0" y="831"/>
                    <a:pt x="118" y="318"/>
                    <a:pt x="207" y="145"/>
                  </a:cubicBezTo>
                  <a:close/>
                </a:path>
              </a:pathLst>
            </a:cu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9" name="Freeform 123"/>
            <p:cNvSpPr>
              <a:spLocks/>
            </p:cNvSpPr>
            <p:nvPr/>
          </p:nvSpPr>
          <p:spPr bwMode="auto">
            <a:xfrm>
              <a:off x="3719" y="3702"/>
              <a:ext cx="64" cy="57"/>
            </a:xfrm>
            <a:custGeom>
              <a:avLst/>
              <a:gdLst>
                <a:gd name="T0" fmla="*/ 413 w 891"/>
                <a:gd name="T1" fmla="*/ 793 h 793"/>
                <a:gd name="T2" fmla="*/ 0 w 891"/>
                <a:gd name="T3" fmla="*/ 510 h 793"/>
                <a:gd name="T4" fmla="*/ 13 w 891"/>
                <a:gd name="T5" fmla="*/ 0 h 793"/>
                <a:gd name="T6" fmla="*/ 848 w 891"/>
                <a:gd name="T7" fmla="*/ 0 h 793"/>
                <a:gd name="T8" fmla="*/ 891 w 891"/>
                <a:gd name="T9" fmla="*/ 543 h 793"/>
                <a:gd name="T10" fmla="*/ 413 w 891"/>
                <a:gd name="T11" fmla="*/ 793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1" h="793">
                  <a:moveTo>
                    <a:pt x="413" y="793"/>
                  </a:moveTo>
                  <a:lnTo>
                    <a:pt x="0" y="510"/>
                  </a:lnTo>
                  <a:lnTo>
                    <a:pt x="13" y="0"/>
                  </a:lnTo>
                  <a:lnTo>
                    <a:pt x="848" y="0"/>
                  </a:lnTo>
                  <a:lnTo>
                    <a:pt x="891" y="543"/>
                  </a:lnTo>
                  <a:lnTo>
                    <a:pt x="413" y="793"/>
                  </a:ln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0" name="Freeform 124"/>
            <p:cNvSpPr>
              <a:spLocks/>
            </p:cNvSpPr>
            <p:nvPr/>
          </p:nvSpPr>
          <p:spPr bwMode="auto">
            <a:xfrm>
              <a:off x="3654" y="2977"/>
              <a:ext cx="471" cy="749"/>
            </a:xfrm>
            <a:custGeom>
              <a:avLst/>
              <a:gdLst>
                <a:gd name="T0" fmla="*/ 3297 w 6593"/>
                <a:gd name="T1" fmla="*/ 29 h 10492"/>
                <a:gd name="T2" fmla="*/ 0 w 6593"/>
                <a:gd name="T3" fmla="*/ 0 h 10492"/>
                <a:gd name="T4" fmla="*/ 888 w 6593"/>
                <a:gd name="T5" fmla="*/ 10492 h 10492"/>
                <a:gd name="T6" fmla="*/ 1775 w 6593"/>
                <a:gd name="T7" fmla="*/ 10492 h 10492"/>
                <a:gd name="T8" fmla="*/ 2504 w 6593"/>
                <a:gd name="T9" fmla="*/ 1807 h 10492"/>
                <a:gd name="T10" fmla="*/ 4089 w 6593"/>
                <a:gd name="T11" fmla="*/ 1807 h 10492"/>
                <a:gd name="T12" fmla="*/ 4818 w 6593"/>
                <a:gd name="T13" fmla="*/ 10492 h 10492"/>
                <a:gd name="T14" fmla="*/ 5706 w 6593"/>
                <a:gd name="T15" fmla="*/ 10492 h 10492"/>
                <a:gd name="T16" fmla="*/ 6593 w 6593"/>
                <a:gd name="T17" fmla="*/ 0 h 10492"/>
                <a:gd name="T18" fmla="*/ 3297 w 6593"/>
                <a:gd name="T19" fmla="*/ 29 h 10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93" h="10492">
                  <a:moveTo>
                    <a:pt x="3297" y="29"/>
                  </a:moveTo>
                  <a:lnTo>
                    <a:pt x="0" y="0"/>
                  </a:lnTo>
                  <a:lnTo>
                    <a:pt x="888" y="10492"/>
                  </a:lnTo>
                  <a:lnTo>
                    <a:pt x="1775" y="10492"/>
                  </a:lnTo>
                  <a:lnTo>
                    <a:pt x="2504" y="1807"/>
                  </a:lnTo>
                  <a:cubicBezTo>
                    <a:pt x="3110" y="1989"/>
                    <a:pt x="3495" y="1973"/>
                    <a:pt x="4089" y="1807"/>
                  </a:cubicBezTo>
                  <a:lnTo>
                    <a:pt x="4818" y="10492"/>
                  </a:lnTo>
                  <a:lnTo>
                    <a:pt x="5706" y="10492"/>
                  </a:lnTo>
                  <a:lnTo>
                    <a:pt x="6593" y="0"/>
                  </a:lnTo>
                  <a:lnTo>
                    <a:pt x="3297" y="29"/>
                  </a:lnTo>
                  <a:close/>
                </a:path>
              </a:pathLst>
            </a:cu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1" name="Freeform 125"/>
            <p:cNvSpPr>
              <a:spLocks/>
            </p:cNvSpPr>
            <p:nvPr/>
          </p:nvSpPr>
          <p:spPr bwMode="auto">
            <a:xfrm>
              <a:off x="3652" y="2340"/>
              <a:ext cx="470" cy="669"/>
            </a:xfrm>
            <a:custGeom>
              <a:avLst/>
              <a:gdLst>
                <a:gd name="T0" fmla="*/ 6572 w 6572"/>
                <a:gd name="T1" fmla="*/ 9037 h 9373"/>
                <a:gd name="T2" fmla="*/ 6520 w 6572"/>
                <a:gd name="T3" fmla="*/ 2752 h 9373"/>
                <a:gd name="T4" fmla="*/ 6520 w 6572"/>
                <a:gd name="T5" fmla="*/ 539 h 9373"/>
                <a:gd name="T6" fmla="*/ 4506 w 6572"/>
                <a:gd name="T7" fmla="*/ 0 h 9373"/>
                <a:gd name="T8" fmla="*/ 3286 w 6572"/>
                <a:gd name="T9" fmla="*/ 841 h 9373"/>
                <a:gd name="T10" fmla="*/ 2066 w 6572"/>
                <a:gd name="T11" fmla="*/ 0 h 9373"/>
                <a:gd name="T12" fmla="*/ 52 w 6572"/>
                <a:gd name="T13" fmla="*/ 539 h 9373"/>
                <a:gd name="T14" fmla="*/ 52 w 6572"/>
                <a:gd name="T15" fmla="*/ 2752 h 9373"/>
                <a:gd name="T16" fmla="*/ 0 w 6572"/>
                <a:gd name="T17" fmla="*/ 9036 h 9373"/>
                <a:gd name="T18" fmla="*/ 6572 w 6572"/>
                <a:gd name="T19" fmla="*/ 9037 h 9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72" h="9373">
                  <a:moveTo>
                    <a:pt x="6572" y="9037"/>
                  </a:moveTo>
                  <a:cubicBezTo>
                    <a:pt x="6510" y="6840"/>
                    <a:pt x="6520" y="4932"/>
                    <a:pt x="6520" y="2752"/>
                  </a:cubicBezTo>
                  <a:lnTo>
                    <a:pt x="6520" y="539"/>
                  </a:lnTo>
                  <a:lnTo>
                    <a:pt x="4506" y="0"/>
                  </a:lnTo>
                  <a:cubicBezTo>
                    <a:pt x="4102" y="616"/>
                    <a:pt x="3841" y="801"/>
                    <a:pt x="3286" y="841"/>
                  </a:cubicBezTo>
                  <a:cubicBezTo>
                    <a:pt x="2731" y="801"/>
                    <a:pt x="2469" y="616"/>
                    <a:pt x="2066" y="0"/>
                  </a:cubicBezTo>
                  <a:lnTo>
                    <a:pt x="52" y="539"/>
                  </a:lnTo>
                  <a:lnTo>
                    <a:pt x="52" y="2752"/>
                  </a:lnTo>
                  <a:cubicBezTo>
                    <a:pt x="52" y="4931"/>
                    <a:pt x="62" y="6839"/>
                    <a:pt x="0" y="9036"/>
                  </a:cubicBezTo>
                  <a:cubicBezTo>
                    <a:pt x="1241" y="9372"/>
                    <a:pt x="5331" y="9373"/>
                    <a:pt x="6572" y="9037"/>
                  </a:cubicBezTo>
                  <a:close/>
                </a:path>
              </a:pathLst>
            </a:custGeom>
            <a:solidFill>
              <a:srgbClr val="3175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2" name="Freeform 126"/>
            <p:cNvSpPr>
              <a:spLocks/>
            </p:cNvSpPr>
            <p:nvPr/>
          </p:nvSpPr>
          <p:spPr bwMode="auto">
            <a:xfrm>
              <a:off x="3652" y="3001"/>
              <a:ext cx="72" cy="71"/>
            </a:xfrm>
            <a:custGeom>
              <a:avLst/>
              <a:gdLst>
                <a:gd name="T0" fmla="*/ 882 w 1005"/>
                <a:gd name="T1" fmla="*/ 150 h 999"/>
                <a:gd name="T2" fmla="*/ 468 w 1005"/>
                <a:gd name="T3" fmla="*/ 0 h 999"/>
                <a:gd name="T4" fmla="*/ 0 w 1005"/>
                <a:gd name="T5" fmla="*/ 711 h 999"/>
                <a:gd name="T6" fmla="*/ 180 w 1005"/>
                <a:gd name="T7" fmla="*/ 942 h 999"/>
                <a:gd name="T8" fmla="*/ 882 w 1005"/>
                <a:gd name="T9" fmla="*/ 150 h 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5" h="999">
                  <a:moveTo>
                    <a:pt x="882" y="150"/>
                  </a:moveTo>
                  <a:lnTo>
                    <a:pt x="468" y="0"/>
                  </a:lnTo>
                  <a:lnTo>
                    <a:pt x="0" y="711"/>
                  </a:lnTo>
                  <a:lnTo>
                    <a:pt x="180" y="942"/>
                  </a:lnTo>
                  <a:cubicBezTo>
                    <a:pt x="365" y="999"/>
                    <a:pt x="1005" y="188"/>
                    <a:pt x="882" y="150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3" name="Freeform 127"/>
            <p:cNvSpPr>
              <a:spLocks/>
            </p:cNvSpPr>
            <p:nvPr/>
          </p:nvSpPr>
          <p:spPr bwMode="auto">
            <a:xfrm>
              <a:off x="3438" y="2378"/>
              <a:ext cx="248" cy="674"/>
            </a:xfrm>
            <a:custGeom>
              <a:avLst/>
              <a:gdLst>
                <a:gd name="T0" fmla="*/ 3397 w 3470"/>
                <a:gd name="T1" fmla="*/ 1829 h 9435"/>
                <a:gd name="T2" fmla="*/ 3054 w 3470"/>
                <a:gd name="T3" fmla="*/ 0 h 9435"/>
                <a:gd name="T4" fmla="*/ 3002 w 3470"/>
                <a:gd name="T5" fmla="*/ 9435 h 9435"/>
                <a:gd name="T6" fmla="*/ 3470 w 3470"/>
                <a:gd name="T7" fmla="*/ 8724 h 9435"/>
                <a:gd name="T8" fmla="*/ 3397 w 3470"/>
                <a:gd name="T9" fmla="*/ 1829 h 9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70" h="9435">
                  <a:moveTo>
                    <a:pt x="3397" y="1829"/>
                  </a:moveTo>
                  <a:lnTo>
                    <a:pt x="3054" y="0"/>
                  </a:lnTo>
                  <a:cubicBezTo>
                    <a:pt x="50" y="2211"/>
                    <a:pt x="0" y="7125"/>
                    <a:pt x="3002" y="9435"/>
                  </a:cubicBezTo>
                  <a:lnTo>
                    <a:pt x="3470" y="8724"/>
                  </a:lnTo>
                  <a:cubicBezTo>
                    <a:pt x="1005" y="5492"/>
                    <a:pt x="2106" y="3026"/>
                    <a:pt x="3397" y="1829"/>
                  </a:cubicBezTo>
                  <a:close/>
                </a:path>
              </a:pathLst>
            </a:custGeom>
            <a:solidFill>
              <a:srgbClr val="3175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4" name="Freeform 128"/>
            <p:cNvSpPr>
              <a:spLocks/>
            </p:cNvSpPr>
            <p:nvPr/>
          </p:nvSpPr>
          <p:spPr bwMode="auto">
            <a:xfrm>
              <a:off x="4050" y="3001"/>
              <a:ext cx="72" cy="71"/>
            </a:xfrm>
            <a:custGeom>
              <a:avLst/>
              <a:gdLst>
                <a:gd name="T0" fmla="*/ 123 w 1005"/>
                <a:gd name="T1" fmla="*/ 150 h 999"/>
                <a:gd name="T2" fmla="*/ 537 w 1005"/>
                <a:gd name="T3" fmla="*/ 0 h 999"/>
                <a:gd name="T4" fmla="*/ 1005 w 1005"/>
                <a:gd name="T5" fmla="*/ 711 h 999"/>
                <a:gd name="T6" fmla="*/ 825 w 1005"/>
                <a:gd name="T7" fmla="*/ 942 h 999"/>
                <a:gd name="T8" fmla="*/ 123 w 1005"/>
                <a:gd name="T9" fmla="*/ 150 h 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5" h="999">
                  <a:moveTo>
                    <a:pt x="123" y="150"/>
                  </a:moveTo>
                  <a:lnTo>
                    <a:pt x="537" y="0"/>
                  </a:lnTo>
                  <a:lnTo>
                    <a:pt x="1005" y="711"/>
                  </a:lnTo>
                  <a:lnTo>
                    <a:pt x="825" y="942"/>
                  </a:lnTo>
                  <a:cubicBezTo>
                    <a:pt x="640" y="999"/>
                    <a:pt x="0" y="188"/>
                    <a:pt x="123" y="150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5" name="Freeform 129"/>
            <p:cNvSpPr>
              <a:spLocks/>
            </p:cNvSpPr>
            <p:nvPr/>
          </p:nvSpPr>
          <p:spPr bwMode="auto">
            <a:xfrm>
              <a:off x="4089" y="2378"/>
              <a:ext cx="248" cy="674"/>
            </a:xfrm>
            <a:custGeom>
              <a:avLst/>
              <a:gdLst>
                <a:gd name="T0" fmla="*/ 73 w 3470"/>
                <a:gd name="T1" fmla="*/ 1829 h 9435"/>
                <a:gd name="T2" fmla="*/ 416 w 3470"/>
                <a:gd name="T3" fmla="*/ 0 h 9435"/>
                <a:gd name="T4" fmla="*/ 468 w 3470"/>
                <a:gd name="T5" fmla="*/ 9435 h 9435"/>
                <a:gd name="T6" fmla="*/ 0 w 3470"/>
                <a:gd name="T7" fmla="*/ 8724 h 9435"/>
                <a:gd name="T8" fmla="*/ 73 w 3470"/>
                <a:gd name="T9" fmla="*/ 1829 h 9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70" h="9435">
                  <a:moveTo>
                    <a:pt x="73" y="1829"/>
                  </a:moveTo>
                  <a:lnTo>
                    <a:pt x="416" y="0"/>
                  </a:lnTo>
                  <a:cubicBezTo>
                    <a:pt x="3420" y="2211"/>
                    <a:pt x="3470" y="7125"/>
                    <a:pt x="468" y="9435"/>
                  </a:cubicBezTo>
                  <a:lnTo>
                    <a:pt x="0" y="8724"/>
                  </a:lnTo>
                  <a:cubicBezTo>
                    <a:pt x="2464" y="5492"/>
                    <a:pt x="1364" y="3026"/>
                    <a:pt x="73" y="1829"/>
                  </a:cubicBezTo>
                  <a:close/>
                </a:path>
              </a:pathLst>
            </a:custGeom>
            <a:solidFill>
              <a:srgbClr val="3175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6" name="Line 130"/>
            <p:cNvSpPr>
              <a:spLocks noChangeShapeType="1"/>
            </p:cNvSpPr>
            <p:nvPr/>
          </p:nvSpPr>
          <p:spPr bwMode="auto">
            <a:xfrm>
              <a:off x="3879" y="2365"/>
              <a:ext cx="0" cy="638"/>
            </a:xfrm>
            <a:prstGeom prst="line">
              <a:avLst/>
            </a:prstGeom>
            <a:noFill/>
            <a:ln w="11113" cap="flat">
              <a:solidFill>
                <a:srgbClr val="24282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7" name="Freeform 131"/>
            <p:cNvSpPr>
              <a:spLocks/>
            </p:cNvSpPr>
            <p:nvPr/>
          </p:nvSpPr>
          <p:spPr bwMode="auto">
            <a:xfrm>
              <a:off x="3717" y="2304"/>
              <a:ext cx="319" cy="118"/>
            </a:xfrm>
            <a:custGeom>
              <a:avLst/>
              <a:gdLst>
                <a:gd name="T0" fmla="*/ 4407 w 4460"/>
                <a:gd name="T1" fmla="*/ 692 h 1645"/>
                <a:gd name="T2" fmla="*/ 17 w 4460"/>
                <a:gd name="T3" fmla="*/ 709 h 1645"/>
                <a:gd name="T4" fmla="*/ 2141 w 4460"/>
                <a:gd name="T5" fmla="*/ 441 h 1645"/>
                <a:gd name="T6" fmla="*/ 4407 w 4460"/>
                <a:gd name="T7" fmla="*/ 692 h 1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60" h="1645">
                  <a:moveTo>
                    <a:pt x="4407" y="692"/>
                  </a:moveTo>
                  <a:cubicBezTo>
                    <a:pt x="4337" y="1615"/>
                    <a:pt x="42" y="1645"/>
                    <a:pt x="17" y="709"/>
                  </a:cubicBezTo>
                  <a:cubicBezTo>
                    <a:pt x="0" y="55"/>
                    <a:pt x="1041" y="397"/>
                    <a:pt x="2141" y="441"/>
                  </a:cubicBezTo>
                  <a:cubicBezTo>
                    <a:pt x="3262" y="485"/>
                    <a:pt x="4460" y="0"/>
                    <a:pt x="4407" y="692"/>
                  </a:cubicBezTo>
                  <a:close/>
                </a:path>
              </a:pathLst>
            </a:custGeom>
            <a:solidFill>
              <a:srgbClr val="EEE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8" name="Freeform 132"/>
            <p:cNvSpPr>
              <a:spLocks/>
            </p:cNvSpPr>
            <p:nvPr/>
          </p:nvSpPr>
          <p:spPr bwMode="auto">
            <a:xfrm>
              <a:off x="3745" y="2354"/>
              <a:ext cx="69" cy="453"/>
            </a:xfrm>
            <a:custGeom>
              <a:avLst/>
              <a:gdLst>
                <a:gd name="T0" fmla="*/ 963 w 963"/>
                <a:gd name="T1" fmla="*/ 78 h 6350"/>
                <a:gd name="T2" fmla="*/ 20 w 963"/>
                <a:gd name="T3" fmla="*/ 0 h 6350"/>
                <a:gd name="T4" fmla="*/ 0 w 963"/>
                <a:gd name="T5" fmla="*/ 6299 h 6350"/>
                <a:gd name="T6" fmla="*/ 141 w 963"/>
                <a:gd name="T7" fmla="*/ 6235 h 6350"/>
                <a:gd name="T8" fmla="*/ 283 w 963"/>
                <a:gd name="T9" fmla="*/ 6338 h 6350"/>
                <a:gd name="T10" fmla="*/ 437 w 963"/>
                <a:gd name="T11" fmla="*/ 6235 h 6350"/>
                <a:gd name="T12" fmla="*/ 643 w 963"/>
                <a:gd name="T13" fmla="*/ 6350 h 6350"/>
                <a:gd name="T14" fmla="*/ 784 w 963"/>
                <a:gd name="T15" fmla="*/ 6235 h 6350"/>
                <a:gd name="T16" fmla="*/ 951 w 963"/>
                <a:gd name="T17" fmla="*/ 6338 h 6350"/>
                <a:gd name="T18" fmla="*/ 963 w 963"/>
                <a:gd name="T19" fmla="*/ 78 h 6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3" h="6350">
                  <a:moveTo>
                    <a:pt x="963" y="78"/>
                  </a:moveTo>
                  <a:lnTo>
                    <a:pt x="20" y="0"/>
                  </a:lnTo>
                  <a:lnTo>
                    <a:pt x="0" y="6299"/>
                  </a:lnTo>
                  <a:lnTo>
                    <a:pt x="141" y="6235"/>
                  </a:lnTo>
                  <a:lnTo>
                    <a:pt x="283" y="6338"/>
                  </a:lnTo>
                  <a:lnTo>
                    <a:pt x="437" y="6235"/>
                  </a:lnTo>
                  <a:lnTo>
                    <a:pt x="643" y="6350"/>
                  </a:lnTo>
                  <a:lnTo>
                    <a:pt x="784" y="6235"/>
                  </a:lnTo>
                  <a:lnTo>
                    <a:pt x="951" y="6338"/>
                  </a:lnTo>
                  <a:lnTo>
                    <a:pt x="963" y="78"/>
                  </a:lnTo>
                  <a:close/>
                </a:path>
              </a:pathLst>
            </a:custGeom>
            <a:solidFill>
              <a:srgbClr val="EEE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9" name="Oval 133"/>
            <p:cNvSpPr>
              <a:spLocks noChangeArrowheads="1"/>
            </p:cNvSpPr>
            <p:nvPr/>
          </p:nvSpPr>
          <p:spPr bwMode="auto">
            <a:xfrm>
              <a:off x="3893" y="2451"/>
              <a:ext cx="23" cy="24"/>
            </a:xfrm>
            <a:prstGeom prst="ellipse">
              <a:avLst/>
            </a:pr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0" name="Oval 134"/>
            <p:cNvSpPr>
              <a:spLocks noChangeArrowheads="1"/>
            </p:cNvSpPr>
            <p:nvPr/>
          </p:nvSpPr>
          <p:spPr bwMode="auto">
            <a:xfrm>
              <a:off x="3893" y="2630"/>
              <a:ext cx="23" cy="23"/>
            </a:xfrm>
            <a:prstGeom prst="ellipse">
              <a:avLst/>
            </a:pr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1" name="Oval 135"/>
            <p:cNvSpPr>
              <a:spLocks noChangeArrowheads="1"/>
            </p:cNvSpPr>
            <p:nvPr/>
          </p:nvSpPr>
          <p:spPr bwMode="auto">
            <a:xfrm>
              <a:off x="3893" y="2810"/>
              <a:ext cx="23" cy="24"/>
            </a:xfrm>
            <a:prstGeom prst="ellipse">
              <a:avLst/>
            </a:pr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2" name="Freeform 136"/>
            <p:cNvSpPr>
              <a:spLocks/>
            </p:cNvSpPr>
            <p:nvPr/>
          </p:nvSpPr>
          <p:spPr bwMode="auto">
            <a:xfrm>
              <a:off x="3959" y="2523"/>
              <a:ext cx="112" cy="124"/>
            </a:xfrm>
            <a:custGeom>
              <a:avLst/>
              <a:gdLst>
                <a:gd name="T0" fmla="*/ 0 w 1560"/>
                <a:gd name="T1" fmla="*/ 0 h 1737"/>
                <a:gd name="T2" fmla="*/ 718 w 1560"/>
                <a:gd name="T3" fmla="*/ 0 h 1737"/>
                <a:gd name="T4" fmla="*/ 842 w 1560"/>
                <a:gd name="T5" fmla="*/ 0 h 1737"/>
                <a:gd name="T6" fmla="*/ 1560 w 1560"/>
                <a:gd name="T7" fmla="*/ 0 h 1737"/>
                <a:gd name="T8" fmla="*/ 810 w 1560"/>
                <a:gd name="T9" fmla="*/ 1731 h 1737"/>
                <a:gd name="T10" fmla="*/ 0 w 1560"/>
                <a:gd name="T11" fmla="*/ 0 h 1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60" h="1737">
                  <a:moveTo>
                    <a:pt x="0" y="0"/>
                  </a:moveTo>
                  <a:lnTo>
                    <a:pt x="718" y="0"/>
                  </a:lnTo>
                  <a:lnTo>
                    <a:pt x="842" y="0"/>
                  </a:lnTo>
                  <a:lnTo>
                    <a:pt x="1560" y="0"/>
                  </a:lnTo>
                  <a:cubicBezTo>
                    <a:pt x="1560" y="1185"/>
                    <a:pt x="1550" y="1725"/>
                    <a:pt x="810" y="1731"/>
                  </a:cubicBezTo>
                  <a:cubicBezTo>
                    <a:pt x="61" y="1737"/>
                    <a:pt x="0" y="1124"/>
                    <a:pt x="0" y="0"/>
                  </a:cubicBezTo>
                  <a:close/>
                </a:path>
              </a:pathLst>
            </a:custGeom>
            <a:solidFill>
              <a:srgbClr val="90A2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3" name="Freeform 137"/>
            <p:cNvSpPr>
              <a:spLocks/>
            </p:cNvSpPr>
            <p:nvPr/>
          </p:nvSpPr>
          <p:spPr bwMode="auto">
            <a:xfrm>
              <a:off x="3414" y="3718"/>
              <a:ext cx="389" cy="105"/>
            </a:xfrm>
            <a:custGeom>
              <a:avLst/>
              <a:gdLst>
                <a:gd name="T0" fmla="*/ 5231 w 5438"/>
                <a:gd name="T1" fmla="*/ 145 h 1473"/>
                <a:gd name="T2" fmla="*/ 4625 w 5438"/>
                <a:gd name="T3" fmla="*/ 305 h 1473"/>
                <a:gd name="T4" fmla="*/ 4172 w 5438"/>
                <a:gd name="T5" fmla="*/ 102 h 1473"/>
                <a:gd name="T6" fmla="*/ 5219 w 5438"/>
                <a:gd name="T7" fmla="*/ 1035 h 1473"/>
                <a:gd name="T8" fmla="*/ 5231 w 5438"/>
                <a:gd name="T9" fmla="*/ 145 h 1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38" h="1473">
                  <a:moveTo>
                    <a:pt x="5231" y="145"/>
                  </a:moveTo>
                  <a:cubicBezTo>
                    <a:pt x="5103" y="19"/>
                    <a:pt x="4982" y="305"/>
                    <a:pt x="4625" y="305"/>
                  </a:cubicBezTo>
                  <a:cubicBezTo>
                    <a:pt x="4303" y="305"/>
                    <a:pt x="4457" y="0"/>
                    <a:pt x="4172" y="102"/>
                  </a:cubicBezTo>
                  <a:cubicBezTo>
                    <a:pt x="0" y="1473"/>
                    <a:pt x="5089" y="1158"/>
                    <a:pt x="5219" y="1035"/>
                  </a:cubicBezTo>
                  <a:cubicBezTo>
                    <a:pt x="5438" y="831"/>
                    <a:pt x="5320" y="318"/>
                    <a:pt x="5231" y="145"/>
                  </a:cubicBezTo>
                  <a:close/>
                </a:path>
              </a:pathLst>
            </a:cu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4" name="Freeform 138"/>
            <p:cNvSpPr>
              <a:spLocks/>
            </p:cNvSpPr>
            <p:nvPr/>
          </p:nvSpPr>
          <p:spPr bwMode="auto">
            <a:xfrm>
              <a:off x="3766" y="2268"/>
              <a:ext cx="210" cy="58"/>
            </a:xfrm>
            <a:custGeom>
              <a:avLst/>
              <a:gdLst>
                <a:gd name="T0" fmla="*/ 2908 w 2940"/>
                <a:gd name="T1" fmla="*/ 523 h 811"/>
                <a:gd name="T2" fmla="*/ 33 w 2940"/>
                <a:gd name="T3" fmla="*/ 568 h 811"/>
                <a:gd name="T4" fmla="*/ 0 w 2940"/>
                <a:gd name="T5" fmla="*/ 134 h 811"/>
                <a:gd name="T6" fmla="*/ 1458 w 2940"/>
                <a:gd name="T7" fmla="*/ 19 h 811"/>
                <a:gd name="T8" fmla="*/ 2940 w 2940"/>
                <a:gd name="T9" fmla="*/ 118 h 811"/>
                <a:gd name="T10" fmla="*/ 2908 w 2940"/>
                <a:gd name="T11" fmla="*/ 523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40" h="811">
                  <a:moveTo>
                    <a:pt x="2908" y="523"/>
                  </a:moveTo>
                  <a:cubicBezTo>
                    <a:pt x="2004" y="769"/>
                    <a:pt x="1053" y="811"/>
                    <a:pt x="33" y="568"/>
                  </a:cubicBezTo>
                  <a:cubicBezTo>
                    <a:pt x="40" y="435"/>
                    <a:pt x="31" y="258"/>
                    <a:pt x="0" y="134"/>
                  </a:cubicBezTo>
                  <a:cubicBezTo>
                    <a:pt x="393" y="123"/>
                    <a:pt x="918" y="38"/>
                    <a:pt x="1458" y="19"/>
                  </a:cubicBezTo>
                  <a:cubicBezTo>
                    <a:pt x="1980" y="0"/>
                    <a:pt x="2518" y="85"/>
                    <a:pt x="2940" y="118"/>
                  </a:cubicBezTo>
                  <a:cubicBezTo>
                    <a:pt x="2921" y="230"/>
                    <a:pt x="2910" y="399"/>
                    <a:pt x="2908" y="523"/>
                  </a:cubicBezTo>
                  <a:close/>
                </a:path>
              </a:pathLst>
            </a:custGeom>
            <a:solidFill>
              <a:srgbClr val="E8A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5" name="Freeform 139"/>
            <p:cNvSpPr>
              <a:spLocks/>
            </p:cNvSpPr>
            <p:nvPr/>
          </p:nvSpPr>
          <p:spPr bwMode="auto">
            <a:xfrm>
              <a:off x="4250" y="1565"/>
              <a:ext cx="159" cy="383"/>
            </a:xfrm>
            <a:custGeom>
              <a:avLst/>
              <a:gdLst>
                <a:gd name="T0" fmla="*/ 0 w 2216"/>
                <a:gd name="T1" fmla="*/ 4784 h 5367"/>
                <a:gd name="T2" fmla="*/ 194 w 2216"/>
                <a:gd name="T3" fmla="*/ 1660 h 5367"/>
                <a:gd name="T4" fmla="*/ 2186 w 2216"/>
                <a:gd name="T5" fmla="*/ 1931 h 5367"/>
                <a:gd name="T6" fmla="*/ 0 w 2216"/>
                <a:gd name="T7" fmla="*/ 4784 h 5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16" h="5367">
                  <a:moveTo>
                    <a:pt x="0" y="4784"/>
                  </a:moveTo>
                  <a:lnTo>
                    <a:pt x="194" y="1660"/>
                  </a:lnTo>
                  <a:cubicBezTo>
                    <a:pt x="61" y="886"/>
                    <a:pt x="2216" y="0"/>
                    <a:pt x="2186" y="1931"/>
                  </a:cubicBezTo>
                  <a:cubicBezTo>
                    <a:pt x="2176" y="2596"/>
                    <a:pt x="578" y="5367"/>
                    <a:pt x="0" y="4784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6" name="Freeform 140"/>
            <p:cNvSpPr>
              <a:spLocks/>
            </p:cNvSpPr>
            <p:nvPr/>
          </p:nvSpPr>
          <p:spPr bwMode="auto">
            <a:xfrm>
              <a:off x="3328" y="1565"/>
              <a:ext cx="158" cy="383"/>
            </a:xfrm>
            <a:custGeom>
              <a:avLst/>
              <a:gdLst>
                <a:gd name="T0" fmla="*/ 2216 w 2216"/>
                <a:gd name="T1" fmla="*/ 4784 h 5367"/>
                <a:gd name="T2" fmla="*/ 2022 w 2216"/>
                <a:gd name="T3" fmla="*/ 1660 h 5367"/>
                <a:gd name="T4" fmla="*/ 30 w 2216"/>
                <a:gd name="T5" fmla="*/ 1931 h 5367"/>
                <a:gd name="T6" fmla="*/ 2216 w 2216"/>
                <a:gd name="T7" fmla="*/ 4784 h 5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16" h="5367">
                  <a:moveTo>
                    <a:pt x="2216" y="4784"/>
                  </a:moveTo>
                  <a:lnTo>
                    <a:pt x="2022" y="1660"/>
                  </a:lnTo>
                  <a:cubicBezTo>
                    <a:pt x="2156" y="886"/>
                    <a:pt x="0" y="0"/>
                    <a:pt x="30" y="1931"/>
                  </a:cubicBezTo>
                  <a:cubicBezTo>
                    <a:pt x="41" y="2596"/>
                    <a:pt x="1638" y="5367"/>
                    <a:pt x="2216" y="4784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7" name="Freeform 141"/>
            <p:cNvSpPr>
              <a:spLocks/>
            </p:cNvSpPr>
            <p:nvPr/>
          </p:nvSpPr>
          <p:spPr bwMode="auto">
            <a:xfrm>
              <a:off x="3433" y="1458"/>
              <a:ext cx="867" cy="845"/>
            </a:xfrm>
            <a:custGeom>
              <a:avLst/>
              <a:gdLst>
                <a:gd name="T0" fmla="*/ 936 w 12135"/>
                <a:gd name="T1" fmla="*/ 0 h 11837"/>
                <a:gd name="T2" fmla="*/ 11092 w 12135"/>
                <a:gd name="T3" fmla="*/ 0 h 11837"/>
                <a:gd name="T4" fmla="*/ 8588 w 12135"/>
                <a:gd name="T5" fmla="*/ 11521 h 11837"/>
                <a:gd name="T6" fmla="*/ 3552 w 12135"/>
                <a:gd name="T7" fmla="*/ 11452 h 11837"/>
                <a:gd name="T8" fmla="*/ 936 w 12135"/>
                <a:gd name="T9" fmla="*/ 0 h 118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35" h="11837">
                  <a:moveTo>
                    <a:pt x="936" y="0"/>
                  </a:moveTo>
                  <a:lnTo>
                    <a:pt x="11092" y="0"/>
                  </a:lnTo>
                  <a:cubicBezTo>
                    <a:pt x="12135" y="6439"/>
                    <a:pt x="11648" y="11295"/>
                    <a:pt x="8588" y="11521"/>
                  </a:cubicBezTo>
                  <a:cubicBezTo>
                    <a:pt x="4292" y="11837"/>
                    <a:pt x="7554" y="11825"/>
                    <a:pt x="3552" y="11452"/>
                  </a:cubicBezTo>
                  <a:cubicBezTo>
                    <a:pt x="426" y="11161"/>
                    <a:pt x="0" y="6329"/>
                    <a:pt x="936" y="0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8" name="Freeform 142"/>
            <p:cNvSpPr>
              <a:spLocks/>
            </p:cNvSpPr>
            <p:nvPr/>
          </p:nvSpPr>
          <p:spPr bwMode="auto">
            <a:xfrm>
              <a:off x="3348" y="1006"/>
              <a:ext cx="1029" cy="879"/>
            </a:xfrm>
            <a:custGeom>
              <a:avLst/>
              <a:gdLst>
                <a:gd name="T0" fmla="*/ 1779 w 14393"/>
                <a:gd name="T1" fmla="*/ 12315 h 12315"/>
                <a:gd name="T2" fmla="*/ 2547 w 14393"/>
                <a:gd name="T3" fmla="*/ 6998 h 12315"/>
                <a:gd name="T4" fmla="*/ 10256 w 14393"/>
                <a:gd name="T5" fmla="*/ 8671 h 12315"/>
                <a:gd name="T6" fmla="*/ 12046 w 14393"/>
                <a:gd name="T7" fmla="*/ 8028 h 12315"/>
                <a:gd name="T8" fmla="*/ 12030 w 14393"/>
                <a:gd name="T9" fmla="*/ 10667 h 12315"/>
                <a:gd name="T10" fmla="*/ 12696 w 14393"/>
                <a:gd name="T11" fmla="*/ 12277 h 12315"/>
                <a:gd name="T12" fmla="*/ 13388 w 14393"/>
                <a:gd name="T13" fmla="*/ 7485 h 12315"/>
                <a:gd name="T14" fmla="*/ 14393 w 14393"/>
                <a:gd name="T15" fmla="*/ 4375 h 12315"/>
                <a:gd name="T16" fmla="*/ 2170 w 14393"/>
                <a:gd name="T17" fmla="*/ 5516 h 12315"/>
                <a:gd name="T18" fmla="*/ 1779 w 14393"/>
                <a:gd name="T19" fmla="*/ 12315 h 12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393" h="12315">
                  <a:moveTo>
                    <a:pt x="1779" y="12315"/>
                  </a:moveTo>
                  <a:cubicBezTo>
                    <a:pt x="2579" y="11837"/>
                    <a:pt x="2547" y="8508"/>
                    <a:pt x="2547" y="6998"/>
                  </a:cubicBezTo>
                  <a:cubicBezTo>
                    <a:pt x="4205" y="8251"/>
                    <a:pt x="8189" y="9044"/>
                    <a:pt x="10256" y="8671"/>
                  </a:cubicBezTo>
                  <a:cubicBezTo>
                    <a:pt x="10872" y="8560"/>
                    <a:pt x="11487" y="8342"/>
                    <a:pt x="12046" y="8028"/>
                  </a:cubicBezTo>
                  <a:cubicBezTo>
                    <a:pt x="12046" y="8028"/>
                    <a:pt x="11878" y="9741"/>
                    <a:pt x="12030" y="10667"/>
                  </a:cubicBezTo>
                  <a:cubicBezTo>
                    <a:pt x="12207" y="11746"/>
                    <a:pt x="12696" y="12277"/>
                    <a:pt x="12696" y="12277"/>
                  </a:cubicBezTo>
                  <a:cubicBezTo>
                    <a:pt x="13159" y="11949"/>
                    <a:pt x="13279" y="8678"/>
                    <a:pt x="13388" y="7485"/>
                  </a:cubicBezTo>
                  <a:cubicBezTo>
                    <a:pt x="13454" y="6766"/>
                    <a:pt x="14286" y="7149"/>
                    <a:pt x="14393" y="4375"/>
                  </a:cubicBezTo>
                  <a:cubicBezTo>
                    <a:pt x="10071" y="6465"/>
                    <a:pt x="3821" y="0"/>
                    <a:pt x="2170" y="5516"/>
                  </a:cubicBezTo>
                  <a:cubicBezTo>
                    <a:pt x="1979" y="6155"/>
                    <a:pt x="0" y="6681"/>
                    <a:pt x="1779" y="12315"/>
                  </a:cubicBezTo>
                  <a:close/>
                </a:path>
              </a:pathLst>
            </a:cu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9" name="Oval 143"/>
            <p:cNvSpPr>
              <a:spLocks noChangeArrowheads="1"/>
            </p:cNvSpPr>
            <p:nvPr/>
          </p:nvSpPr>
          <p:spPr bwMode="auto">
            <a:xfrm>
              <a:off x="3633" y="1672"/>
              <a:ext cx="195" cy="19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0" name="Oval 144"/>
            <p:cNvSpPr>
              <a:spLocks noChangeArrowheads="1"/>
            </p:cNvSpPr>
            <p:nvPr/>
          </p:nvSpPr>
          <p:spPr bwMode="auto">
            <a:xfrm>
              <a:off x="3685" y="1728"/>
              <a:ext cx="89" cy="89"/>
            </a:xfrm>
            <a:prstGeom prst="ellipse">
              <a:avLst/>
            </a:pr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1" name="Oval 145"/>
            <p:cNvSpPr>
              <a:spLocks noChangeArrowheads="1"/>
            </p:cNvSpPr>
            <p:nvPr/>
          </p:nvSpPr>
          <p:spPr bwMode="auto">
            <a:xfrm>
              <a:off x="3679" y="1744"/>
              <a:ext cx="41" cy="41"/>
            </a:xfrm>
            <a:prstGeom prst="ellipse">
              <a:avLst/>
            </a:prstGeom>
            <a:solidFill>
              <a:srgbClr val="FFFFFF"/>
            </a:solidFill>
            <a:ln w="11113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2" name="Freeform 146"/>
            <p:cNvSpPr>
              <a:spLocks/>
            </p:cNvSpPr>
            <p:nvPr/>
          </p:nvSpPr>
          <p:spPr bwMode="auto">
            <a:xfrm>
              <a:off x="3635" y="1672"/>
              <a:ext cx="191" cy="78"/>
            </a:xfrm>
            <a:custGeom>
              <a:avLst/>
              <a:gdLst>
                <a:gd name="T0" fmla="*/ 0 w 2667"/>
                <a:gd name="T1" fmla="*/ 1090 h 1090"/>
                <a:gd name="T2" fmla="*/ 2667 w 2667"/>
                <a:gd name="T3" fmla="*/ 1090 h 1090"/>
                <a:gd name="T4" fmla="*/ 1334 w 2667"/>
                <a:gd name="T5" fmla="*/ 0 h 1090"/>
                <a:gd name="T6" fmla="*/ 0 w 2667"/>
                <a:gd name="T7" fmla="*/ 1090 h 1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67" h="1090">
                  <a:moveTo>
                    <a:pt x="0" y="1090"/>
                  </a:moveTo>
                  <a:lnTo>
                    <a:pt x="2667" y="1090"/>
                  </a:lnTo>
                  <a:cubicBezTo>
                    <a:pt x="2542" y="468"/>
                    <a:pt x="1992" y="0"/>
                    <a:pt x="1334" y="0"/>
                  </a:cubicBezTo>
                  <a:cubicBezTo>
                    <a:pt x="675" y="0"/>
                    <a:pt x="126" y="468"/>
                    <a:pt x="0" y="1090"/>
                  </a:cubicBezTo>
                  <a:close/>
                </a:path>
              </a:pathLst>
            </a:custGeom>
            <a:solidFill>
              <a:srgbClr val="E8A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3" name="Oval 147"/>
            <p:cNvSpPr>
              <a:spLocks noChangeArrowheads="1"/>
            </p:cNvSpPr>
            <p:nvPr/>
          </p:nvSpPr>
          <p:spPr bwMode="auto">
            <a:xfrm>
              <a:off x="3908" y="1672"/>
              <a:ext cx="195" cy="19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4" name="Oval 148"/>
            <p:cNvSpPr>
              <a:spLocks noChangeArrowheads="1"/>
            </p:cNvSpPr>
            <p:nvPr/>
          </p:nvSpPr>
          <p:spPr bwMode="auto">
            <a:xfrm>
              <a:off x="3960" y="1728"/>
              <a:ext cx="89" cy="89"/>
            </a:xfrm>
            <a:prstGeom prst="ellipse">
              <a:avLst/>
            </a:pr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5" name="Oval 149"/>
            <p:cNvSpPr>
              <a:spLocks noChangeArrowheads="1"/>
            </p:cNvSpPr>
            <p:nvPr/>
          </p:nvSpPr>
          <p:spPr bwMode="auto">
            <a:xfrm>
              <a:off x="3954" y="1744"/>
              <a:ext cx="41" cy="41"/>
            </a:xfrm>
            <a:prstGeom prst="ellipse">
              <a:avLst/>
            </a:prstGeom>
            <a:solidFill>
              <a:srgbClr val="FFFFFF"/>
            </a:solidFill>
            <a:ln w="11113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6" name="Freeform 150"/>
            <p:cNvSpPr>
              <a:spLocks/>
            </p:cNvSpPr>
            <p:nvPr/>
          </p:nvSpPr>
          <p:spPr bwMode="auto">
            <a:xfrm>
              <a:off x="3910" y="1672"/>
              <a:ext cx="191" cy="78"/>
            </a:xfrm>
            <a:custGeom>
              <a:avLst/>
              <a:gdLst>
                <a:gd name="T0" fmla="*/ 0 w 2667"/>
                <a:gd name="T1" fmla="*/ 1090 h 1090"/>
                <a:gd name="T2" fmla="*/ 2667 w 2667"/>
                <a:gd name="T3" fmla="*/ 1090 h 1090"/>
                <a:gd name="T4" fmla="*/ 1334 w 2667"/>
                <a:gd name="T5" fmla="*/ 0 h 1090"/>
                <a:gd name="T6" fmla="*/ 0 w 2667"/>
                <a:gd name="T7" fmla="*/ 1090 h 1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67" h="1090">
                  <a:moveTo>
                    <a:pt x="0" y="1090"/>
                  </a:moveTo>
                  <a:lnTo>
                    <a:pt x="2667" y="1090"/>
                  </a:lnTo>
                  <a:cubicBezTo>
                    <a:pt x="2542" y="468"/>
                    <a:pt x="1992" y="0"/>
                    <a:pt x="1334" y="0"/>
                  </a:cubicBezTo>
                  <a:cubicBezTo>
                    <a:pt x="675" y="0"/>
                    <a:pt x="126" y="468"/>
                    <a:pt x="0" y="1090"/>
                  </a:cubicBezTo>
                  <a:close/>
                </a:path>
              </a:pathLst>
            </a:custGeom>
            <a:solidFill>
              <a:srgbClr val="E8A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7" name="Freeform 151"/>
            <p:cNvSpPr>
              <a:spLocks/>
            </p:cNvSpPr>
            <p:nvPr/>
          </p:nvSpPr>
          <p:spPr bwMode="auto">
            <a:xfrm>
              <a:off x="3763" y="1631"/>
              <a:ext cx="373" cy="62"/>
            </a:xfrm>
            <a:custGeom>
              <a:avLst/>
              <a:gdLst>
                <a:gd name="T0" fmla="*/ 4970 w 5226"/>
                <a:gd name="T1" fmla="*/ 402 h 868"/>
                <a:gd name="T2" fmla="*/ 5214 w 5226"/>
                <a:gd name="T3" fmla="*/ 0 h 868"/>
                <a:gd name="T4" fmla="*/ 3717 w 5226"/>
                <a:gd name="T5" fmla="*/ 833 h 868"/>
                <a:gd name="T6" fmla="*/ 5226 w 5226"/>
                <a:gd name="T7" fmla="*/ 431 h 868"/>
                <a:gd name="T8" fmla="*/ 4970 w 5226"/>
                <a:gd name="T9" fmla="*/ 402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26" h="868">
                  <a:moveTo>
                    <a:pt x="4970" y="402"/>
                  </a:moveTo>
                  <a:cubicBezTo>
                    <a:pt x="4970" y="402"/>
                    <a:pt x="5140" y="263"/>
                    <a:pt x="5214" y="0"/>
                  </a:cubicBezTo>
                  <a:cubicBezTo>
                    <a:pt x="3598" y="585"/>
                    <a:pt x="0" y="502"/>
                    <a:pt x="3717" y="833"/>
                  </a:cubicBezTo>
                  <a:cubicBezTo>
                    <a:pt x="4110" y="868"/>
                    <a:pt x="5033" y="862"/>
                    <a:pt x="5226" y="431"/>
                  </a:cubicBezTo>
                  <a:cubicBezTo>
                    <a:pt x="5226" y="431"/>
                    <a:pt x="4970" y="402"/>
                    <a:pt x="4970" y="402"/>
                  </a:cubicBezTo>
                  <a:close/>
                </a:path>
              </a:pathLst>
            </a:cu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8" name="Freeform 152"/>
            <p:cNvSpPr>
              <a:spLocks/>
            </p:cNvSpPr>
            <p:nvPr/>
          </p:nvSpPr>
          <p:spPr bwMode="auto">
            <a:xfrm>
              <a:off x="3614" y="1586"/>
              <a:ext cx="212" cy="122"/>
            </a:xfrm>
            <a:custGeom>
              <a:avLst/>
              <a:gdLst>
                <a:gd name="T0" fmla="*/ 309 w 2975"/>
                <a:gd name="T1" fmla="*/ 1270 h 1710"/>
                <a:gd name="T2" fmla="*/ 2975 w 2975"/>
                <a:gd name="T3" fmla="*/ 1710 h 1710"/>
                <a:gd name="T4" fmla="*/ 0 w 2975"/>
                <a:gd name="T5" fmla="*/ 1003 h 1710"/>
                <a:gd name="T6" fmla="*/ 482 w 2975"/>
                <a:gd name="T7" fmla="*/ 982 h 1710"/>
                <a:gd name="T8" fmla="*/ 309 w 2975"/>
                <a:gd name="T9" fmla="*/ 1270 h 1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5" h="1710">
                  <a:moveTo>
                    <a:pt x="309" y="1270"/>
                  </a:moveTo>
                  <a:cubicBezTo>
                    <a:pt x="2237" y="369"/>
                    <a:pt x="2602" y="1657"/>
                    <a:pt x="2975" y="1710"/>
                  </a:cubicBezTo>
                  <a:cubicBezTo>
                    <a:pt x="2776" y="215"/>
                    <a:pt x="902" y="0"/>
                    <a:pt x="0" y="1003"/>
                  </a:cubicBezTo>
                  <a:cubicBezTo>
                    <a:pt x="167" y="1092"/>
                    <a:pt x="304" y="982"/>
                    <a:pt x="482" y="982"/>
                  </a:cubicBezTo>
                  <a:cubicBezTo>
                    <a:pt x="382" y="989"/>
                    <a:pt x="309" y="1270"/>
                    <a:pt x="309" y="1270"/>
                  </a:cubicBezTo>
                  <a:close/>
                </a:path>
              </a:pathLst>
            </a:cu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9" name="Freeform 153"/>
            <p:cNvSpPr>
              <a:spLocks/>
            </p:cNvSpPr>
            <p:nvPr/>
          </p:nvSpPr>
          <p:spPr bwMode="auto">
            <a:xfrm>
              <a:off x="3806" y="1963"/>
              <a:ext cx="135" cy="74"/>
            </a:xfrm>
            <a:custGeom>
              <a:avLst/>
              <a:gdLst>
                <a:gd name="T0" fmla="*/ 1898 w 1898"/>
                <a:gd name="T1" fmla="*/ 47 h 1039"/>
                <a:gd name="T2" fmla="*/ 32 w 1898"/>
                <a:gd name="T3" fmla="*/ 65 h 1039"/>
                <a:gd name="T4" fmla="*/ 1898 w 1898"/>
                <a:gd name="T5" fmla="*/ 47 h 1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98" h="1039">
                  <a:moveTo>
                    <a:pt x="1898" y="47"/>
                  </a:moveTo>
                  <a:cubicBezTo>
                    <a:pt x="1647" y="694"/>
                    <a:pt x="502" y="1039"/>
                    <a:pt x="32" y="65"/>
                  </a:cubicBezTo>
                  <a:cubicBezTo>
                    <a:pt x="0" y="0"/>
                    <a:pt x="896" y="848"/>
                    <a:pt x="1898" y="47"/>
                  </a:cubicBezTo>
                  <a:close/>
                </a:path>
              </a:pathLst>
            </a:custGeom>
            <a:solidFill>
              <a:srgbClr val="E8A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0" name="Freeform 154"/>
            <p:cNvSpPr>
              <a:spLocks/>
            </p:cNvSpPr>
            <p:nvPr/>
          </p:nvSpPr>
          <p:spPr bwMode="auto">
            <a:xfrm>
              <a:off x="3803" y="2093"/>
              <a:ext cx="184" cy="106"/>
            </a:xfrm>
            <a:custGeom>
              <a:avLst/>
              <a:gdLst>
                <a:gd name="T0" fmla="*/ 0 w 2572"/>
                <a:gd name="T1" fmla="*/ 526 h 1488"/>
                <a:gd name="T2" fmla="*/ 2484 w 2572"/>
                <a:gd name="T3" fmla="*/ 96 h 1488"/>
                <a:gd name="T4" fmla="*/ 0 w 2572"/>
                <a:gd name="T5" fmla="*/ 526 h 1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72" h="1488">
                  <a:moveTo>
                    <a:pt x="0" y="526"/>
                  </a:moveTo>
                  <a:cubicBezTo>
                    <a:pt x="1238" y="1281"/>
                    <a:pt x="2393" y="0"/>
                    <a:pt x="2484" y="96"/>
                  </a:cubicBezTo>
                  <a:cubicBezTo>
                    <a:pt x="2572" y="188"/>
                    <a:pt x="1201" y="1488"/>
                    <a:pt x="0" y="526"/>
                  </a:cubicBezTo>
                  <a:close/>
                </a:path>
              </a:pathLst>
            </a:cu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1" name="Freeform 155"/>
            <p:cNvSpPr>
              <a:spLocks/>
            </p:cNvSpPr>
            <p:nvPr/>
          </p:nvSpPr>
          <p:spPr bwMode="auto">
            <a:xfrm>
              <a:off x="3285" y="1672"/>
              <a:ext cx="151" cy="173"/>
            </a:xfrm>
            <a:custGeom>
              <a:avLst/>
              <a:gdLst>
                <a:gd name="T0" fmla="*/ 2120 w 2120"/>
                <a:gd name="T1" fmla="*/ 2421 h 2421"/>
                <a:gd name="T2" fmla="*/ 1828 w 2120"/>
                <a:gd name="T3" fmla="*/ 0 h 2421"/>
                <a:gd name="T4" fmla="*/ 2120 w 2120"/>
                <a:gd name="T5" fmla="*/ 2421 h 2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20" h="2421">
                  <a:moveTo>
                    <a:pt x="2120" y="2421"/>
                  </a:moveTo>
                  <a:cubicBezTo>
                    <a:pt x="494" y="148"/>
                    <a:pt x="1189" y="480"/>
                    <a:pt x="1828" y="0"/>
                  </a:cubicBezTo>
                  <a:cubicBezTo>
                    <a:pt x="0" y="120"/>
                    <a:pt x="1773" y="2203"/>
                    <a:pt x="2120" y="2421"/>
                  </a:cubicBezTo>
                  <a:close/>
                </a:path>
              </a:pathLst>
            </a:custGeom>
            <a:solidFill>
              <a:srgbClr val="E8A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2" name="Freeform 156"/>
            <p:cNvSpPr>
              <a:spLocks/>
            </p:cNvSpPr>
            <p:nvPr/>
          </p:nvSpPr>
          <p:spPr bwMode="auto">
            <a:xfrm>
              <a:off x="3372" y="1733"/>
              <a:ext cx="58" cy="28"/>
            </a:xfrm>
            <a:custGeom>
              <a:avLst/>
              <a:gdLst>
                <a:gd name="T0" fmla="*/ 810 w 810"/>
                <a:gd name="T1" fmla="*/ 334 h 398"/>
                <a:gd name="T2" fmla="*/ 45 w 810"/>
                <a:gd name="T3" fmla="*/ 398 h 398"/>
                <a:gd name="T4" fmla="*/ 0 w 810"/>
                <a:gd name="T5" fmla="*/ 303 h 398"/>
                <a:gd name="T6" fmla="*/ 810 w 810"/>
                <a:gd name="T7" fmla="*/ 334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0" h="398">
                  <a:moveTo>
                    <a:pt x="810" y="334"/>
                  </a:moveTo>
                  <a:cubicBezTo>
                    <a:pt x="648" y="218"/>
                    <a:pt x="481" y="214"/>
                    <a:pt x="45" y="398"/>
                  </a:cubicBezTo>
                  <a:lnTo>
                    <a:pt x="0" y="303"/>
                  </a:lnTo>
                  <a:cubicBezTo>
                    <a:pt x="190" y="104"/>
                    <a:pt x="728" y="0"/>
                    <a:pt x="810" y="334"/>
                  </a:cubicBezTo>
                  <a:close/>
                </a:path>
              </a:pathLst>
            </a:custGeom>
            <a:solidFill>
              <a:srgbClr val="E8A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3" name="Freeform 157"/>
            <p:cNvSpPr>
              <a:spLocks/>
            </p:cNvSpPr>
            <p:nvPr/>
          </p:nvSpPr>
          <p:spPr bwMode="auto">
            <a:xfrm>
              <a:off x="4299" y="1672"/>
              <a:ext cx="151" cy="173"/>
            </a:xfrm>
            <a:custGeom>
              <a:avLst/>
              <a:gdLst>
                <a:gd name="T0" fmla="*/ 0 w 2120"/>
                <a:gd name="T1" fmla="*/ 2421 h 2421"/>
                <a:gd name="T2" fmla="*/ 292 w 2120"/>
                <a:gd name="T3" fmla="*/ 0 h 2421"/>
                <a:gd name="T4" fmla="*/ 0 w 2120"/>
                <a:gd name="T5" fmla="*/ 2421 h 2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20" h="2421">
                  <a:moveTo>
                    <a:pt x="0" y="2421"/>
                  </a:moveTo>
                  <a:cubicBezTo>
                    <a:pt x="1626" y="148"/>
                    <a:pt x="931" y="480"/>
                    <a:pt x="292" y="0"/>
                  </a:cubicBezTo>
                  <a:cubicBezTo>
                    <a:pt x="2120" y="120"/>
                    <a:pt x="347" y="2203"/>
                    <a:pt x="0" y="2421"/>
                  </a:cubicBezTo>
                  <a:close/>
                </a:path>
              </a:pathLst>
            </a:custGeom>
            <a:solidFill>
              <a:srgbClr val="E8A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4" name="Freeform 158"/>
            <p:cNvSpPr>
              <a:spLocks/>
            </p:cNvSpPr>
            <p:nvPr/>
          </p:nvSpPr>
          <p:spPr bwMode="auto">
            <a:xfrm>
              <a:off x="4304" y="1733"/>
              <a:ext cx="58" cy="28"/>
            </a:xfrm>
            <a:custGeom>
              <a:avLst/>
              <a:gdLst>
                <a:gd name="T0" fmla="*/ 0 w 811"/>
                <a:gd name="T1" fmla="*/ 334 h 398"/>
                <a:gd name="T2" fmla="*/ 765 w 811"/>
                <a:gd name="T3" fmla="*/ 398 h 398"/>
                <a:gd name="T4" fmla="*/ 811 w 811"/>
                <a:gd name="T5" fmla="*/ 303 h 398"/>
                <a:gd name="T6" fmla="*/ 0 w 811"/>
                <a:gd name="T7" fmla="*/ 334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1" h="398">
                  <a:moveTo>
                    <a:pt x="0" y="334"/>
                  </a:moveTo>
                  <a:cubicBezTo>
                    <a:pt x="163" y="218"/>
                    <a:pt x="329" y="214"/>
                    <a:pt x="765" y="398"/>
                  </a:cubicBezTo>
                  <a:lnTo>
                    <a:pt x="811" y="303"/>
                  </a:lnTo>
                  <a:cubicBezTo>
                    <a:pt x="620" y="104"/>
                    <a:pt x="82" y="0"/>
                    <a:pt x="0" y="334"/>
                  </a:cubicBezTo>
                  <a:close/>
                </a:path>
              </a:pathLst>
            </a:custGeom>
            <a:solidFill>
              <a:srgbClr val="E8A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5" name="Freeform 159"/>
            <p:cNvSpPr>
              <a:spLocks/>
            </p:cNvSpPr>
            <p:nvPr/>
          </p:nvSpPr>
          <p:spPr bwMode="auto">
            <a:xfrm>
              <a:off x="3537" y="1407"/>
              <a:ext cx="817" cy="254"/>
            </a:xfrm>
            <a:custGeom>
              <a:avLst/>
              <a:gdLst>
                <a:gd name="T0" fmla="*/ 0 w 11421"/>
                <a:gd name="T1" fmla="*/ 370 h 3560"/>
                <a:gd name="T2" fmla="*/ 11316 w 11421"/>
                <a:gd name="T3" fmla="*/ 31 h 3560"/>
                <a:gd name="T4" fmla="*/ 10837 w 11421"/>
                <a:gd name="T5" fmla="*/ 917 h 3560"/>
                <a:gd name="T6" fmla="*/ 0 w 11421"/>
                <a:gd name="T7" fmla="*/ 370 h 3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421" h="3560">
                  <a:moveTo>
                    <a:pt x="0" y="370"/>
                  </a:moveTo>
                  <a:cubicBezTo>
                    <a:pt x="7610" y="3428"/>
                    <a:pt x="11218" y="0"/>
                    <a:pt x="11316" y="31"/>
                  </a:cubicBezTo>
                  <a:cubicBezTo>
                    <a:pt x="11421" y="64"/>
                    <a:pt x="11208" y="415"/>
                    <a:pt x="10837" y="917"/>
                  </a:cubicBezTo>
                  <a:cubicBezTo>
                    <a:pt x="8887" y="3560"/>
                    <a:pt x="1249" y="2542"/>
                    <a:pt x="0" y="370"/>
                  </a:cubicBezTo>
                  <a:close/>
                </a:path>
              </a:pathLst>
            </a:custGeom>
            <a:solidFill>
              <a:srgbClr val="7E4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6" name="Freeform 160"/>
            <p:cNvSpPr>
              <a:spLocks/>
            </p:cNvSpPr>
            <p:nvPr/>
          </p:nvSpPr>
          <p:spPr bwMode="auto">
            <a:xfrm>
              <a:off x="3748" y="2227"/>
              <a:ext cx="241" cy="138"/>
            </a:xfrm>
            <a:custGeom>
              <a:avLst/>
              <a:gdLst>
                <a:gd name="T0" fmla="*/ 0 w 3372"/>
                <a:gd name="T1" fmla="*/ 0 h 1942"/>
                <a:gd name="T2" fmla="*/ 3372 w 3372"/>
                <a:gd name="T3" fmla="*/ 0 h 1942"/>
                <a:gd name="T4" fmla="*/ 3372 w 3372"/>
                <a:gd name="T5" fmla="*/ 1942 h 1942"/>
                <a:gd name="T6" fmla="*/ 0 w 3372"/>
                <a:gd name="T7" fmla="*/ 1942 h 1942"/>
                <a:gd name="T8" fmla="*/ 0 w 3372"/>
                <a:gd name="T9" fmla="*/ 0 h 19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72" h="1942">
                  <a:moveTo>
                    <a:pt x="0" y="0"/>
                  </a:moveTo>
                  <a:cubicBezTo>
                    <a:pt x="1124" y="0"/>
                    <a:pt x="2248" y="0"/>
                    <a:pt x="3372" y="0"/>
                  </a:cubicBezTo>
                  <a:cubicBezTo>
                    <a:pt x="3148" y="664"/>
                    <a:pt x="3035" y="1320"/>
                    <a:pt x="3372" y="1942"/>
                  </a:cubicBezTo>
                  <a:cubicBezTo>
                    <a:pt x="2248" y="1942"/>
                    <a:pt x="1124" y="1942"/>
                    <a:pt x="0" y="1942"/>
                  </a:cubicBezTo>
                  <a:cubicBezTo>
                    <a:pt x="401" y="1383"/>
                    <a:pt x="363" y="727"/>
                    <a:pt x="0" y="0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7" name="Freeform 167"/>
            <p:cNvSpPr>
              <a:spLocks/>
            </p:cNvSpPr>
            <p:nvPr/>
          </p:nvSpPr>
          <p:spPr bwMode="auto">
            <a:xfrm>
              <a:off x="3652" y="3001"/>
              <a:ext cx="72" cy="71"/>
            </a:xfrm>
            <a:custGeom>
              <a:avLst/>
              <a:gdLst>
                <a:gd name="T0" fmla="*/ 882 w 1005"/>
                <a:gd name="T1" fmla="*/ 150 h 999"/>
                <a:gd name="T2" fmla="*/ 468 w 1005"/>
                <a:gd name="T3" fmla="*/ 0 h 999"/>
                <a:gd name="T4" fmla="*/ 0 w 1005"/>
                <a:gd name="T5" fmla="*/ 711 h 999"/>
                <a:gd name="T6" fmla="*/ 180 w 1005"/>
                <a:gd name="T7" fmla="*/ 942 h 999"/>
                <a:gd name="T8" fmla="*/ 882 w 1005"/>
                <a:gd name="T9" fmla="*/ 150 h 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5" h="999">
                  <a:moveTo>
                    <a:pt x="882" y="150"/>
                  </a:moveTo>
                  <a:lnTo>
                    <a:pt x="468" y="0"/>
                  </a:lnTo>
                  <a:lnTo>
                    <a:pt x="0" y="711"/>
                  </a:lnTo>
                  <a:lnTo>
                    <a:pt x="180" y="942"/>
                  </a:lnTo>
                  <a:cubicBezTo>
                    <a:pt x="365" y="999"/>
                    <a:pt x="1005" y="188"/>
                    <a:pt x="882" y="150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8" name="Freeform 169"/>
            <p:cNvSpPr>
              <a:spLocks/>
            </p:cNvSpPr>
            <p:nvPr/>
          </p:nvSpPr>
          <p:spPr bwMode="auto">
            <a:xfrm>
              <a:off x="4050" y="3001"/>
              <a:ext cx="72" cy="71"/>
            </a:xfrm>
            <a:custGeom>
              <a:avLst/>
              <a:gdLst>
                <a:gd name="T0" fmla="*/ 123 w 1005"/>
                <a:gd name="T1" fmla="*/ 150 h 999"/>
                <a:gd name="T2" fmla="*/ 537 w 1005"/>
                <a:gd name="T3" fmla="*/ 0 h 999"/>
                <a:gd name="T4" fmla="*/ 1005 w 1005"/>
                <a:gd name="T5" fmla="*/ 711 h 999"/>
                <a:gd name="T6" fmla="*/ 825 w 1005"/>
                <a:gd name="T7" fmla="*/ 942 h 999"/>
                <a:gd name="T8" fmla="*/ 123 w 1005"/>
                <a:gd name="T9" fmla="*/ 150 h 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5" h="999">
                  <a:moveTo>
                    <a:pt x="123" y="150"/>
                  </a:moveTo>
                  <a:lnTo>
                    <a:pt x="537" y="0"/>
                  </a:lnTo>
                  <a:lnTo>
                    <a:pt x="1005" y="711"/>
                  </a:lnTo>
                  <a:lnTo>
                    <a:pt x="825" y="942"/>
                  </a:lnTo>
                  <a:cubicBezTo>
                    <a:pt x="640" y="999"/>
                    <a:pt x="0" y="188"/>
                    <a:pt x="123" y="150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9" name="Line 171"/>
            <p:cNvSpPr>
              <a:spLocks noChangeShapeType="1"/>
            </p:cNvSpPr>
            <p:nvPr/>
          </p:nvSpPr>
          <p:spPr bwMode="auto">
            <a:xfrm>
              <a:off x="3879" y="2365"/>
              <a:ext cx="0" cy="638"/>
            </a:xfrm>
            <a:prstGeom prst="line">
              <a:avLst/>
            </a:prstGeom>
            <a:noFill/>
            <a:ln w="11113" cap="flat">
              <a:solidFill>
                <a:srgbClr val="24282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0" name="Freeform 172"/>
            <p:cNvSpPr>
              <a:spLocks/>
            </p:cNvSpPr>
            <p:nvPr/>
          </p:nvSpPr>
          <p:spPr bwMode="auto">
            <a:xfrm>
              <a:off x="3717" y="2304"/>
              <a:ext cx="319" cy="118"/>
            </a:xfrm>
            <a:custGeom>
              <a:avLst/>
              <a:gdLst>
                <a:gd name="T0" fmla="*/ 4407 w 4460"/>
                <a:gd name="T1" fmla="*/ 692 h 1645"/>
                <a:gd name="T2" fmla="*/ 17 w 4460"/>
                <a:gd name="T3" fmla="*/ 709 h 1645"/>
                <a:gd name="T4" fmla="*/ 2141 w 4460"/>
                <a:gd name="T5" fmla="*/ 441 h 1645"/>
                <a:gd name="T6" fmla="*/ 4407 w 4460"/>
                <a:gd name="T7" fmla="*/ 692 h 1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60" h="1645">
                  <a:moveTo>
                    <a:pt x="4407" y="692"/>
                  </a:moveTo>
                  <a:cubicBezTo>
                    <a:pt x="4337" y="1615"/>
                    <a:pt x="42" y="1645"/>
                    <a:pt x="17" y="709"/>
                  </a:cubicBezTo>
                  <a:cubicBezTo>
                    <a:pt x="0" y="55"/>
                    <a:pt x="1041" y="397"/>
                    <a:pt x="2141" y="441"/>
                  </a:cubicBezTo>
                  <a:cubicBezTo>
                    <a:pt x="3262" y="485"/>
                    <a:pt x="4460" y="0"/>
                    <a:pt x="4407" y="692"/>
                  </a:cubicBezTo>
                  <a:close/>
                </a:path>
              </a:pathLst>
            </a:custGeom>
            <a:solidFill>
              <a:srgbClr val="EEE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1" name="Freeform 173"/>
            <p:cNvSpPr>
              <a:spLocks/>
            </p:cNvSpPr>
            <p:nvPr/>
          </p:nvSpPr>
          <p:spPr bwMode="auto">
            <a:xfrm>
              <a:off x="3745" y="2354"/>
              <a:ext cx="69" cy="453"/>
            </a:xfrm>
            <a:custGeom>
              <a:avLst/>
              <a:gdLst>
                <a:gd name="T0" fmla="*/ 963 w 963"/>
                <a:gd name="T1" fmla="*/ 78 h 6350"/>
                <a:gd name="T2" fmla="*/ 20 w 963"/>
                <a:gd name="T3" fmla="*/ 0 h 6350"/>
                <a:gd name="T4" fmla="*/ 0 w 963"/>
                <a:gd name="T5" fmla="*/ 6299 h 6350"/>
                <a:gd name="T6" fmla="*/ 141 w 963"/>
                <a:gd name="T7" fmla="*/ 6235 h 6350"/>
                <a:gd name="T8" fmla="*/ 283 w 963"/>
                <a:gd name="T9" fmla="*/ 6338 h 6350"/>
                <a:gd name="T10" fmla="*/ 437 w 963"/>
                <a:gd name="T11" fmla="*/ 6235 h 6350"/>
                <a:gd name="T12" fmla="*/ 643 w 963"/>
                <a:gd name="T13" fmla="*/ 6350 h 6350"/>
                <a:gd name="T14" fmla="*/ 784 w 963"/>
                <a:gd name="T15" fmla="*/ 6235 h 6350"/>
                <a:gd name="T16" fmla="*/ 951 w 963"/>
                <a:gd name="T17" fmla="*/ 6338 h 6350"/>
                <a:gd name="T18" fmla="*/ 963 w 963"/>
                <a:gd name="T19" fmla="*/ 78 h 6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3" h="6350">
                  <a:moveTo>
                    <a:pt x="963" y="78"/>
                  </a:moveTo>
                  <a:lnTo>
                    <a:pt x="20" y="0"/>
                  </a:lnTo>
                  <a:lnTo>
                    <a:pt x="0" y="6299"/>
                  </a:lnTo>
                  <a:lnTo>
                    <a:pt x="141" y="6235"/>
                  </a:lnTo>
                  <a:lnTo>
                    <a:pt x="283" y="6338"/>
                  </a:lnTo>
                  <a:lnTo>
                    <a:pt x="437" y="6235"/>
                  </a:lnTo>
                  <a:lnTo>
                    <a:pt x="643" y="6350"/>
                  </a:lnTo>
                  <a:lnTo>
                    <a:pt x="784" y="6235"/>
                  </a:lnTo>
                  <a:lnTo>
                    <a:pt x="951" y="6338"/>
                  </a:lnTo>
                  <a:lnTo>
                    <a:pt x="963" y="78"/>
                  </a:lnTo>
                  <a:close/>
                </a:path>
              </a:pathLst>
            </a:custGeom>
            <a:solidFill>
              <a:srgbClr val="EEE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2" name="Oval 174"/>
            <p:cNvSpPr>
              <a:spLocks noChangeArrowheads="1"/>
            </p:cNvSpPr>
            <p:nvPr/>
          </p:nvSpPr>
          <p:spPr bwMode="auto">
            <a:xfrm>
              <a:off x="3893" y="2451"/>
              <a:ext cx="23" cy="24"/>
            </a:xfrm>
            <a:prstGeom prst="ellipse">
              <a:avLst/>
            </a:pr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3" name="Oval 175"/>
            <p:cNvSpPr>
              <a:spLocks noChangeArrowheads="1"/>
            </p:cNvSpPr>
            <p:nvPr/>
          </p:nvSpPr>
          <p:spPr bwMode="auto">
            <a:xfrm>
              <a:off x="3893" y="2630"/>
              <a:ext cx="23" cy="23"/>
            </a:xfrm>
            <a:prstGeom prst="ellipse">
              <a:avLst/>
            </a:pr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4" name="Oval 176"/>
            <p:cNvSpPr>
              <a:spLocks noChangeArrowheads="1"/>
            </p:cNvSpPr>
            <p:nvPr/>
          </p:nvSpPr>
          <p:spPr bwMode="auto">
            <a:xfrm>
              <a:off x="3893" y="2810"/>
              <a:ext cx="23" cy="24"/>
            </a:xfrm>
            <a:prstGeom prst="ellipse">
              <a:avLst/>
            </a:pr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5" name="Freeform 179"/>
            <p:cNvSpPr>
              <a:spLocks/>
            </p:cNvSpPr>
            <p:nvPr/>
          </p:nvSpPr>
          <p:spPr bwMode="auto">
            <a:xfrm>
              <a:off x="3766" y="2268"/>
              <a:ext cx="210" cy="58"/>
            </a:xfrm>
            <a:custGeom>
              <a:avLst/>
              <a:gdLst>
                <a:gd name="T0" fmla="*/ 2908 w 2940"/>
                <a:gd name="T1" fmla="*/ 523 h 811"/>
                <a:gd name="T2" fmla="*/ 33 w 2940"/>
                <a:gd name="T3" fmla="*/ 568 h 811"/>
                <a:gd name="T4" fmla="*/ 0 w 2940"/>
                <a:gd name="T5" fmla="*/ 134 h 811"/>
                <a:gd name="T6" fmla="*/ 1458 w 2940"/>
                <a:gd name="T7" fmla="*/ 19 h 811"/>
                <a:gd name="T8" fmla="*/ 2940 w 2940"/>
                <a:gd name="T9" fmla="*/ 118 h 811"/>
                <a:gd name="T10" fmla="*/ 2908 w 2940"/>
                <a:gd name="T11" fmla="*/ 523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40" h="811">
                  <a:moveTo>
                    <a:pt x="2908" y="523"/>
                  </a:moveTo>
                  <a:cubicBezTo>
                    <a:pt x="2004" y="769"/>
                    <a:pt x="1053" y="811"/>
                    <a:pt x="33" y="568"/>
                  </a:cubicBezTo>
                  <a:cubicBezTo>
                    <a:pt x="40" y="435"/>
                    <a:pt x="31" y="258"/>
                    <a:pt x="0" y="134"/>
                  </a:cubicBezTo>
                  <a:cubicBezTo>
                    <a:pt x="393" y="123"/>
                    <a:pt x="918" y="38"/>
                    <a:pt x="1458" y="19"/>
                  </a:cubicBezTo>
                  <a:cubicBezTo>
                    <a:pt x="1980" y="0"/>
                    <a:pt x="2518" y="85"/>
                    <a:pt x="2940" y="118"/>
                  </a:cubicBezTo>
                  <a:cubicBezTo>
                    <a:pt x="2921" y="230"/>
                    <a:pt x="2910" y="399"/>
                    <a:pt x="2908" y="523"/>
                  </a:cubicBezTo>
                  <a:close/>
                </a:path>
              </a:pathLst>
            </a:custGeom>
            <a:solidFill>
              <a:srgbClr val="E8A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6" name="Freeform 180"/>
            <p:cNvSpPr>
              <a:spLocks/>
            </p:cNvSpPr>
            <p:nvPr/>
          </p:nvSpPr>
          <p:spPr bwMode="auto">
            <a:xfrm>
              <a:off x="4250" y="1565"/>
              <a:ext cx="159" cy="383"/>
            </a:xfrm>
            <a:custGeom>
              <a:avLst/>
              <a:gdLst>
                <a:gd name="T0" fmla="*/ 0 w 2216"/>
                <a:gd name="T1" fmla="*/ 4784 h 5367"/>
                <a:gd name="T2" fmla="*/ 194 w 2216"/>
                <a:gd name="T3" fmla="*/ 1660 h 5367"/>
                <a:gd name="T4" fmla="*/ 2186 w 2216"/>
                <a:gd name="T5" fmla="*/ 1931 h 5367"/>
                <a:gd name="T6" fmla="*/ 0 w 2216"/>
                <a:gd name="T7" fmla="*/ 4784 h 5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16" h="5367">
                  <a:moveTo>
                    <a:pt x="0" y="4784"/>
                  </a:moveTo>
                  <a:lnTo>
                    <a:pt x="194" y="1660"/>
                  </a:lnTo>
                  <a:cubicBezTo>
                    <a:pt x="61" y="886"/>
                    <a:pt x="2216" y="0"/>
                    <a:pt x="2186" y="1931"/>
                  </a:cubicBezTo>
                  <a:cubicBezTo>
                    <a:pt x="2176" y="2596"/>
                    <a:pt x="578" y="5367"/>
                    <a:pt x="0" y="4784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7" name="Freeform 181"/>
            <p:cNvSpPr>
              <a:spLocks/>
            </p:cNvSpPr>
            <p:nvPr/>
          </p:nvSpPr>
          <p:spPr bwMode="auto">
            <a:xfrm>
              <a:off x="3328" y="1565"/>
              <a:ext cx="158" cy="383"/>
            </a:xfrm>
            <a:custGeom>
              <a:avLst/>
              <a:gdLst>
                <a:gd name="T0" fmla="*/ 2216 w 2216"/>
                <a:gd name="T1" fmla="*/ 4784 h 5367"/>
                <a:gd name="T2" fmla="*/ 2022 w 2216"/>
                <a:gd name="T3" fmla="*/ 1660 h 5367"/>
                <a:gd name="T4" fmla="*/ 30 w 2216"/>
                <a:gd name="T5" fmla="*/ 1931 h 5367"/>
                <a:gd name="T6" fmla="*/ 2216 w 2216"/>
                <a:gd name="T7" fmla="*/ 4784 h 5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16" h="5367">
                  <a:moveTo>
                    <a:pt x="2216" y="4784"/>
                  </a:moveTo>
                  <a:lnTo>
                    <a:pt x="2022" y="1660"/>
                  </a:lnTo>
                  <a:cubicBezTo>
                    <a:pt x="2156" y="886"/>
                    <a:pt x="0" y="0"/>
                    <a:pt x="30" y="1931"/>
                  </a:cubicBezTo>
                  <a:cubicBezTo>
                    <a:pt x="41" y="2596"/>
                    <a:pt x="1638" y="5367"/>
                    <a:pt x="2216" y="4784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8" name="Freeform 182"/>
            <p:cNvSpPr>
              <a:spLocks/>
            </p:cNvSpPr>
            <p:nvPr/>
          </p:nvSpPr>
          <p:spPr bwMode="auto">
            <a:xfrm>
              <a:off x="3433" y="1458"/>
              <a:ext cx="867" cy="845"/>
            </a:xfrm>
            <a:custGeom>
              <a:avLst/>
              <a:gdLst>
                <a:gd name="T0" fmla="*/ 936 w 12135"/>
                <a:gd name="T1" fmla="*/ 0 h 11837"/>
                <a:gd name="T2" fmla="*/ 11092 w 12135"/>
                <a:gd name="T3" fmla="*/ 0 h 11837"/>
                <a:gd name="T4" fmla="*/ 8588 w 12135"/>
                <a:gd name="T5" fmla="*/ 11521 h 11837"/>
                <a:gd name="T6" fmla="*/ 3552 w 12135"/>
                <a:gd name="T7" fmla="*/ 11452 h 11837"/>
                <a:gd name="T8" fmla="*/ 936 w 12135"/>
                <a:gd name="T9" fmla="*/ 0 h 118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35" h="11837">
                  <a:moveTo>
                    <a:pt x="936" y="0"/>
                  </a:moveTo>
                  <a:lnTo>
                    <a:pt x="11092" y="0"/>
                  </a:lnTo>
                  <a:cubicBezTo>
                    <a:pt x="12135" y="6439"/>
                    <a:pt x="11648" y="11295"/>
                    <a:pt x="8588" y="11521"/>
                  </a:cubicBezTo>
                  <a:cubicBezTo>
                    <a:pt x="4292" y="11837"/>
                    <a:pt x="7554" y="11825"/>
                    <a:pt x="3552" y="11452"/>
                  </a:cubicBezTo>
                  <a:cubicBezTo>
                    <a:pt x="426" y="11161"/>
                    <a:pt x="0" y="6329"/>
                    <a:pt x="936" y="0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9" name="Freeform 183"/>
            <p:cNvSpPr>
              <a:spLocks/>
            </p:cNvSpPr>
            <p:nvPr/>
          </p:nvSpPr>
          <p:spPr bwMode="auto">
            <a:xfrm>
              <a:off x="3348" y="1006"/>
              <a:ext cx="1029" cy="879"/>
            </a:xfrm>
            <a:custGeom>
              <a:avLst/>
              <a:gdLst>
                <a:gd name="T0" fmla="*/ 1779 w 14393"/>
                <a:gd name="T1" fmla="*/ 12315 h 12315"/>
                <a:gd name="T2" fmla="*/ 2547 w 14393"/>
                <a:gd name="T3" fmla="*/ 6998 h 12315"/>
                <a:gd name="T4" fmla="*/ 10256 w 14393"/>
                <a:gd name="T5" fmla="*/ 8671 h 12315"/>
                <a:gd name="T6" fmla="*/ 12046 w 14393"/>
                <a:gd name="T7" fmla="*/ 8028 h 12315"/>
                <a:gd name="T8" fmla="*/ 12030 w 14393"/>
                <a:gd name="T9" fmla="*/ 10667 h 12315"/>
                <a:gd name="T10" fmla="*/ 12696 w 14393"/>
                <a:gd name="T11" fmla="*/ 12277 h 12315"/>
                <a:gd name="T12" fmla="*/ 13388 w 14393"/>
                <a:gd name="T13" fmla="*/ 7485 h 12315"/>
                <a:gd name="T14" fmla="*/ 14393 w 14393"/>
                <a:gd name="T15" fmla="*/ 4375 h 12315"/>
                <a:gd name="T16" fmla="*/ 2170 w 14393"/>
                <a:gd name="T17" fmla="*/ 5516 h 12315"/>
                <a:gd name="T18" fmla="*/ 1779 w 14393"/>
                <a:gd name="T19" fmla="*/ 12315 h 12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393" h="12315">
                  <a:moveTo>
                    <a:pt x="1779" y="12315"/>
                  </a:moveTo>
                  <a:cubicBezTo>
                    <a:pt x="2579" y="11837"/>
                    <a:pt x="2547" y="8508"/>
                    <a:pt x="2547" y="6998"/>
                  </a:cubicBezTo>
                  <a:cubicBezTo>
                    <a:pt x="4205" y="8251"/>
                    <a:pt x="8189" y="9044"/>
                    <a:pt x="10256" y="8671"/>
                  </a:cubicBezTo>
                  <a:cubicBezTo>
                    <a:pt x="10872" y="8560"/>
                    <a:pt x="11487" y="8342"/>
                    <a:pt x="12046" y="8028"/>
                  </a:cubicBezTo>
                  <a:cubicBezTo>
                    <a:pt x="12046" y="8028"/>
                    <a:pt x="11878" y="9741"/>
                    <a:pt x="12030" y="10667"/>
                  </a:cubicBezTo>
                  <a:cubicBezTo>
                    <a:pt x="12207" y="11746"/>
                    <a:pt x="12696" y="12277"/>
                    <a:pt x="12696" y="12277"/>
                  </a:cubicBezTo>
                  <a:cubicBezTo>
                    <a:pt x="13159" y="11949"/>
                    <a:pt x="13279" y="8678"/>
                    <a:pt x="13388" y="7485"/>
                  </a:cubicBezTo>
                  <a:cubicBezTo>
                    <a:pt x="13454" y="6766"/>
                    <a:pt x="14286" y="7149"/>
                    <a:pt x="14393" y="4375"/>
                  </a:cubicBezTo>
                  <a:cubicBezTo>
                    <a:pt x="10071" y="6465"/>
                    <a:pt x="3821" y="0"/>
                    <a:pt x="2170" y="5516"/>
                  </a:cubicBezTo>
                  <a:cubicBezTo>
                    <a:pt x="1979" y="6155"/>
                    <a:pt x="0" y="6681"/>
                    <a:pt x="1779" y="12315"/>
                  </a:cubicBezTo>
                  <a:close/>
                </a:path>
              </a:pathLst>
            </a:cu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0" name="Oval 184"/>
            <p:cNvSpPr>
              <a:spLocks noChangeArrowheads="1"/>
            </p:cNvSpPr>
            <p:nvPr/>
          </p:nvSpPr>
          <p:spPr bwMode="auto">
            <a:xfrm>
              <a:off x="3633" y="1672"/>
              <a:ext cx="195" cy="19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1" name="Oval 185"/>
            <p:cNvSpPr>
              <a:spLocks noChangeArrowheads="1"/>
            </p:cNvSpPr>
            <p:nvPr/>
          </p:nvSpPr>
          <p:spPr bwMode="auto">
            <a:xfrm>
              <a:off x="3685" y="1728"/>
              <a:ext cx="89" cy="89"/>
            </a:xfrm>
            <a:prstGeom prst="ellipse">
              <a:avLst/>
            </a:pr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2" name="Oval 186"/>
            <p:cNvSpPr>
              <a:spLocks noChangeArrowheads="1"/>
            </p:cNvSpPr>
            <p:nvPr/>
          </p:nvSpPr>
          <p:spPr bwMode="auto">
            <a:xfrm>
              <a:off x="3679" y="1744"/>
              <a:ext cx="41" cy="41"/>
            </a:xfrm>
            <a:prstGeom prst="ellipse">
              <a:avLst/>
            </a:prstGeom>
            <a:solidFill>
              <a:srgbClr val="FFFFFF"/>
            </a:solidFill>
            <a:ln w="11113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3" name="Freeform 187"/>
            <p:cNvSpPr>
              <a:spLocks/>
            </p:cNvSpPr>
            <p:nvPr/>
          </p:nvSpPr>
          <p:spPr bwMode="auto">
            <a:xfrm>
              <a:off x="3635" y="1672"/>
              <a:ext cx="191" cy="78"/>
            </a:xfrm>
            <a:custGeom>
              <a:avLst/>
              <a:gdLst>
                <a:gd name="T0" fmla="*/ 0 w 2667"/>
                <a:gd name="T1" fmla="*/ 1090 h 1090"/>
                <a:gd name="T2" fmla="*/ 2667 w 2667"/>
                <a:gd name="T3" fmla="*/ 1090 h 1090"/>
                <a:gd name="T4" fmla="*/ 1334 w 2667"/>
                <a:gd name="T5" fmla="*/ 0 h 1090"/>
                <a:gd name="T6" fmla="*/ 0 w 2667"/>
                <a:gd name="T7" fmla="*/ 1090 h 1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67" h="1090">
                  <a:moveTo>
                    <a:pt x="0" y="1090"/>
                  </a:moveTo>
                  <a:lnTo>
                    <a:pt x="2667" y="1090"/>
                  </a:lnTo>
                  <a:cubicBezTo>
                    <a:pt x="2542" y="468"/>
                    <a:pt x="1992" y="0"/>
                    <a:pt x="1334" y="0"/>
                  </a:cubicBezTo>
                  <a:cubicBezTo>
                    <a:pt x="675" y="0"/>
                    <a:pt x="126" y="468"/>
                    <a:pt x="0" y="1090"/>
                  </a:cubicBezTo>
                  <a:close/>
                </a:path>
              </a:pathLst>
            </a:custGeom>
            <a:solidFill>
              <a:srgbClr val="E8A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4" name="Oval 188"/>
            <p:cNvSpPr>
              <a:spLocks noChangeArrowheads="1"/>
            </p:cNvSpPr>
            <p:nvPr/>
          </p:nvSpPr>
          <p:spPr bwMode="auto">
            <a:xfrm>
              <a:off x="3908" y="1672"/>
              <a:ext cx="195" cy="19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5" name="Oval 189"/>
            <p:cNvSpPr>
              <a:spLocks noChangeArrowheads="1"/>
            </p:cNvSpPr>
            <p:nvPr/>
          </p:nvSpPr>
          <p:spPr bwMode="auto">
            <a:xfrm>
              <a:off x="3960" y="1728"/>
              <a:ext cx="89" cy="89"/>
            </a:xfrm>
            <a:prstGeom prst="ellipse">
              <a:avLst/>
            </a:pr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6" name="Oval 190"/>
            <p:cNvSpPr>
              <a:spLocks noChangeArrowheads="1"/>
            </p:cNvSpPr>
            <p:nvPr/>
          </p:nvSpPr>
          <p:spPr bwMode="auto">
            <a:xfrm>
              <a:off x="3954" y="1744"/>
              <a:ext cx="41" cy="41"/>
            </a:xfrm>
            <a:prstGeom prst="ellipse">
              <a:avLst/>
            </a:prstGeom>
            <a:solidFill>
              <a:srgbClr val="FFFFFF"/>
            </a:solidFill>
            <a:ln w="11113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7" name="Freeform 191"/>
            <p:cNvSpPr>
              <a:spLocks/>
            </p:cNvSpPr>
            <p:nvPr/>
          </p:nvSpPr>
          <p:spPr bwMode="auto">
            <a:xfrm>
              <a:off x="3910" y="1672"/>
              <a:ext cx="191" cy="78"/>
            </a:xfrm>
            <a:custGeom>
              <a:avLst/>
              <a:gdLst>
                <a:gd name="T0" fmla="*/ 0 w 2667"/>
                <a:gd name="T1" fmla="*/ 1090 h 1090"/>
                <a:gd name="T2" fmla="*/ 2667 w 2667"/>
                <a:gd name="T3" fmla="*/ 1090 h 1090"/>
                <a:gd name="T4" fmla="*/ 1334 w 2667"/>
                <a:gd name="T5" fmla="*/ 0 h 1090"/>
                <a:gd name="T6" fmla="*/ 0 w 2667"/>
                <a:gd name="T7" fmla="*/ 1090 h 1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67" h="1090">
                  <a:moveTo>
                    <a:pt x="0" y="1090"/>
                  </a:moveTo>
                  <a:lnTo>
                    <a:pt x="2667" y="1090"/>
                  </a:lnTo>
                  <a:cubicBezTo>
                    <a:pt x="2542" y="468"/>
                    <a:pt x="1992" y="0"/>
                    <a:pt x="1334" y="0"/>
                  </a:cubicBezTo>
                  <a:cubicBezTo>
                    <a:pt x="675" y="0"/>
                    <a:pt x="126" y="468"/>
                    <a:pt x="0" y="1090"/>
                  </a:cubicBezTo>
                  <a:close/>
                </a:path>
              </a:pathLst>
            </a:custGeom>
            <a:solidFill>
              <a:srgbClr val="E8A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8" name="Freeform 192"/>
            <p:cNvSpPr>
              <a:spLocks/>
            </p:cNvSpPr>
            <p:nvPr/>
          </p:nvSpPr>
          <p:spPr bwMode="auto">
            <a:xfrm>
              <a:off x="3763" y="1631"/>
              <a:ext cx="373" cy="62"/>
            </a:xfrm>
            <a:custGeom>
              <a:avLst/>
              <a:gdLst>
                <a:gd name="T0" fmla="*/ 4970 w 5226"/>
                <a:gd name="T1" fmla="*/ 402 h 868"/>
                <a:gd name="T2" fmla="*/ 5214 w 5226"/>
                <a:gd name="T3" fmla="*/ 0 h 868"/>
                <a:gd name="T4" fmla="*/ 3717 w 5226"/>
                <a:gd name="T5" fmla="*/ 833 h 868"/>
                <a:gd name="T6" fmla="*/ 5226 w 5226"/>
                <a:gd name="T7" fmla="*/ 431 h 868"/>
                <a:gd name="T8" fmla="*/ 4970 w 5226"/>
                <a:gd name="T9" fmla="*/ 402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26" h="868">
                  <a:moveTo>
                    <a:pt x="4970" y="402"/>
                  </a:moveTo>
                  <a:cubicBezTo>
                    <a:pt x="4970" y="402"/>
                    <a:pt x="5140" y="263"/>
                    <a:pt x="5214" y="0"/>
                  </a:cubicBezTo>
                  <a:cubicBezTo>
                    <a:pt x="3598" y="585"/>
                    <a:pt x="0" y="502"/>
                    <a:pt x="3717" y="833"/>
                  </a:cubicBezTo>
                  <a:cubicBezTo>
                    <a:pt x="4110" y="868"/>
                    <a:pt x="5033" y="862"/>
                    <a:pt x="5226" y="431"/>
                  </a:cubicBezTo>
                  <a:cubicBezTo>
                    <a:pt x="5226" y="431"/>
                    <a:pt x="4970" y="402"/>
                    <a:pt x="4970" y="402"/>
                  </a:cubicBezTo>
                  <a:close/>
                </a:path>
              </a:pathLst>
            </a:cu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9" name="Freeform 193"/>
            <p:cNvSpPr>
              <a:spLocks/>
            </p:cNvSpPr>
            <p:nvPr/>
          </p:nvSpPr>
          <p:spPr bwMode="auto">
            <a:xfrm>
              <a:off x="3614" y="1586"/>
              <a:ext cx="212" cy="122"/>
            </a:xfrm>
            <a:custGeom>
              <a:avLst/>
              <a:gdLst>
                <a:gd name="T0" fmla="*/ 309 w 2975"/>
                <a:gd name="T1" fmla="*/ 1270 h 1710"/>
                <a:gd name="T2" fmla="*/ 2975 w 2975"/>
                <a:gd name="T3" fmla="*/ 1710 h 1710"/>
                <a:gd name="T4" fmla="*/ 0 w 2975"/>
                <a:gd name="T5" fmla="*/ 1003 h 1710"/>
                <a:gd name="T6" fmla="*/ 482 w 2975"/>
                <a:gd name="T7" fmla="*/ 982 h 1710"/>
                <a:gd name="T8" fmla="*/ 309 w 2975"/>
                <a:gd name="T9" fmla="*/ 1270 h 1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5" h="1710">
                  <a:moveTo>
                    <a:pt x="309" y="1270"/>
                  </a:moveTo>
                  <a:cubicBezTo>
                    <a:pt x="2237" y="369"/>
                    <a:pt x="2602" y="1657"/>
                    <a:pt x="2975" y="1710"/>
                  </a:cubicBezTo>
                  <a:cubicBezTo>
                    <a:pt x="2776" y="215"/>
                    <a:pt x="902" y="0"/>
                    <a:pt x="0" y="1003"/>
                  </a:cubicBezTo>
                  <a:cubicBezTo>
                    <a:pt x="167" y="1092"/>
                    <a:pt x="304" y="982"/>
                    <a:pt x="482" y="982"/>
                  </a:cubicBezTo>
                  <a:cubicBezTo>
                    <a:pt x="382" y="989"/>
                    <a:pt x="309" y="1270"/>
                    <a:pt x="309" y="1270"/>
                  </a:cubicBezTo>
                  <a:close/>
                </a:path>
              </a:pathLst>
            </a:cu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0" name="Freeform 194"/>
            <p:cNvSpPr>
              <a:spLocks/>
            </p:cNvSpPr>
            <p:nvPr/>
          </p:nvSpPr>
          <p:spPr bwMode="auto">
            <a:xfrm>
              <a:off x="3806" y="1963"/>
              <a:ext cx="135" cy="74"/>
            </a:xfrm>
            <a:custGeom>
              <a:avLst/>
              <a:gdLst>
                <a:gd name="T0" fmla="*/ 1898 w 1898"/>
                <a:gd name="T1" fmla="*/ 47 h 1039"/>
                <a:gd name="T2" fmla="*/ 32 w 1898"/>
                <a:gd name="T3" fmla="*/ 65 h 1039"/>
                <a:gd name="T4" fmla="*/ 1898 w 1898"/>
                <a:gd name="T5" fmla="*/ 47 h 1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98" h="1039">
                  <a:moveTo>
                    <a:pt x="1898" y="47"/>
                  </a:moveTo>
                  <a:cubicBezTo>
                    <a:pt x="1647" y="694"/>
                    <a:pt x="502" y="1039"/>
                    <a:pt x="32" y="65"/>
                  </a:cubicBezTo>
                  <a:cubicBezTo>
                    <a:pt x="0" y="0"/>
                    <a:pt x="896" y="848"/>
                    <a:pt x="1898" y="47"/>
                  </a:cubicBezTo>
                  <a:close/>
                </a:path>
              </a:pathLst>
            </a:custGeom>
            <a:solidFill>
              <a:srgbClr val="E8A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1" name="Freeform 195"/>
            <p:cNvSpPr>
              <a:spLocks/>
            </p:cNvSpPr>
            <p:nvPr/>
          </p:nvSpPr>
          <p:spPr bwMode="auto">
            <a:xfrm>
              <a:off x="3803" y="2093"/>
              <a:ext cx="184" cy="106"/>
            </a:xfrm>
            <a:custGeom>
              <a:avLst/>
              <a:gdLst>
                <a:gd name="T0" fmla="*/ 0 w 2572"/>
                <a:gd name="T1" fmla="*/ 526 h 1488"/>
                <a:gd name="T2" fmla="*/ 2484 w 2572"/>
                <a:gd name="T3" fmla="*/ 96 h 1488"/>
                <a:gd name="T4" fmla="*/ 0 w 2572"/>
                <a:gd name="T5" fmla="*/ 526 h 1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72" h="1488">
                  <a:moveTo>
                    <a:pt x="0" y="526"/>
                  </a:moveTo>
                  <a:cubicBezTo>
                    <a:pt x="1238" y="1281"/>
                    <a:pt x="2393" y="0"/>
                    <a:pt x="2484" y="96"/>
                  </a:cubicBezTo>
                  <a:cubicBezTo>
                    <a:pt x="2572" y="188"/>
                    <a:pt x="1201" y="1488"/>
                    <a:pt x="0" y="526"/>
                  </a:cubicBezTo>
                  <a:close/>
                </a:path>
              </a:pathLst>
            </a:custGeom>
            <a:solidFill>
              <a:srgbClr val="24282B"/>
            </a:solidFill>
            <a:ln w="158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2" name="Freeform 196"/>
            <p:cNvSpPr>
              <a:spLocks/>
            </p:cNvSpPr>
            <p:nvPr/>
          </p:nvSpPr>
          <p:spPr bwMode="auto">
            <a:xfrm>
              <a:off x="3285" y="1672"/>
              <a:ext cx="151" cy="173"/>
            </a:xfrm>
            <a:custGeom>
              <a:avLst/>
              <a:gdLst>
                <a:gd name="T0" fmla="*/ 2120 w 2120"/>
                <a:gd name="T1" fmla="*/ 2421 h 2421"/>
                <a:gd name="T2" fmla="*/ 1828 w 2120"/>
                <a:gd name="T3" fmla="*/ 0 h 2421"/>
                <a:gd name="T4" fmla="*/ 2120 w 2120"/>
                <a:gd name="T5" fmla="*/ 2421 h 2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20" h="2421">
                  <a:moveTo>
                    <a:pt x="2120" y="2421"/>
                  </a:moveTo>
                  <a:cubicBezTo>
                    <a:pt x="494" y="148"/>
                    <a:pt x="1189" y="480"/>
                    <a:pt x="1828" y="0"/>
                  </a:cubicBezTo>
                  <a:cubicBezTo>
                    <a:pt x="0" y="120"/>
                    <a:pt x="1773" y="2203"/>
                    <a:pt x="2120" y="2421"/>
                  </a:cubicBezTo>
                  <a:close/>
                </a:path>
              </a:pathLst>
            </a:custGeom>
            <a:solidFill>
              <a:srgbClr val="E8A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3" name="Freeform 197"/>
            <p:cNvSpPr>
              <a:spLocks/>
            </p:cNvSpPr>
            <p:nvPr/>
          </p:nvSpPr>
          <p:spPr bwMode="auto">
            <a:xfrm>
              <a:off x="3372" y="1733"/>
              <a:ext cx="58" cy="28"/>
            </a:xfrm>
            <a:custGeom>
              <a:avLst/>
              <a:gdLst>
                <a:gd name="T0" fmla="*/ 810 w 810"/>
                <a:gd name="T1" fmla="*/ 334 h 398"/>
                <a:gd name="T2" fmla="*/ 45 w 810"/>
                <a:gd name="T3" fmla="*/ 398 h 398"/>
                <a:gd name="T4" fmla="*/ 0 w 810"/>
                <a:gd name="T5" fmla="*/ 303 h 398"/>
                <a:gd name="T6" fmla="*/ 810 w 810"/>
                <a:gd name="T7" fmla="*/ 334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0" h="398">
                  <a:moveTo>
                    <a:pt x="810" y="334"/>
                  </a:moveTo>
                  <a:cubicBezTo>
                    <a:pt x="648" y="218"/>
                    <a:pt x="481" y="214"/>
                    <a:pt x="45" y="398"/>
                  </a:cubicBezTo>
                  <a:lnTo>
                    <a:pt x="0" y="303"/>
                  </a:lnTo>
                  <a:cubicBezTo>
                    <a:pt x="190" y="104"/>
                    <a:pt x="728" y="0"/>
                    <a:pt x="810" y="334"/>
                  </a:cubicBezTo>
                  <a:close/>
                </a:path>
              </a:pathLst>
            </a:custGeom>
            <a:solidFill>
              <a:srgbClr val="E8A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4" name="Freeform 198"/>
            <p:cNvSpPr>
              <a:spLocks/>
            </p:cNvSpPr>
            <p:nvPr/>
          </p:nvSpPr>
          <p:spPr bwMode="auto">
            <a:xfrm>
              <a:off x="4299" y="1672"/>
              <a:ext cx="151" cy="173"/>
            </a:xfrm>
            <a:custGeom>
              <a:avLst/>
              <a:gdLst>
                <a:gd name="T0" fmla="*/ 0 w 2120"/>
                <a:gd name="T1" fmla="*/ 2421 h 2421"/>
                <a:gd name="T2" fmla="*/ 292 w 2120"/>
                <a:gd name="T3" fmla="*/ 0 h 2421"/>
                <a:gd name="T4" fmla="*/ 0 w 2120"/>
                <a:gd name="T5" fmla="*/ 2421 h 2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20" h="2421">
                  <a:moveTo>
                    <a:pt x="0" y="2421"/>
                  </a:moveTo>
                  <a:cubicBezTo>
                    <a:pt x="1626" y="148"/>
                    <a:pt x="931" y="480"/>
                    <a:pt x="292" y="0"/>
                  </a:cubicBezTo>
                  <a:cubicBezTo>
                    <a:pt x="2120" y="120"/>
                    <a:pt x="347" y="2203"/>
                    <a:pt x="0" y="2421"/>
                  </a:cubicBezTo>
                  <a:close/>
                </a:path>
              </a:pathLst>
            </a:custGeom>
            <a:solidFill>
              <a:srgbClr val="E8A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5" name="Freeform 199"/>
            <p:cNvSpPr>
              <a:spLocks/>
            </p:cNvSpPr>
            <p:nvPr/>
          </p:nvSpPr>
          <p:spPr bwMode="auto">
            <a:xfrm>
              <a:off x="4304" y="1733"/>
              <a:ext cx="58" cy="28"/>
            </a:xfrm>
            <a:custGeom>
              <a:avLst/>
              <a:gdLst>
                <a:gd name="T0" fmla="*/ 0 w 811"/>
                <a:gd name="T1" fmla="*/ 334 h 398"/>
                <a:gd name="T2" fmla="*/ 765 w 811"/>
                <a:gd name="T3" fmla="*/ 398 h 398"/>
                <a:gd name="T4" fmla="*/ 811 w 811"/>
                <a:gd name="T5" fmla="*/ 303 h 398"/>
                <a:gd name="T6" fmla="*/ 0 w 811"/>
                <a:gd name="T7" fmla="*/ 334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1" h="398">
                  <a:moveTo>
                    <a:pt x="0" y="334"/>
                  </a:moveTo>
                  <a:cubicBezTo>
                    <a:pt x="163" y="218"/>
                    <a:pt x="329" y="214"/>
                    <a:pt x="765" y="398"/>
                  </a:cubicBezTo>
                  <a:lnTo>
                    <a:pt x="811" y="303"/>
                  </a:lnTo>
                  <a:cubicBezTo>
                    <a:pt x="620" y="104"/>
                    <a:pt x="82" y="0"/>
                    <a:pt x="0" y="334"/>
                  </a:cubicBezTo>
                  <a:close/>
                </a:path>
              </a:pathLst>
            </a:custGeom>
            <a:solidFill>
              <a:srgbClr val="E8A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6" name="Freeform 200"/>
            <p:cNvSpPr>
              <a:spLocks/>
            </p:cNvSpPr>
            <p:nvPr/>
          </p:nvSpPr>
          <p:spPr bwMode="auto">
            <a:xfrm>
              <a:off x="3537" y="1407"/>
              <a:ext cx="817" cy="254"/>
            </a:xfrm>
            <a:custGeom>
              <a:avLst/>
              <a:gdLst>
                <a:gd name="T0" fmla="*/ 0 w 11421"/>
                <a:gd name="T1" fmla="*/ 370 h 3560"/>
                <a:gd name="T2" fmla="*/ 11316 w 11421"/>
                <a:gd name="T3" fmla="*/ 31 h 3560"/>
                <a:gd name="T4" fmla="*/ 10837 w 11421"/>
                <a:gd name="T5" fmla="*/ 917 h 3560"/>
                <a:gd name="T6" fmla="*/ 0 w 11421"/>
                <a:gd name="T7" fmla="*/ 370 h 3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421" h="3560">
                  <a:moveTo>
                    <a:pt x="0" y="370"/>
                  </a:moveTo>
                  <a:cubicBezTo>
                    <a:pt x="7610" y="3428"/>
                    <a:pt x="11218" y="0"/>
                    <a:pt x="11316" y="31"/>
                  </a:cubicBezTo>
                  <a:cubicBezTo>
                    <a:pt x="11421" y="64"/>
                    <a:pt x="11208" y="415"/>
                    <a:pt x="10837" y="917"/>
                  </a:cubicBezTo>
                  <a:cubicBezTo>
                    <a:pt x="8887" y="3560"/>
                    <a:pt x="1249" y="2542"/>
                    <a:pt x="0" y="370"/>
                  </a:cubicBezTo>
                  <a:close/>
                </a:path>
              </a:pathLst>
            </a:custGeom>
            <a:solidFill>
              <a:srgbClr val="7E4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157" name="Group 156"/>
          <p:cNvGrpSpPr/>
          <p:nvPr/>
        </p:nvGrpSpPr>
        <p:grpSpPr>
          <a:xfrm>
            <a:off x="7065741" y="4512575"/>
            <a:ext cx="1462148" cy="525880"/>
            <a:chOff x="8950106" y="3326042"/>
            <a:chExt cx="1949530" cy="701173"/>
          </a:xfrm>
        </p:grpSpPr>
        <p:grpSp>
          <p:nvGrpSpPr>
            <p:cNvPr id="158" name="Group 157"/>
            <p:cNvGrpSpPr/>
            <p:nvPr/>
          </p:nvGrpSpPr>
          <p:grpSpPr>
            <a:xfrm rot="18864843" flipV="1">
              <a:off x="9353714" y="2922434"/>
              <a:ext cx="431505" cy="1238722"/>
              <a:chOff x="9599679" y="3640994"/>
              <a:chExt cx="431505" cy="1238722"/>
            </a:xfrm>
          </p:grpSpPr>
          <p:sp>
            <p:nvSpPr>
              <p:cNvPr id="162" name="Freeform 167"/>
              <p:cNvSpPr>
                <a:spLocks/>
              </p:cNvSpPr>
              <p:nvPr/>
            </p:nvSpPr>
            <p:spPr bwMode="auto">
              <a:xfrm>
                <a:off x="9848851" y="4706938"/>
                <a:ext cx="164889" cy="172778"/>
              </a:xfrm>
              <a:custGeom>
                <a:avLst/>
                <a:gdLst>
                  <a:gd name="T0" fmla="*/ 882 w 1005"/>
                  <a:gd name="T1" fmla="*/ 150 h 999"/>
                  <a:gd name="T2" fmla="*/ 468 w 1005"/>
                  <a:gd name="T3" fmla="*/ 0 h 999"/>
                  <a:gd name="T4" fmla="*/ 0 w 1005"/>
                  <a:gd name="T5" fmla="*/ 711 h 999"/>
                  <a:gd name="T6" fmla="*/ 180 w 1005"/>
                  <a:gd name="T7" fmla="*/ 942 h 999"/>
                  <a:gd name="T8" fmla="*/ 882 w 1005"/>
                  <a:gd name="T9" fmla="*/ 150 h 999"/>
                  <a:gd name="connsiteX0" fmla="*/ 8776 w 14426"/>
                  <a:gd name="connsiteY0" fmla="*/ 1502 h 15329"/>
                  <a:gd name="connsiteX1" fmla="*/ 4657 w 14426"/>
                  <a:gd name="connsiteY1" fmla="*/ 0 h 15329"/>
                  <a:gd name="connsiteX2" fmla="*/ 0 w 14426"/>
                  <a:gd name="connsiteY2" fmla="*/ 7117 h 15329"/>
                  <a:gd name="connsiteX3" fmla="*/ 1791 w 14426"/>
                  <a:gd name="connsiteY3" fmla="*/ 9429 h 15329"/>
                  <a:gd name="connsiteX4" fmla="*/ 8776 w 14426"/>
                  <a:gd name="connsiteY4" fmla="*/ 1502 h 15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426" h="15329">
                    <a:moveTo>
                      <a:pt x="8776" y="1502"/>
                    </a:moveTo>
                    <a:lnTo>
                      <a:pt x="4657" y="0"/>
                    </a:lnTo>
                    <a:lnTo>
                      <a:pt x="0" y="7117"/>
                    </a:lnTo>
                    <a:lnTo>
                      <a:pt x="1791" y="9429"/>
                    </a:lnTo>
                    <a:cubicBezTo>
                      <a:pt x="24421" y="26218"/>
                      <a:pt x="10000" y="1882"/>
                      <a:pt x="8776" y="1502"/>
                    </a:cubicBezTo>
                    <a:close/>
                  </a:path>
                </a:pathLst>
              </a:custGeom>
              <a:solidFill>
                <a:srgbClr val="F0D1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63" name="Freeform 127"/>
              <p:cNvSpPr>
                <a:spLocks/>
              </p:cNvSpPr>
              <p:nvPr/>
            </p:nvSpPr>
            <p:spPr bwMode="auto">
              <a:xfrm>
                <a:off x="9599679" y="3640994"/>
                <a:ext cx="431505" cy="1146906"/>
              </a:xfrm>
              <a:custGeom>
                <a:avLst/>
                <a:gdLst>
                  <a:gd name="T0" fmla="*/ 3397 w 3470"/>
                  <a:gd name="T1" fmla="*/ 1829 h 9435"/>
                  <a:gd name="T2" fmla="*/ 3054 w 3470"/>
                  <a:gd name="T3" fmla="*/ 0 h 9435"/>
                  <a:gd name="T4" fmla="*/ 3002 w 3470"/>
                  <a:gd name="T5" fmla="*/ 9435 h 9435"/>
                  <a:gd name="T6" fmla="*/ 3470 w 3470"/>
                  <a:gd name="T7" fmla="*/ 8724 h 9435"/>
                  <a:gd name="T8" fmla="*/ 3397 w 3470"/>
                  <a:gd name="T9" fmla="*/ 1829 h 9435"/>
                  <a:gd name="connsiteX0" fmla="*/ 7555 w 8918"/>
                  <a:gd name="connsiteY0" fmla="*/ 1939 h 10000"/>
                  <a:gd name="connsiteX1" fmla="*/ 6566 w 8918"/>
                  <a:gd name="connsiteY1" fmla="*/ 0 h 10000"/>
                  <a:gd name="connsiteX2" fmla="*/ 6416 w 8918"/>
                  <a:gd name="connsiteY2" fmla="*/ 10000 h 10000"/>
                  <a:gd name="connsiteX3" fmla="*/ 7765 w 8918"/>
                  <a:gd name="connsiteY3" fmla="*/ 9246 h 10000"/>
                  <a:gd name="connsiteX4" fmla="*/ 7555 w 8918"/>
                  <a:gd name="connsiteY4" fmla="*/ 1939 h 10000"/>
                  <a:gd name="connsiteX0" fmla="*/ 8472 w 11484"/>
                  <a:gd name="connsiteY0" fmla="*/ 1939 h 10000"/>
                  <a:gd name="connsiteX1" fmla="*/ 7363 w 11484"/>
                  <a:gd name="connsiteY1" fmla="*/ 0 h 10000"/>
                  <a:gd name="connsiteX2" fmla="*/ 7194 w 11484"/>
                  <a:gd name="connsiteY2" fmla="*/ 10000 h 10000"/>
                  <a:gd name="connsiteX3" fmla="*/ 8707 w 11484"/>
                  <a:gd name="connsiteY3" fmla="*/ 9246 h 10000"/>
                  <a:gd name="connsiteX4" fmla="*/ 8472 w 11484"/>
                  <a:gd name="connsiteY4" fmla="*/ 1939 h 10000"/>
                  <a:gd name="connsiteX0" fmla="*/ 8472 w 11937"/>
                  <a:gd name="connsiteY0" fmla="*/ 1939 h 10000"/>
                  <a:gd name="connsiteX1" fmla="*/ 7363 w 11937"/>
                  <a:gd name="connsiteY1" fmla="*/ 0 h 10000"/>
                  <a:gd name="connsiteX2" fmla="*/ 7194 w 11937"/>
                  <a:gd name="connsiteY2" fmla="*/ 10000 h 10000"/>
                  <a:gd name="connsiteX3" fmla="*/ 8707 w 11937"/>
                  <a:gd name="connsiteY3" fmla="*/ 9246 h 10000"/>
                  <a:gd name="connsiteX4" fmla="*/ 8472 w 11937"/>
                  <a:gd name="connsiteY4" fmla="*/ 1939 h 10000"/>
                  <a:gd name="connsiteX0" fmla="*/ 7715 w 11606"/>
                  <a:gd name="connsiteY0" fmla="*/ 2658 h 10719"/>
                  <a:gd name="connsiteX1" fmla="*/ 8246 w 11606"/>
                  <a:gd name="connsiteY1" fmla="*/ 0 h 10719"/>
                  <a:gd name="connsiteX2" fmla="*/ 6437 w 11606"/>
                  <a:gd name="connsiteY2" fmla="*/ 10719 h 10719"/>
                  <a:gd name="connsiteX3" fmla="*/ 7950 w 11606"/>
                  <a:gd name="connsiteY3" fmla="*/ 9965 h 10719"/>
                  <a:gd name="connsiteX4" fmla="*/ 7715 w 11606"/>
                  <a:gd name="connsiteY4" fmla="*/ 2658 h 10719"/>
                  <a:gd name="connsiteX0" fmla="*/ 8399 w 12290"/>
                  <a:gd name="connsiteY0" fmla="*/ 2658 h 10719"/>
                  <a:gd name="connsiteX1" fmla="*/ 8930 w 12290"/>
                  <a:gd name="connsiteY1" fmla="*/ 0 h 10719"/>
                  <a:gd name="connsiteX2" fmla="*/ 7121 w 12290"/>
                  <a:gd name="connsiteY2" fmla="*/ 10719 h 10719"/>
                  <a:gd name="connsiteX3" fmla="*/ 8634 w 12290"/>
                  <a:gd name="connsiteY3" fmla="*/ 9965 h 10719"/>
                  <a:gd name="connsiteX4" fmla="*/ 8399 w 12290"/>
                  <a:gd name="connsiteY4" fmla="*/ 2658 h 10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290" h="10719">
                    <a:moveTo>
                      <a:pt x="8399" y="2658"/>
                    </a:moveTo>
                    <a:cubicBezTo>
                      <a:pt x="16633" y="1123"/>
                      <a:pt x="9300" y="646"/>
                      <a:pt x="8930" y="0"/>
                    </a:cubicBezTo>
                    <a:cubicBezTo>
                      <a:pt x="-2740" y="3000"/>
                      <a:pt x="-2579" y="8271"/>
                      <a:pt x="7121" y="10719"/>
                    </a:cubicBezTo>
                    <a:lnTo>
                      <a:pt x="8634" y="9965"/>
                    </a:lnTo>
                    <a:cubicBezTo>
                      <a:pt x="668" y="6540"/>
                      <a:pt x="4226" y="3926"/>
                      <a:pt x="8399" y="2658"/>
                    </a:cubicBezTo>
                    <a:close/>
                  </a:path>
                </a:pathLst>
              </a:custGeom>
              <a:solidFill>
                <a:srgbClr val="3175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  <p:grpSp>
          <p:nvGrpSpPr>
            <p:cNvPr id="159" name="Group 158"/>
            <p:cNvGrpSpPr/>
            <p:nvPr/>
          </p:nvGrpSpPr>
          <p:grpSpPr>
            <a:xfrm rot="5557467" flipV="1">
              <a:off x="10066434" y="3194013"/>
              <a:ext cx="504613" cy="1161791"/>
              <a:chOff x="9509127" y="3717925"/>
              <a:chExt cx="504613" cy="1161791"/>
            </a:xfrm>
          </p:grpSpPr>
          <p:sp>
            <p:nvSpPr>
              <p:cNvPr id="160" name="Freeform 167"/>
              <p:cNvSpPr>
                <a:spLocks/>
              </p:cNvSpPr>
              <p:nvPr/>
            </p:nvSpPr>
            <p:spPr bwMode="auto">
              <a:xfrm>
                <a:off x="9848851" y="4706938"/>
                <a:ext cx="164889" cy="172778"/>
              </a:xfrm>
              <a:custGeom>
                <a:avLst/>
                <a:gdLst>
                  <a:gd name="T0" fmla="*/ 882 w 1005"/>
                  <a:gd name="T1" fmla="*/ 150 h 999"/>
                  <a:gd name="T2" fmla="*/ 468 w 1005"/>
                  <a:gd name="T3" fmla="*/ 0 h 999"/>
                  <a:gd name="T4" fmla="*/ 0 w 1005"/>
                  <a:gd name="T5" fmla="*/ 711 h 999"/>
                  <a:gd name="T6" fmla="*/ 180 w 1005"/>
                  <a:gd name="T7" fmla="*/ 942 h 999"/>
                  <a:gd name="T8" fmla="*/ 882 w 1005"/>
                  <a:gd name="T9" fmla="*/ 150 h 999"/>
                  <a:gd name="connsiteX0" fmla="*/ 8776 w 14426"/>
                  <a:gd name="connsiteY0" fmla="*/ 1502 h 15329"/>
                  <a:gd name="connsiteX1" fmla="*/ 4657 w 14426"/>
                  <a:gd name="connsiteY1" fmla="*/ 0 h 15329"/>
                  <a:gd name="connsiteX2" fmla="*/ 0 w 14426"/>
                  <a:gd name="connsiteY2" fmla="*/ 7117 h 15329"/>
                  <a:gd name="connsiteX3" fmla="*/ 1791 w 14426"/>
                  <a:gd name="connsiteY3" fmla="*/ 9429 h 15329"/>
                  <a:gd name="connsiteX4" fmla="*/ 8776 w 14426"/>
                  <a:gd name="connsiteY4" fmla="*/ 1502 h 15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426" h="15329">
                    <a:moveTo>
                      <a:pt x="8776" y="1502"/>
                    </a:moveTo>
                    <a:lnTo>
                      <a:pt x="4657" y="0"/>
                    </a:lnTo>
                    <a:lnTo>
                      <a:pt x="0" y="7117"/>
                    </a:lnTo>
                    <a:lnTo>
                      <a:pt x="1791" y="9429"/>
                    </a:lnTo>
                    <a:cubicBezTo>
                      <a:pt x="24421" y="26218"/>
                      <a:pt x="10000" y="1882"/>
                      <a:pt x="8776" y="1502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61" name="Freeform 127"/>
              <p:cNvSpPr>
                <a:spLocks/>
              </p:cNvSpPr>
              <p:nvPr/>
            </p:nvSpPr>
            <p:spPr bwMode="auto">
              <a:xfrm>
                <a:off x="9509127" y="3717925"/>
                <a:ext cx="393700" cy="1069975"/>
              </a:xfrm>
              <a:custGeom>
                <a:avLst/>
                <a:gdLst>
                  <a:gd name="T0" fmla="*/ 3397 w 3470"/>
                  <a:gd name="T1" fmla="*/ 1829 h 9435"/>
                  <a:gd name="T2" fmla="*/ 3054 w 3470"/>
                  <a:gd name="T3" fmla="*/ 0 h 9435"/>
                  <a:gd name="T4" fmla="*/ 3002 w 3470"/>
                  <a:gd name="T5" fmla="*/ 9435 h 9435"/>
                  <a:gd name="T6" fmla="*/ 3470 w 3470"/>
                  <a:gd name="T7" fmla="*/ 8724 h 9435"/>
                  <a:gd name="T8" fmla="*/ 3397 w 3470"/>
                  <a:gd name="T9" fmla="*/ 1829 h 94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0" h="9435">
                    <a:moveTo>
                      <a:pt x="3397" y="1829"/>
                    </a:moveTo>
                    <a:lnTo>
                      <a:pt x="3054" y="0"/>
                    </a:lnTo>
                    <a:cubicBezTo>
                      <a:pt x="50" y="2211"/>
                      <a:pt x="0" y="7125"/>
                      <a:pt x="3002" y="9435"/>
                    </a:cubicBezTo>
                    <a:lnTo>
                      <a:pt x="3470" y="8724"/>
                    </a:lnTo>
                    <a:cubicBezTo>
                      <a:pt x="1005" y="5492"/>
                      <a:pt x="2106" y="3026"/>
                      <a:pt x="3397" y="1829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</p:grpSp>
      <p:grpSp>
        <p:nvGrpSpPr>
          <p:cNvPr id="164" name="o"/>
          <p:cNvGrpSpPr/>
          <p:nvPr/>
        </p:nvGrpSpPr>
        <p:grpSpPr>
          <a:xfrm>
            <a:off x="7928440" y="4399620"/>
            <a:ext cx="345948" cy="227814"/>
            <a:chOff x="6117925" y="1296247"/>
            <a:chExt cx="547500" cy="361165"/>
          </a:xfrm>
        </p:grpSpPr>
        <p:sp>
          <p:nvSpPr>
            <p:cNvPr id="165" name="Oval 159"/>
            <p:cNvSpPr/>
            <p:nvPr/>
          </p:nvSpPr>
          <p:spPr>
            <a:xfrm>
              <a:off x="6117925" y="1296247"/>
              <a:ext cx="547500" cy="361165"/>
            </a:xfrm>
            <a:custGeom>
              <a:avLst/>
              <a:gdLst>
                <a:gd name="connsiteX0" fmla="*/ 0 w 547500"/>
                <a:gd name="connsiteY0" fmla="*/ 187726 h 375452"/>
                <a:gd name="connsiteX1" fmla="*/ 273750 w 547500"/>
                <a:gd name="connsiteY1" fmla="*/ 0 h 375452"/>
                <a:gd name="connsiteX2" fmla="*/ 547500 w 547500"/>
                <a:gd name="connsiteY2" fmla="*/ 187726 h 375452"/>
                <a:gd name="connsiteX3" fmla="*/ 273750 w 547500"/>
                <a:gd name="connsiteY3" fmla="*/ 375452 h 375452"/>
                <a:gd name="connsiteX4" fmla="*/ 0 w 547500"/>
                <a:gd name="connsiteY4" fmla="*/ 187726 h 375452"/>
                <a:gd name="connsiteX0" fmla="*/ 0 w 547500"/>
                <a:gd name="connsiteY0" fmla="*/ 173439 h 361165"/>
                <a:gd name="connsiteX1" fmla="*/ 273750 w 547500"/>
                <a:gd name="connsiteY1" fmla="*/ 0 h 361165"/>
                <a:gd name="connsiteX2" fmla="*/ 547500 w 547500"/>
                <a:gd name="connsiteY2" fmla="*/ 173439 h 361165"/>
                <a:gd name="connsiteX3" fmla="*/ 273750 w 547500"/>
                <a:gd name="connsiteY3" fmla="*/ 361165 h 361165"/>
                <a:gd name="connsiteX4" fmla="*/ 0 w 547500"/>
                <a:gd name="connsiteY4" fmla="*/ 173439 h 361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7500" h="361165">
                  <a:moveTo>
                    <a:pt x="0" y="173439"/>
                  </a:moveTo>
                  <a:cubicBezTo>
                    <a:pt x="0" y="113245"/>
                    <a:pt x="122562" y="0"/>
                    <a:pt x="273750" y="0"/>
                  </a:cubicBezTo>
                  <a:cubicBezTo>
                    <a:pt x="424938" y="0"/>
                    <a:pt x="547500" y="69761"/>
                    <a:pt x="547500" y="173439"/>
                  </a:cubicBezTo>
                  <a:cubicBezTo>
                    <a:pt x="547500" y="277117"/>
                    <a:pt x="424938" y="361165"/>
                    <a:pt x="273750" y="361165"/>
                  </a:cubicBezTo>
                  <a:cubicBezTo>
                    <a:pt x="122562" y="361165"/>
                    <a:pt x="0" y="233633"/>
                    <a:pt x="0" y="173439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166" name="Group 165"/>
            <p:cNvGrpSpPr/>
            <p:nvPr/>
          </p:nvGrpSpPr>
          <p:grpSpPr>
            <a:xfrm>
              <a:off x="6314044" y="1360731"/>
              <a:ext cx="155261" cy="227444"/>
              <a:chOff x="6314044" y="1360731"/>
              <a:chExt cx="155261" cy="227444"/>
            </a:xfrm>
          </p:grpSpPr>
          <p:sp>
            <p:nvSpPr>
              <p:cNvPr id="167" name="Oval 143"/>
              <p:cNvSpPr>
                <a:spLocks noChangeArrowheads="1"/>
              </p:cNvSpPr>
              <p:nvPr/>
            </p:nvSpPr>
            <p:spPr bwMode="auto">
              <a:xfrm>
                <a:off x="6320853" y="1360731"/>
                <a:ext cx="133470" cy="159347"/>
              </a:xfrm>
              <a:prstGeom prst="ellipse">
                <a:avLst/>
              </a:prstGeom>
              <a:solidFill>
                <a:srgbClr val="3B37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68" name="Freeform 144"/>
              <p:cNvSpPr>
                <a:spLocks/>
              </p:cNvSpPr>
              <p:nvPr/>
            </p:nvSpPr>
            <p:spPr bwMode="auto">
              <a:xfrm>
                <a:off x="6314044" y="1536421"/>
                <a:ext cx="155261" cy="51754"/>
              </a:xfrm>
              <a:custGeom>
                <a:avLst/>
                <a:gdLst>
                  <a:gd name="T0" fmla="*/ 0 w 497"/>
                  <a:gd name="T1" fmla="*/ 0 h 166"/>
                  <a:gd name="T2" fmla="*/ 497 w 497"/>
                  <a:gd name="T3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97" h="166">
                    <a:moveTo>
                      <a:pt x="0" y="0"/>
                    </a:moveTo>
                    <a:cubicBezTo>
                      <a:pt x="149" y="166"/>
                      <a:pt x="348" y="79"/>
                      <a:pt x="497" y="0"/>
                    </a:cubicBezTo>
                  </a:path>
                </a:pathLst>
              </a:custGeom>
              <a:noFill/>
              <a:ln w="6350" cap="flat">
                <a:solidFill>
                  <a:srgbClr val="F08F4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</p:grpSp>
      <p:grpSp>
        <p:nvGrpSpPr>
          <p:cNvPr id="169" name="a h sa"/>
          <p:cNvGrpSpPr/>
          <p:nvPr/>
        </p:nvGrpSpPr>
        <p:grpSpPr>
          <a:xfrm>
            <a:off x="7928440" y="4399739"/>
            <a:ext cx="345948" cy="218654"/>
            <a:chOff x="8077185" y="1323247"/>
            <a:chExt cx="547500" cy="346644"/>
          </a:xfrm>
        </p:grpSpPr>
        <p:sp>
          <p:nvSpPr>
            <p:cNvPr id="170" name="Oval 162"/>
            <p:cNvSpPr/>
            <p:nvPr/>
          </p:nvSpPr>
          <p:spPr>
            <a:xfrm>
              <a:off x="8077185" y="1323247"/>
              <a:ext cx="547500" cy="342115"/>
            </a:xfrm>
            <a:custGeom>
              <a:avLst/>
              <a:gdLst>
                <a:gd name="connsiteX0" fmla="*/ 0 w 547500"/>
                <a:gd name="connsiteY0" fmla="*/ 187726 h 375452"/>
                <a:gd name="connsiteX1" fmla="*/ 273750 w 547500"/>
                <a:gd name="connsiteY1" fmla="*/ 0 h 375452"/>
                <a:gd name="connsiteX2" fmla="*/ 547500 w 547500"/>
                <a:gd name="connsiteY2" fmla="*/ 187726 h 375452"/>
                <a:gd name="connsiteX3" fmla="*/ 273750 w 547500"/>
                <a:gd name="connsiteY3" fmla="*/ 375452 h 375452"/>
                <a:gd name="connsiteX4" fmla="*/ 0 w 547500"/>
                <a:gd name="connsiteY4" fmla="*/ 187726 h 375452"/>
                <a:gd name="connsiteX0" fmla="*/ 0 w 547500"/>
                <a:gd name="connsiteY0" fmla="*/ 154389 h 342115"/>
                <a:gd name="connsiteX1" fmla="*/ 273750 w 547500"/>
                <a:gd name="connsiteY1" fmla="*/ 0 h 342115"/>
                <a:gd name="connsiteX2" fmla="*/ 547500 w 547500"/>
                <a:gd name="connsiteY2" fmla="*/ 154389 h 342115"/>
                <a:gd name="connsiteX3" fmla="*/ 273750 w 547500"/>
                <a:gd name="connsiteY3" fmla="*/ 342115 h 342115"/>
                <a:gd name="connsiteX4" fmla="*/ 0 w 547500"/>
                <a:gd name="connsiteY4" fmla="*/ 154389 h 342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7500" h="342115">
                  <a:moveTo>
                    <a:pt x="0" y="154389"/>
                  </a:moveTo>
                  <a:cubicBezTo>
                    <a:pt x="0" y="97370"/>
                    <a:pt x="122562" y="0"/>
                    <a:pt x="273750" y="0"/>
                  </a:cubicBezTo>
                  <a:cubicBezTo>
                    <a:pt x="424938" y="0"/>
                    <a:pt x="547500" y="50711"/>
                    <a:pt x="547500" y="154389"/>
                  </a:cubicBezTo>
                  <a:cubicBezTo>
                    <a:pt x="547500" y="258067"/>
                    <a:pt x="424938" y="342115"/>
                    <a:pt x="273750" y="342115"/>
                  </a:cubicBezTo>
                  <a:cubicBezTo>
                    <a:pt x="122562" y="342115"/>
                    <a:pt x="0" y="211408"/>
                    <a:pt x="0" y="154389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171" name="Group 170"/>
            <p:cNvGrpSpPr/>
            <p:nvPr/>
          </p:nvGrpSpPr>
          <p:grpSpPr>
            <a:xfrm>
              <a:off x="8156748" y="1379798"/>
              <a:ext cx="403134" cy="290093"/>
              <a:chOff x="8156748" y="1379798"/>
              <a:chExt cx="403134" cy="290093"/>
            </a:xfrm>
          </p:grpSpPr>
          <p:sp>
            <p:nvSpPr>
              <p:cNvPr id="172" name="Freeform 145"/>
              <p:cNvSpPr>
                <a:spLocks/>
              </p:cNvSpPr>
              <p:nvPr/>
            </p:nvSpPr>
            <p:spPr bwMode="auto">
              <a:xfrm>
                <a:off x="8170368" y="1392055"/>
                <a:ext cx="370448" cy="277836"/>
              </a:xfrm>
              <a:custGeom>
                <a:avLst/>
                <a:gdLst>
                  <a:gd name="T0" fmla="*/ 0 w 1185"/>
                  <a:gd name="T1" fmla="*/ 14 h 889"/>
                  <a:gd name="T2" fmla="*/ 1185 w 1185"/>
                  <a:gd name="T3" fmla="*/ 0 h 889"/>
                  <a:gd name="T4" fmla="*/ 0 w 1185"/>
                  <a:gd name="T5" fmla="*/ 14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85" h="889">
                    <a:moveTo>
                      <a:pt x="0" y="14"/>
                    </a:moveTo>
                    <a:cubicBezTo>
                      <a:pt x="482" y="207"/>
                      <a:pt x="877" y="203"/>
                      <a:pt x="1185" y="0"/>
                    </a:cubicBezTo>
                    <a:cubicBezTo>
                      <a:pt x="1145" y="793"/>
                      <a:pt x="150" y="889"/>
                      <a:pt x="0" y="14"/>
                    </a:cubicBezTo>
                    <a:close/>
                  </a:path>
                </a:pathLst>
              </a:custGeom>
              <a:solidFill>
                <a:srgbClr val="3B37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73" name="Freeform 146"/>
              <p:cNvSpPr>
                <a:spLocks/>
              </p:cNvSpPr>
              <p:nvPr/>
            </p:nvSpPr>
            <p:spPr bwMode="auto">
              <a:xfrm>
                <a:off x="8170368" y="1392055"/>
                <a:ext cx="378619" cy="130746"/>
              </a:xfrm>
              <a:custGeom>
                <a:avLst/>
                <a:gdLst>
                  <a:gd name="T0" fmla="*/ 1185 w 1213"/>
                  <a:gd name="T1" fmla="*/ 0 h 417"/>
                  <a:gd name="T2" fmla="*/ 0 w 1213"/>
                  <a:gd name="T3" fmla="*/ 14 h 417"/>
                  <a:gd name="T4" fmla="*/ 1185 w 1213"/>
                  <a:gd name="T5" fmla="*/ 0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13" h="417">
                    <a:moveTo>
                      <a:pt x="1185" y="0"/>
                    </a:moveTo>
                    <a:cubicBezTo>
                      <a:pt x="1213" y="324"/>
                      <a:pt x="40" y="417"/>
                      <a:pt x="0" y="14"/>
                    </a:cubicBezTo>
                    <a:cubicBezTo>
                      <a:pt x="479" y="136"/>
                      <a:pt x="845" y="137"/>
                      <a:pt x="118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74" name="Freeform 147"/>
              <p:cNvSpPr>
                <a:spLocks/>
              </p:cNvSpPr>
              <p:nvPr/>
            </p:nvSpPr>
            <p:spPr bwMode="auto">
              <a:xfrm>
                <a:off x="8156748" y="1386608"/>
                <a:ext cx="36772" cy="24515"/>
              </a:xfrm>
              <a:custGeom>
                <a:avLst/>
                <a:gdLst>
                  <a:gd name="T0" fmla="*/ 0 w 120"/>
                  <a:gd name="T1" fmla="*/ 79 h 79"/>
                  <a:gd name="T2" fmla="*/ 120 w 120"/>
                  <a:gd name="T3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20" h="79">
                    <a:moveTo>
                      <a:pt x="0" y="79"/>
                    </a:moveTo>
                    <a:cubicBezTo>
                      <a:pt x="48" y="29"/>
                      <a:pt x="51" y="8"/>
                      <a:pt x="120" y="0"/>
                    </a:cubicBezTo>
                  </a:path>
                </a:pathLst>
              </a:custGeom>
              <a:noFill/>
              <a:ln w="6350" cap="flat">
                <a:solidFill>
                  <a:srgbClr val="F08F4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75" name="Freeform 148"/>
              <p:cNvSpPr>
                <a:spLocks/>
              </p:cNvSpPr>
              <p:nvPr/>
            </p:nvSpPr>
            <p:spPr bwMode="auto">
              <a:xfrm>
                <a:off x="8521748" y="1379798"/>
                <a:ext cx="38134" cy="24515"/>
              </a:xfrm>
              <a:custGeom>
                <a:avLst/>
                <a:gdLst>
                  <a:gd name="T0" fmla="*/ 120 w 120"/>
                  <a:gd name="T1" fmla="*/ 79 h 79"/>
                  <a:gd name="T2" fmla="*/ 0 w 120"/>
                  <a:gd name="T3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20" h="79">
                    <a:moveTo>
                      <a:pt x="120" y="79"/>
                    </a:moveTo>
                    <a:cubicBezTo>
                      <a:pt x="72" y="30"/>
                      <a:pt x="69" y="9"/>
                      <a:pt x="0" y="0"/>
                    </a:cubicBezTo>
                  </a:path>
                </a:pathLst>
              </a:custGeom>
              <a:noFill/>
              <a:ln w="6350" cap="flat">
                <a:solidFill>
                  <a:srgbClr val="F08F4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76" name="Freeform 149"/>
              <p:cNvSpPr>
                <a:spLocks/>
              </p:cNvSpPr>
              <p:nvPr/>
            </p:nvSpPr>
            <p:spPr bwMode="auto">
              <a:xfrm>
                <a:off x="8273875" y="1525525"/>
                <a:ext cx="171604" cy="77631"/>
              </a:xfrm>
              <a:custGeom>
                <a:avLst/>
                <a:gdLst>
                  <a:gd name="T0" fmla="*/ 163 w 550"/>
                  <a:gd name="T1" fmla="*/ 0 h 249"/>
                  <a:gd name="T2" fmla="*/ 280 w 550"/>
                  <a:gd name="T3" fmla="*/ 38 h 249"/>
                  <a:gd name="T4" fmla="*/ 390 w 550"/>
                  <a:gd name="T5" fmla="*/ 5 h 249"/>
                  <a:gd name="T6" fmla="*/ 538 w 550"/>
                  <a:gd name="T7" fmla="*/ 102 h 249"/>
                  <a:gd name="T8" fmla="*/ 15 w 550"/>
                  <a:gd name="T9" fmla="*/ 98 h 249"/>
                  <a:gd name="T10" fmla="*/ 163 w 550"/>
                  <a:gd name="T11" fmla="*/ 0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0" h="249">
                    <a:moveTo>
                      <a:pt x="163" y="0"/>
                    </a:moveTo>
                    <a:cubicBezTo>
                      <a:pt x="211" y="0"/>
                      <a:pt x="253" y="15"/>
                      <a:pt x="280" y="38"/>
                    </a:cubicBezTo>
                    <a:cubicBezTo>
                      <a:pt x="307" y="17"/>
                      <a:pt x="346" y="5"/>
                      <a:pt x="390" y="5"/>
                    </a:cubicBezTo>
                    <a:cubicBezTo>
                      <a:pt x="472" y="5"/>
                      <a:pt x="534" y="49"/>
                      <a:pt x="538" y="102"/>
                    </a:cubicBezTo>
                    <a:cubicBezTo>
                      <a:pt x="550" y="249"/>
                      <a:pt x="0" y="244"/>
                      <a:pt x="15" y="98"/>
                    </a:cubicBezTo>
                    <a:cubicBezTo>
                      <a:pt x="21" y="44"/>
                      <a:pt x="81" y="0"/>
                      <a:pt x="163" y="0"/>
                    </a:cubicBezTo>
                    <a:close/>
                  </a:path>
                </a:pathLst>
              </a:custGeom>
              <a:solidFill>
                <a:srgbClr val="EB3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</p:grpSp>
      <p:grpSp>
        <p:nvGrpSpPr>
          <p:cNvPr id="177" name="m"/>
          <p:cNvGrpSpPr/>
          <p:nvPr/>
        </p:nvGrpSpPr>
        <p:grpSpPr>
          <a:xfrm>
            <a:off x="7928440" y="4399899"/>
            <a:ext cx="345948" cy="206784"/>
            <a:chOff x="5711743" y="2912618"/>
            <a:chExt cx="547500" cy="327827"/>
          </a:xfrm>
        </p:grpSpPr>
        <p:sp>
          <p:nvSpPr>
            <p:cNvPr id="178" name="Oval 176"/>
            <p:cNvSpPr/>
            <p:nvPr/>
          </p:nvSpPr>
          <p:spPr>
            <a:xfrm>
              <a:off x="5711743" y="2912618"/>
              <a:ext cx="547500" cy="327827"/>
            </a:xfrm>
            <a:custGeom>
              <a:avLst/>
              <a:gdLst>
                <a:gd name="connsiteX0" fmla="*/ 0 w 547500"/>
                <a:gd name="connsiteY0" fmla="*/ 187726 h 375452"/>
                <a:gd name="connsiteX1" fmla="*/ 273750 w 547500"/>
                <a:gd name="connsiteY1" fmla="*/ 0 h 375452"/>
                <a:gd name="connsiteX2" fmla="*/ 547500 w 547500"/>
                <a:gd name="connsiteY2" fmla="*/ 187726 h 375452"/>
                <a:gd name="connsiteX3" fmla="*/ 273750 w 547500"/>
                <a:gd name="connsiteY3" fmla="*/ 375452 h 375452"/>
                <a:gd name="connsiteX4" fmla="*/ 0 w 547500"/>
                <a:gd name="connsiteY4" fmla="*/ 187726 h 375452"/>
                <a:gd name="connsiteX0" fmla="*/ 0 w 547500"/>
                <a:gd name="connsiteY0" fmla="*/ 140101 h 327827"/>
                <a:gd name="connsiteX1" fmla="*/ 273750 w 547500"/>
                <a:gd name="connsiteY1" fmla="*/ 0 h 327827"/>
                <a:gd name="connsiteX2" fmla="*/ 547500 w 547500"/>
                <a:gd name="connsiteY2" fmla="*/ 140101 h 327827"/>
                <a:gd name="connsiteX3" fmla="*/ 273750 w 547500"/>
                <a:gd name="connsiteY3" fmla="*/ 327827 h 327827"/>
                <a:gd name="connsiteX4" fmla="*/ 0 w 547500"/>
                <a:gd name="connsiteY4" fmla="*/ 140101 h 327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7500" h="327827">
                  <a:moveTo>
                    <a:pt x="0" y="140101"/>
                  </a:moveTo>
                  <a:cubicBezTo>
                    <a:pt x="0" y="85463"/>
                    <a:pt x="122562" y="0"/>
                    <a:pt x="273750" y="0"/>
                  </a:cubicBezTo>
                  <a:cubicBezTo>
                    <a:pt x="424938" y="0"/>
                    <a:pt x="547500" y="36423"/>
                    <a:pt x="547500" y="140101"/>
                  </a:cubicBezTo>
                  <a:cubicBezTo>
                    <a:pt x="547500" y="243779"/>
                    <a:pt x="424938" y="327827"/>
                    <a:pt x="273750" y="327827"/>
                  </a:cubicBezTo>
                  <a:cubicBezTo>
                    <a:pt x="122562" y="327827"/>
                    <a:pt x="0" y="194739"/>
                    <a:pt x="0" y="140101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9" name="Freeform 156"/>
            <p:cNvSpPr>
              <a:spLocks/>
            </p:cNvSpPr>
            <p:nvPr/>
          </p:nvSpPr>
          <p:spPr bwMode="auto">
            <a:xfrm>
              <a:off x="5807227" y="3057585"/>
              <a:ext cx="365760" cy="41275"/>
            </a:xfrm>
            <a:custGeom>
              <a:avLst/>
              <a:gdLst>
                <a:gd name="T0" fmla="*/ 0 w 3149"/>
                <a:gd name="T1" fmla="*/ 17 h 254"/>
                <a:gd name="T2" fmla="*/ 3149 w 3149"/>
                <a:gd name="T3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149" h="254">
                  <a:moveTo>
                    <a:pt x="0" y="17"/>
                  </a:moveTo>
                  <a:cubicBezTo>
                    <a:pt x="984" y="194"/>
                    <a:pt x="2099" y="254"/>
                    <a:pt x="3149" y="0"/>
                  </a:cubicBezTo>
                </a:path>
              </a:pathLst>
            </a:custGeom>
            <a:noFill/>
            <a:ln w="7938" cap="flat">
              <a:solidFill>
                <a:srgbClr val="F08F4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0" name="Freeform 156"/>
            <p:cNvSpPr>
              <a:spLocks/>
            </p:cNvSpPr>
            <p:nvPr/>
          </p:nvSpPr>
          <p:spPr bwMode="auto">
            <a:xfrm flipH="1">
              <a:off x="5935124" y="3118487"/>
              <a:ext cx="115062" cy="45719"/>
            </a:xfrm>
            <a:custGeom>
              <a:avLst/>
              <a:gdLst>
                <a:gd name="T0" fmla="*/ 0 w 3149"/>
                <a:gd name="T1" fmla="*/ 17 h 254"/>
                <a:gd name="T2" fmla="*/ 3149 w 3149"/>
                <a:gd name="T3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149" h="254">
                  <a:moveTo>
                    <a:pt x="0" y="17"/>
                  </a:moveTo>
                  <a:cubicBezTo>
                    <a:pt x="984" y="194"/>
                    <a:pt x="2099" y="254"/>
                    <a:pt x="3149" y="0"/>
                  </a:cubicBezTo>
                </a:path>
              </a:pathLst>
            </a:custGeom>
            <a:noFill/>
            <a:ln w="7938" cap="flat">
              <a:solidFill>
                <a:srgbClr val="F08F4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181" name="s"/>
          <p:cNvGrpSpPr/>
          <p:nvPr/>
        </p:nvGrpSpPr>
        <p:grpSpPr>
          <a:xfrm>
            <a:off x="7950869" y="4399937"/>
            <a:ext cx="332753" cy="203781"/>
            <a:chOff x="5600060" y="3633709"/>
            <a:chExt cx="526618" cy="323065"/>
          </a:xfrm>
        </p:grpSpPr>
        <p:sp>
          <p:nvSpPr>
            <p:cNvPr id="182" name="Oval 184"/>
            <p:cNvSpPr/>
            <p:nvPr/>
          </p:nvSpPr>
          <p:spPr>
            <a:xfrm>
              <a:off x="5600060" y="3633709"/>
              <a:ext cx="526618" cy="323065"/>
            </a:xfrm>
            <a:custGeom>
              <a:avLst/>
              <a:gdLst>
                <a:gd name="connsiteX0" fmla="*/ 0 w 547500"/>
                <a:gd name="connsiteY0" fmla="*/ 187726 h 375452"/>
                <a:gd name="connsiteX1" fmla="*/ 273750 w 547500"/>
                <a:gd name="connsiteY1" fmla="*/ 0 h 375452"/>
                <a:gd name="connsiteX2" fmla="*/ 547500 w 547500"/>
                <a:gd name="connsiteY2" fmla="*/ 187726 h 375452"/>
                <a:gd name="connsiteX3" fmla="*/ 273750 w 547500"/>
                <a:gd name="connsiteY3" fmla="*/ 375452 h 375452"/>
                <a:gd name="connsiteX4" fmla="*/ 0 w 547500"/>
                <a:gd name="connsiteY4" fmla="*/ 187726 h 375452"/>
                <a:gd name="connsiteX0" fmla="*/ 37 w 547537"/>
                <a:gd name="connsiteY0" fmla="*/ 135339 h 323065"/>
                <a:gd name="connsiteX1" fmla="*/ 259500 w 547537"/>
                <a:gd name="connsiteY1" fmla="*/ 0 h 323065"/>
                <a:gd name="connsiteX2" fmla="*/ 547537 w 547537"/>
                <a:gd name="connsiteY2" fmla="*/ 135339 h 323065"/>
                <a:gd name="connsiteX3" fmla="*/ 273787 w 547537"/>
                <a:gd name="connsiteY3" fmla="*/ 323065 h 323065"/>
                <a:gd name="connsiteX4" fmla="*/ 37 w 547537"/>
                <a:gd name="connsiteY4" fmla="*/ 135339 h 323065"/>
                <a:gd name="connsiteX0" fmla="*/ 28 w 526618"/>
                <a:gd name="connsiteY0" fmla="*/ 135339 h 323065"/>
                <a:gd name="connsiteX1" fmla="*/ 238581 w 526618"/>
                <a:gd name="connsiteY1" fmla="*/ 0 h 323065"/>
                <a:gd name="connsiteX2" fmla="*/ 526618 w 526618"/>
                <a:gd name="connsiteY2" fmla="*/ 135339 h 323065"/>
                <a:gd name="connsiteX3" fmla="*/ 252868 w 526618"/>
                <a:gd name="connsiteY3" fmla="*/ 323065 h 323065"/>
                <a:gd name="connsiteX4" fmla="*/ 28 w 526618"/>
                <a:gd name="connsiteY4" fmla="*/ 135339 h 323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6618" h="323065">
                  <a:moveTo>
                    <a:pt x="28" y="135339"/>
                  </a:moveTo>
                  <a:cubicBezTo>
                    <a:pt x="-2353" y="81495"/>
                    <a:pt x="150816" y="0"/>
                    <a:pt x="238581" y="0"/>
                  </a:cubicBezTo>
                  <a:cubicBezTo>
                    <a:pt x="326346" y="0"/>
                    <a:pt x="526618" y="31661"/>
                    <a:pt x="526618" y="135339"/>
                  </a:cubicBezTo>
                  <a:cubicBezTo>
                    <a:pt x="526618" y="239017"/>
                    <a:pt x="340633" y="323065"/>
                    <a:pt x="252868" y="323065"/>
                  </a:cubicBezTo>
                  <a:cubicBezTo>
                    <a:pt x="165103" y="323065"/>
                    <a:pt x="2409" y="189183"/>
                    <a:pt x="28" y="135339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3" name="Freeform 81"/>
            <p:cNvSpPr>
              <a:spLocks/>
            </p:cNvSpPr>
            <p:nvPr/>
          </p:nvSpPr>
          <p:spPr bwMode="auto">
            <a:xfrm rot="630596">
              <a:off x="5677783" y="3708433"/>
              <a:ext cx="322780" cy="247873"/>
            </a:xfrm>
            <a:custGeom>
              <a:avLst/>
              <a:gdLst>
                <a:gd name="T0" fmla="*/ 0 w 1036"/>
                <a:gd name="T1" fmla="*/ 206 h 794"/>
                <a:gd name="T2" fmla="*/ 1006 w 1036"/>
                <a:gd name="T3" fmla="*/ 33 h 794"/>
                <a:gd name="T4" fmla="*/ 0 w 1036"/>
                <a:gd name="T5" fmla="*/ 206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6" h="794">
                  <a:moveTo>
                    <a:pt x="0" y="206"/>
                  </a:moveTo>
                  <a:cubicBezTo>
                    <a:pt x="430" y="192"/>
                    <a:pt x="974" y="0"/>
                    <a:pt x="1006" y="33"/>
                  </a:cubicBezTo>
                  <a:cubicBezTo>
                    <a:pt x="1036" y="65"/>
                    <a:pt x="576" y="794"/>
                    <a:pt x="0" y="2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184" name="ra"/>
          <p:cNvGrpSpPr/>
          <p:nvPr/>
        </p:nvGrpSpPr>
        <p:grpSpPr>
          <a:xfrm>
            <a:off x="7969581" y="4399498"/>
            <a:ext cx="321726" cy="236829"/>
            <a:chOff x="6739168" y="1257442"/>
            <a:chExt cx="509166" cy="375458"/>
          </a:xfrm>
        </p:grpSpPr>
        <p:sp>
          <p:nvSpPr>
            <p:cNvPr id="185" name="Oval 293"/>
            <p:cNvSpPr/>
            <p:nvPr/>
          </p:nvSpPr>
          <p:spPr>
            <a:xfrm>
              <a:off x="6739168" y="1257442"/>
              <a:ext cx="509166" cy="375458"/>
            </a:xfrm>
            <a:custGeom>
              <a:avLst/>
              <a:gdLst>
                <a:gd name="connsiteX0" fmla="*/ 0 w 997610"/>
                <a:gd name="connsiteY0" fmla="*/ 341467 h 682933"/>
                <a:gd name="connsiteX1" fmla="*/ 498805 w 997610"/>
                <a:gd name="connsiteY1" fmla="*/ 0 h 682933"/>
                <a:gd name="connsiteX2" fmla="*/ 997610 w 997610"/>
                <a:gd name="connsiteY2" fmla="*/ 341467 h 682933"/>
                <a:gd name="connsiteX3" fmla="*/ 498805 w 997610"/>
                <a:gd name="connsiteY3" fmla="*/ 682934 h 682933"/>
                <a:gd name="connsiteX4" fmla="*/ 0 w 997610"/>
                <a:gd name="connsiteY4" fmla="*/ 341467 h 682933"/>
                <a:gd name="connsiteX0" fmla="*/ 0 w 927760"/>
                <a:gd name="connsiteY0" fmla="*/ 335122 h 682944"/>
                <a:gd name="connsiteX1" fmla="*/ 428955 w 927760"/>
                <a:gd name="connsiteY1" fmla="*/ 5 h 682944"/>
                <a:gd name="connsiteX2" fmla="*/ 927760 w 927760"/>
                <a:gd name="connsiteY2" fmla="*/ 341472 h 682944"/>
                <a:gd name="connsiteX3" fmla="*/ 428955 w 927760"/>
                <a:gd name="connsiteY3" fmla="*/ 682939 h 682944"/>
                <a:gd name="connsiteX4" fmla="*/ 0 w 927760"/>
                <a:gd name="connsiteY4" fmla="*/ 335122 h 682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7760" h="682944">
                  <a:moveTo>
                    <a:pt x="0" y="335122"/>
                  </a:moveTo>
                  <a:cubicBezTo>
                    <a:pt x="0" y="146535"/>
                    <a:pt x="274328" y="-1053"/>
                    <a:pt x="428955" y="5"/>
                  </a:cubicBezTo>
                  <a:cubicBezTo>
                    <a:pt x="583582" y="1063"/>
                    <a:pt x="927760" y="152885"/>
                    <a:pt x="927760" y="341472"/>
                  </a:cubicBezTo>
                  <a:cubicBezTo>
                    <a:pt x="927760" y="530059"/>
                    <a:pt x="583582" y="683997"/>
                    <a:pt x="428955" y="682939"/>
                  </a:cubicBezTo>
                  <a:cubicBezTo>
                    <a:pt x="274328" y="681881"/>
                    <a:pt x="0" y="523709"/>
                    <a:pt x="0" y="335122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186" name="Group 185"/>
            <p:cNvGrpSpPr/>
            <p:nvPr/>
          </p:nvGrpSpPr>
          <p:grpSpPr>
            <a:xfrm>
              <a:off x="6787999" y="1356645"/>
              <a:ext cx="374533" cy="243787"/>
              <a:chOff x="6787999" y="1356645"/>
              <a:chExt cx="374533" cy="243787"/>
            </a:xfrm>
          </p:grpSpPr>
          <p:sp>
            <p:nvSpPr>
              <p:cNvPr id="187" name="Freeform 138"/>
              <p:cNvSpPr>
                <a:spLocks/>
              </p:cNvSpPr>
              <p:nvPr/>
            </p:nvSpPr>
            <p:spPr bwMode="auto">
              <a:xfrm>
                <a:off x="6802980" y="1367540"/>
                <a:ext cx="341847" cy="232892"/>
              </a:xfrm>
              <a:custGeom>
                <a:avLst/>
                <a:gdLst>
                  <a:gd name="T0" fmla="*/ 0 w 1096"/>
                  <a:gd name="T1" fmla="*/ 11 h 745"/>
                  <a:gd name="T2" fmla="*/ 1096 w 1096"/>
                  <a:gd name="T3" fmla="*/ 0 h 745"/>
                  <a:gd name="T4" fmla="*/ 0 w 1096"/>
                  <a:gd name="T5" fmla="*/ 11 h 7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96" h="745">
                    <a:moveTo>
                      <a:pt x="0" y="11"/>
                    </a:moveTo>
                    <a:cubicBezTo>
                      <a:pt x="445" y="173"/>
                      <a:pt x="810" y="169"/>
                      <a:pt x="1096" y="0"/>
                    </a:cubicBezTo>
                    <a:cubicBezTo>
                      <a:pt x="1059" y="664"/>
                      <a:pt x="138" y="745"/>
                      <a:pt x="0" y="11"/>
                    </a:cubicBezTo>
                    <a:close/>
                  </a:path>
                </a:pathLst>
              </a:custGeom>
              <a:solidFill>
                <a:srgbClr val="3B37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8" name="Freeform 139"/>
              <p:cNvSpPr>
                <a:spLocks/>
              </p:cNvSpPr>
              <p:nvPr/>
            </p:nvSpPr>
            <p:spPr bwMode="auto">
              <a:xfrm>
                <a:off x="6802980" y="1367540"/>
                <a:ext cx="359552" cy="140280"/>
              </a:xfrm>
              <a:custGeom>
                <a:avLst/>
                <a:gdLst>
                  <a:gd name="T0" fmla="*/ 1096 w 1152"/>
                  <a:gd name="T1" fmla="*/ 0 h 447"/>
                  <a:gd name="T2" fmla="*/ 0 w 1152"/>
                  <a:gd name="T3" fmla="*/ 11 h 447"/>
                  <a:gd name="T4" fmla="*/ 1096 w 1152"/>
                  <a:gd name="T5" fmla="*/ 0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52" h="447">
                    <a:moveTo>
                      <a:pt x="1096" y="0"/>
                    </a:moveTo>
                    <a:cubicBezTo>
                      <a:pt x="1152" y="296"/>
                      <a:pt x="36" y="447"/>
                      <a:pt x="0" y="11"/>
                    </a:cubicBezTo>
                    <a:cubicBezTo>
                      <a:pt x="398" y="169"/>
                      <a:pt x="855" y="144"/>
                      <a:pt x="109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9" name="Freeform 140"/>
              <p:cNvSpPr>
                <a:spLocks/>
              </p:cNvSpPr>
              <p:nvPr/>
            </p:nvSpPr>
            <p:spPr bwMode="auto">
              <a:xfrm>
                <a:off x="6841115" y="1445171"/>
                <a:ext cx="284645" cy="87164"/>
              </a:xfrm>
              <a:custGeom>
                <a:avLst/>
                <a:gdLst>
                  <a:gd name="T0" fmla="*/ 526 w 911"/>
                  <a:gd name="T1" fmla="*/ 274 h 280"/>
                  <a:gd name="T2" fmla="*/ 419 w 911"/>
                  <a:gd name="T3" fmla="*/ 280 h 280"/>
                  <a:gd name="T4" fmla="*/ 0 w 911"/>
                  <a:gd name="T5" fmla="*/ 50 h 280"/>
                  <a:gd name="T6" fmla="*/ 911 w 911"/>
                  <a:gd name="T7" fmla="*/ 0 h 280"/>
                  <a:gd name="T8" fmla="*/ 526 w 911"/>
                  <a:gd name="T9" fmla="*/ 274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1" h="280">
                    <a:moveTo>
                      <a:pt x="526" y="274"/>
                    </a:moveTo>
                    <a:cubicBezTo>
                      <a:pt x="490" y="278"/>
                      <a:pt x="454" y="280"/>
                      <a:pt x="419" y="280"/>
                    </a:cubicBezTo>
                    <a:cubicBezTo>
                      <a:pt x="243" y="272"/>
                      <a:pt x="105" y="238"/>
                      <a:pt x="0" y="50"/>
                    </a:cubicBezTo>
                    <a:cubicBezTo>
                      <a:pt x="353" y="208"/>
                      <a:pt x="671" y="144"/>
                      <a:pt x="911" y="0"/>
                    </a:cubicBezTo>
                    <a:cubicBezTo>
                      <a:pt x="829" y="156"/>
                      <a:pt x="683" y="249"/>
                      <a:pt x="526" y="27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0" name="Freeform 141"/>
              <p:cNvSpPr>
                <a:spLocks/>
              </p:cNvSpPr>
              <p:nvPr/>
            </p:nvSpPr>
            <p:spPr bwMode="auto">
              <a:xfrm>
                <a:off x="6787999" y="1359369"/>
                <a:ext cx="38134" cy="34048"/>
              </a:xfrm>
              <a:custGeom>
                <a:avLst/>
                <a:gdLst>
                  <a:gd name="T0" fmla="*/ 0 w 120"/>
                  <a:gd name="T1" fmla="*/ 112 h 112"/>
                  <a:gd name="T2" fmla="*/ 120 w 120"/>
                  <a:gd name="T3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20" h="112">
                    <a:moveTo>
                      <a:pt x="0" y="112"/>
                    </a:moveTo>
                    <a:cubicBezTo>
                      <a:pt x="49" y="42"/>
                      <a:pt x="51" y="13"/>
                      <a:pt x="120" y="0"/>
                    </a:cubicBezTo>
                  </a:path>
                </a:pathLst>
              </a:custGeom>
              <a:noFill/>
              <a:ln w="6350" cap="flat">
                <a:solidFill>
                  <a:srgbClr val="24211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1" name="Freeform 142"/>
              <p:cNvSpPr>
                <a:spLocks/>
              </p:cNvSpPr>
              <p:nvPr/>
            </p:nvSpPr>
            <p:spPr bwMode="auto">
              <a:xfrm>
                <a:off x="7123036" y="1356645"/>
                <a:ext cx="36772" cy="35410"/>
              </a:xfrm>
              <a:custGeom>
                <a:avLst/>
                <a:gdLst>
                  <a:gd name="T0" fmla="*/ 120 w 120"/>
                  <a:gd name="T1" fmla="*/ 111 h 111"/>
                  <a:gd name="T2" fmla="*/ 0 w 120"/>
                  <a:gd name="T3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20" h="111">
                    <a:moveTo>
                      <a:pt x="120" y="111"/>
                    </a:moveTo>
                    <a:cubicBezTo>
                      <a:pt x="72" y="41"/>
                      <a:pt x="69" y="12"/>
                      <a:pt x="0" y="0"/>
                    </a:cubicBezTo>
                  </a:path>
                </a:pathLst>
              </a:custGeom>
              <a:noFill/>
              <a:ln w="6350" cap="flat">
                <a:solidFill>
                  <a:srgbClr val="24211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</p:grpSp>
      <p:grpSp>
        <p:nvGrpSpPr>
          <p:cNvPr id="192" name="Group 191"/>
          <p:cNvGrpSpPr/>
          <p:nvPr/>
        </p:nvGrpSpPr>
        <p:grpSpPr>
          <a:xfrm>
            <a:off x="7813898" y="4045801"/>
            <a:ext cx="558404" cy="135731"/>
            <a:chOff x="7881939" y="2722563"/>
            <a:chExt cx="744538" cy="180975"/>
          </a:xfrm>
        </p:grpSpPr>
        <p:sp>
          <p:nvSpPr>
            <p:cNvPr id="193" name="Freeform 187"/>
            <p:cNvSpPr>
              <a:spLocks/>
            </p:cNvSpPr>
            <p:nvPr/>
          </p:nvSpPr>
          <p:spPr bwMode="auto">
            <a:xfrm flipV="1">
              <a:off x="7881939" y="2722563"/>
              <a:ext cx="309563" cy="180975"/>
            </a:xfrm>
            <a:custGeom>
              <a:avLst/>
              <a:gdLst>
                <a:gd name="T0" fmla="*/ 0 w 2667"/>
                <a:gd name="T1" fmla="*/ 1090 h 1090"/>
                <a:gd name="T2" fmla="*/ 2667 w 2667"/>
                <a:gd name="T3" fmla="*/ 1090 h 1090"/>
                <a:gd name="T4" fmla="*/ 1334 w 2667"/>
                <a:gd name="T5" fmla="*/ 0 h 1090"/>
                <a:gd name="T6" fmla="*/ 0 w 2667"/>
                <a:gd name="T7" fmla="*/ 1090 h 1090"/>
                <a:gd name="connsiteX0" fmla="*/ 0 w 10000"/>
                <a:gd name="connsiteY0" fmla="*/ 14615 h 14615"/>
                <a:gd name="connsiteX1" fmla="*/ 10000 w 10000"/>
                <a:gd name="connsiteY1" fmla="*/ 14615 h 14615"/>
                <a:gd name="connsiteX2" fmla="*/ 4923 w 10000"/>
                <a:gd name="connsiteY2" fmla="*/ 0 h 14615"/>
                <a:gd name="connsiteX3" fmla="*/ 0 w 10000"/>
                <a:gd name="connsiteY3" fmla="*/ 14615 h 14615"/>
                <a:gd name="connsiteX0" fmla="*/ 0 w 10000"/>
                <a:gd name="connsiteY0" fmla="*/ 14615 h 14615"/>
                <a:gd name="connsiteX1" fmla="*/ 10000 w 10000"/>
                <a:gd name="connsiteY1" fmla="*/ 14615 h 14615"/>
                <a:gd name="connsiteX2" fmla="*/ 4923 w 10000"/>
                <a:gd name="connsiteY2" fmla="*/ 0 h 14615"/>
                <a:gd name="connsiteX3" fmla="*/ 0 w 10000"/>
                <a:gd name="connsiteY3" fmla="*/ 14615 h 14615"/>
                <a:gd name="connsiteX0" fmla="*/ 0 w 10000"/>
                <a:gd name="connsiteY0" fmla="*/ 14615 h 14615"/>
                <a:gd name="connsiteX1" fmla="*/ 10000 w 10000"/>
                <a:gd name="connsiteY1" fmla="*/ 14615 h 14615"/>
                <a:gd name="connsiteX2" fmla="*/ 4923 w 10000"/>
                <a:gd name="connsiteY2" fmla="*/ 0 h 14615"/>
                <a:gd name="connsiteX3" fmla="*/ 0 w 10000"/>
                <a:gd name="connsiteY3" fmla="*/ 14615 h 14615"/>
                <a:gd name="connsiteX0" fmla="*/ 0 w 10009"/>
                <a:gd name="connsiteY0" fmla="*/ 14615 h 14615"/>
                <a:gd name="connsiteX1" fmla="*/ 10000 w 10009"/>
                <a:gd name="connsiteY1" fmla="*/ 14615 h 14615"/>
                <a:gd name="connsiteX2" fmla="*/ 4923 w 10009"/>
                <a:gd name="connsiteY2" fmla="*/ 0 h 14615"/>
                <a:gd name="connsiteX3" fmla="*/ 0 w 10009"/>
                <a:gd name="connsiteY3" fmla="*/ 14615 h 14615"/>
                <a:gd name="connsiteX0" fmla="*/ 88 w 10097"/>
                <a:gd name="connsiteY0" fmla="*/ 14615 h 14615"/>
                <a:gd name="connsiteX1" fmla="*/ 10088 w 10097"/>
                <a:gd name="connsiteY1" fmla="*/ 14615 h 14615"/>
                <a:gd name="connsiteX2" fmla="*/ 5011 w 10097"/>
                <a:gd name="connsiteY2" fmla="*/ 0 h 14615"/>
                <a:gd name="connsiteX3" fmla="*/ 88 w 10097"/>
                <a:gd name="connsiteY3" fmla="*/ 14615 h 14615"/>
                <a:gd name="connsiteX0" fmla="*/ 88 w 10192"/>
                <a:gd name="connsiteY0" fmla="*/ 14615 h 14615"/>
                <a:gd name="connsiteX1" fmla="*/ 10088 w 10192"/>
                <a:gd name="connsiteY1" fmla="*/ 14615 h 14615"/>
                <a:gd name="connsiteX2" fmla="*/ 5011 w 10192"/>
                <a:gd name="connsiteY2" fmla="*/ 0 h 14615"/>
                <a:gd name="connsiteX3" fmla="*/ 88 w 10192"/>
                <a:gd name="connsiteY3" fmla="*/ 14615 h 14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92" h="14615">
                  <a:moveTo>
                    <a:pt x="88" y="14615"/>
                  </a:moveTo>
                  <a:lnTo>
                    <a:pt x="10088" y="14615"/>
                  </a:lnTo>
                  <a:cubicBezTo>
                    <a:pt x="10718" y="6794"/>
                    <a:pt x="8425" y="0"/>
                    <a:pt x="5011" y="0"/>
                  </a:cubicBezTo>
                  <a:cubicBezTo>
                    <a:pt x="1597" y="0"/>
                    <a:pt x="-462" y="7948"/>
                    <a:pt x="88" y="14615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4" name="Freeform 187"/>
            <p:cNvSpPr>
              <a:spLocks/>
            </p:cNvSpPr>
            <p:nvPr/>
          </p:nvSpPr>
          <p:spPr bwMode="auto">
            <a:xfrm flipV="1">
              <a:off x="8316914" y="2722563"/>
              <a:ext cx="309563" cy="180975"/>
            </a:xfrm>
            <a:custGeom>
              <a:avLst/>
              <a:gdLst>
                <a:gd name="T0" fmla="*/ 0 w 2667"/>
                <a:gd name="T1" fmla="*/ 1090 h 1090"/>
                <a:gd name="T2" fmla="*/ 2667 w 2667"/>
                <a:gd name="T3" fmla="*/ 1090 h 1090"/>
                <a:gd name="T4" fmla="*/ 1334 w 2667"/>
                <a:gd name="T5" fmla="*/ 0 h 1090"/>
                <a:gd name="T6" fmla="*/ 0 w 2667"/>
                <a:gd name="T7" fmla="*/ 1090 h 1090"/>
                <a:gd name="connsiteX0" fmla="*/ 0 w 10000"/>
                <a:gd name="connsiteY0" fmla="*/ 14615 h 14615"/>
                <a:gd name="connsiteX1" fmla="*/ 10000 w 10000"/>
                <a:gd name="connsiteY1" fmla="*/ 14615 h 14615"/>
                <a:gd name="connsiteX2" fmla="*/ 4923 w 10000"/>
                <a:gd name="connsiteY2" fmla="*/ 0 h 14615"/>
                <a:gd name="connsiteX3" fmla="*/ 0 w 10000"/>
                <a:gd name="connsiteY3" fmla="*/ 14615 h 14615"/>
                <a:gd name="connsiteX0" fmla="*/ 0 w 10000"/>
                <a:gd name="connsiteY0" fmla="*/ 14615 h 14615"/>
                <a:gd name="connsiteX1" fmla="*/ 10000 w 10000"/>
                <a:gd name="connsiteY1" fmla="*/ 14615 h 14615"/>
                <a:gd name="connsiteX2" fmla="*/ 4923 w 10000"/>
                <a:gd name="connsiteY2" fmla="*/ 0 h 14615"/>
                <a:gd name="connsiteX3" fmla="*/ 0 w 10000"/>
                <a:gd name="connsiteY3" fmla="*/ 14615 h 14615"/>
                <a:gd name="connsiteX0" fmla="*/ 0 w 10000"/>
                <a:gd name="connsiteY0" fmla="*/ 14615 h 14615"/>
                <a:gd name="connsiteX1" fmla="*/ 10000 w 10000"/>
                <a:gd name="connsiteY1" fmla="*/ 14615 h 14615"/>
                <a:gd name="connsiteX2" fmla="*/ 4923 w 10000"/>
                <a:gd name="connsiteY2" fmla="*/ 0 h 14615"/>
                <a:gd name="connsiteX3" fmla="*/ 0 w 10000"/>
                <a:gd name="connsiteY3" fmla="*/ 14615 h 14615"/>
                <a:gd name="connsiteX0" fmla="*/ 0 w 10009"/>
                <a:gd name="connsiteY0" fmla="*/ 14615 h 14615"/>
                <a:gd name="connsiteX1" fmla="*/ 10000 w 10009"/>
                <a:gd name="connsiteY1" fmla="*/ 14615 h 14615"/>
                <a:gd name="connsiteX2" fmla="*/ 4923 w 10009"/>
                <a:gd name="connsiteY2" fmla="*/ 0 h 14615"/>
                <a:gd name="connsiteX3" fmla="*/ 0 w 10009"/>
                <a:gd name="connsiteY3" fmla="*/ 14615 h 14615"/>
                <a:gd name="connsiteX0" fmla="*/ 88 w 10097"/>
                <a:gd name="connsiteY0" fmla="*/ 14615 h 14615"/>
                <a:gd name="connsiteX1" fmla="*/ 10088 w 10097"/>
                <a:gd name="connsiteY1" fmla="*/ 14615 h 14615"/>
                <a:gd name="connsiteX2" fmla="*/ 5011 w 10097"/>
                <a:gd name="connsiteY2" fmla="*/ 0 h 14615"/>
                <a:gd name="connsiteX3" fmla="*/ 88 w 10097"/>
                <a:gd name="connsiteY3" fmla="*/ 14615 h 14615"/>
                <a:gd name="connsiteX0" fmla="*/ 88 w 10192"/>
                <a:gd name="connsiteY0" fmla="*/ 14615 h 14615"/>
                <a:gd name="connsiteX1" fmla="*/ 10088 w 10192"/>
                <a:gd name="connsiteY1" fmla="*/ 14615 h 14615"/>
                <a:gd name="connsiteX2" fmla="*/ 5011 w 10192"/>
                <a:gd name="connsiteY2" fmla="*/ 0 h 14615"/>
                <a:gd name="connsiteX3" fmla="*/ 88 w 10192"/>
                <a:gd name="connsiteY3" fmla="*/ 14615 h 14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92" h="14615">
                  <a:moveTo>
                    <a:pt x="88" y="14615"/>
                  </a:moveTo>
                  <a:lnTo>
                    <a:pt x="10088" y="14615"/>
                  </a:lnTo>
                  <a:cubicBezTo>
                    <a:pt x="10718" y="6794"/>
                    <a:pt x="8425" y="0"/>
                    <a:pt x="5011" y="0"/>
                  </a:cubicBezTo>
                  <a:cubicBezTo>
                    <a:pt x="1597" y="0"/>
                    <a:pt x="-462" y="7948"/>
                    <a:pt x="88" y="14615"/>
                  </a:cubicBezTo>
                  <a:close/>
                </a:path>
              </a:pathLst>
            </a:custGeom>
            <a:solidFill>
              <a:srgbClr val="F0D1A9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2" name="Oval 1"/>
          <p:cNvSpPr/>
          <p:nvPr/>
        </p:nvSpPr>
        <p:spPr>
          <a:xfrm>
            <a:off x="2903307" y="5617898"/>
            <a:ext cx="1596122" cy="10792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805206" y="948238"/>
            <a:ext cx="4981433" cy="138499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nn-NO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Panduan lengkap registrasi dan pengisian URL Google Scholar serta penelusuran ID Scopus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95" name="Picture 194"/>
          <p:cNvPicPr>
            <a:picLocks noChangeAspect="1"/>
          </p:cNvPicPr>
          <p:nvPr/>
        </p:nvPicPr>
        <p:blipFill rotWithShape="1">
          <a:blip r:embed="rId3"/>
          <a:srcRect t="9888" r="63580" b="65175"/>
          <a:stretch/>
        </p:blipFill>
        <p:spPr bwMode="auto">
          <a:xfrm>
            <a:off x="2336645" y="4143088"/>
            <a:ext cx="3373963" cy="1298468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61883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8" presetClass="emph" presetSubtype="0" repeatCount="3000" autoRev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Rot by="900000">
                                      <p:cBhvr>
                                        <p:cTn id="19" dur="15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46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46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49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49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53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53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57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57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57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57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5" presetClass="path" presetSubtype="0" accel="5000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animMotion origin="layout" path="M 5.55556E-7 -2.59259E-6 L -0.1684 -2.59259E-6 " pathEditMode="relative" rAng="0" ptsTypes="AA">
                                      <p:cBhvr>
                                        <p:cTn id="10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20" y="0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1978</TotalTime>
  <Words>321</Words>
  <Application>Microsoft Office PowerPoint</Application>
  <PresentationFormat>On-screen Show (4:3)</PresentationFormat>
  <Paragraphs>55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MS Mincho</vt:lpstr>
      <vt:lpstr>SimSun</vt:lpstr>
      <vt:lpstr>Arial</vt:lpstr>
      <vt:lpstr>Calibri</vt:lpstr>
      <vt:lpstr>Calibri Light</vt:lpstr>
      <vt:lpstr>Candara</vt:lpstr>
      <vt:lpstr>Century Gothic</vt:lpstr>
      <vt:lpstr>Myriad Pro Cond</vt:lpstr>
      <vt:lpstr>Open Sans</vt:lpstr>
      <vt:lpstr>Times New Roman</vt:lpstr>
      <vt:lpstr>Office Theme</vt:lpstr>
      <vt:lpstr>PANDUAN PENULIS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deden</dc:creator>
  <cp:lastModifiedBy>Deris</cp:lastModifiedBy>
  <cp:revision>483</cp:revision>
  <dcterms:created xsi:type="dcterms:W3CDTF">2017-08-01T00:40:49Z</dcterms:created>
  <dcterms:modified xsi:type="dcterms:W3CDTF">2019-02-25T06:42:13Z</dcterms:modified>
</cp:coreProperties>
</file>